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s/slide18.xml" ContentType="application/vnd.openxmlformats-officedocument.presentationml.slide+xml"/>
  <Override PartName="/docProps/core.xml" ContentType="application/vnd.openxmlformats-package.core-properties+xml"/>
  <Override PartName="/docMetadata/LabelInfo.xml" ContentType="application/vnd.ms-office.classificationlabels+xml"/>
  <Override PartName="/ppt/viewProps.xml" ContentType="application/vnd.openxmlformats-officedocument.presentationml.viewProps+xml"/>
  <Override PartName="/docProps/custom.xml" ContentType="application/vnd.openxmlformats-officedocument.custom-properties+xml"/>
  <Override PartName="/docProps/app.xml" ContentType="application/vnd.openxmlformats-officedocument.extended-properties+xml"/>
  <Override PartName="/ppt/notesSlides/notesSlide4.xml" ContentType="application/vnd.openxmlformats-officedocument.presentationml.notesSlide+xml"/>
  <Override PartName="/ppt/slides/slide2.xml" ContentType="application/vnd.openxmlformats-officedocument.presentationml.slide+xml"/>
  <Override PartName="/ppt/authors.xml" ContentType="application/vnd.ms-powerpoint.authors+xml"/>
  <Override PartName="/ppt/notesSlides/notesSlide14.xml" ContentType="application/vnd.openxmlformats-officedocument.presentationml.notesSlide+xml"/>
  <Override PartName="/ppt/changesInfos/changesInfo1.xml" ContentType="application/vnd.ms-powerpoint.changesinfo+xml"/>
  <Override PartName="/ppt/commentAuthors.xml" ContentType="application/vnd.openxmlformats-officedocument.presentationml.commentAuthors+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18.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presentation.xml" ContentType="application/vnd.openxmlformats-officedocument.presentationml.presentation.mai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slides/slide7.xml" ContentType="application/vnd.openxmlformats-officedocument.presentationml.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8.xml" ContentType="application/vnd.openxmlformats-officedocument.presentationml.notesSlide+xml"/>
  <Override PartName="/ppt/notesSlides/notesSlide13.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19.xml" ContentType="application/vnd.openxmlformats-officedocument.presentationml.notesSlide+xml"/>
  <Override PartName="/ppt/notesSlides/notesSlide5.xml" ContentType="application/vnd.openxmlformats-officedocument.presentationml.notesSlide+xml"/>
  <Override PartName="/ppt/slides/slide3.xml" ContentType="application/vnd.openxmlformats-officedocument.presentationml.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1.xml" ContentType="application/vnd.openxmlformats-officedocument.presentationml.slide+xml"/>
  <Override PartName="/ppt/slideLayouts/slideLayout8.xml" ContentType="application/vnd.openxmlformats-officedocument.presentationml.slideLayout+xml"/>
  <Override PartName="/ppt/presProps.xml" ContentType="application/vnd.openxmlformats-officedocument.presentationml.presProps+xml"/>
  <Override PartName="/ppt/revisionInfo.xml" ContentType="application/vnd.ms-powerpoint.revisioninfo+xml"/>
  <Override PartName="/ppt/slideLayouts/slideLayout18.xml" ContentType="application/vnd.openxmlformats-officedocument.presentationml.slideLayout+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s/slide1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slideLayouts/slideLayout12.xml" ContentType="application/vnd.openxmlformats-officedocument.presentationml.slideLayout+xml"/>
  <Override PartName="/ppt/slides/slide16.xml" ContentType="application/vnd.openxmlformats-officedocument.presentationml.slide+xml"/>
  <Override PartName="/ppt/slideLayouts/slideLayout13.xml" ContentType="application/vnd.openxmlformats-officedocument.presentationml.slideLayout+xml"/>
  <Override PartName="/ppt/slides/slide17.xml" ContentType="application/vnd.openxmlformats-officedocument.presentationml.slide+xml"/>
  <Override PartName="/ppt/slideLayouts/slideLayout14.xml" ContentType="application/vnd.openxmlformats-officedocument.presentationml.slideLayout+xml"/>
  <Override PartName="/ppt/slides/slide10.xml" ContentType="application/vnd.openxmlformats-officedocument.presentationml.slide+xml"/>
  <Override PartName="/ppt/slideLayouts/slideLayout15.xml" ContentType="application/vnd.openxmlformats-officedocument.presentationml.slideLayout+xml"/>
  <Override PartName="/ppt/slides/slide11.xml" ContentType="application/vnd.openxmlformats-officedocument.presentationml.slide+xml"/>
  <Override PartName="/ppt/slideLayouts/slideLayout16.xml" ContentType="application/vnd.openxmlformats-officedocument.presentationml.slideLayout+xml"/>
  <Override PartName="/ppt/slides/slide12.xml" ContentType="application/vnd.openxmlformats-officedocument.presentationml.slide+xml"/>
  <Override PartName="/ppt/slideLayouts/slideLayout17.xml" ContentType="application/vnd.openxmlformats-officedocument.presentationml.slideLayout+xml"/>
  <Override PartName="/ppt/slides/slide13.xml" ContentType="application/vnd.openxmlformats-officedocument.presentationml.slid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78" r:id="rId2"/>
    <p:sldId id="261" r:id="rId3"/>
    <p:sldId id="308" r:id="rId4"/>
    <p:sldId id="303" r:id="rId5"/>
    <p:sldId id="318" r:id="rId6"/>
    <p:sldId id="304" r:id="rId7"/>
    <p:sldId id="316" r:id="rId8"/>
    <p:sldId id="319" r:id="rId9"/>
    <p:sldId id="317" r:id="rId10"/>
    <p:sldId id="305" r:id="rId11"/>
    <p:sldId id="306" r:id="rId12"/>
    <p:sldId id="292" r:id="rId13"/>
    <p:sldId id="311" r:id="rId14"/>
    <p:sldId id="283" r:id="rId15"/>
    <p:sldId id="301" r:id="rId16"/>
    <p:sldId id="312" r:id="rId17"/>
    <p:sldId id="284" r:id="rId18"/>
    <p:sldId id="296" r:id="rId19"/>
    <p:sldId id="313" r:id="rId20"/>
    <p:sldId id="315" r:id="rId21"/>
    <p:sldId id="275" r:id="rId22"/>
  </p:sldIdLst>
  <p:sldSz cx="12192000" cy="6858000"/>
  <p:notesSz cx="6669088" cy="9926638"/>
  <p:custDataLst>
    <p:tags r:id="rId24"/>
  </p:custData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el indelingen" id="{773F1618-EB11-48AC-9DDC-C07D7AF8848B}">
          <p14:sldIdLst>
            <p14:sldId id="278"/>
          </p14:sldIdLst>
        </p14:section>
        <p14:section name="Tekst indelingen" id="{DFB8610A-15C6-4D32-9FE9-E36C3A1B060E}">
          <p14:sldIdLst>
            <p14:sldId id="261"/>
            <p14:sldId id="308"/>
            <p14:sldId id="303"/>
            <p14:sldId id="318"/>
            <p14:sldId id="304"/>
            <p14:sldId id="316"/>
            <p14:sldId id="319"/>
            <p14:sldId id="317"/>
            <p14:sldId id="305"/>
            <p14:sldId id="306"/>
            <p14:sldId id="292"/>
            <p14:sldId id="311"/>
            <p14:sldId id="283"/>
            <p14:sldId id="301"/>
            <p14:sldId id="312"/>
            <p14:sldId id="284"/>
            <p14:sldId id="296"/>
            <p14:sldId id="313"/>
            <p14:sldId id="315"/>
          </p14:sldIdLst>
        </p14:section>
        <p14:section name="Afsluiting indeling" id="{975DCA04-5E56-4B0F-B437-A9D6191A06EC}">
          <p14:sldIdLst>
            <p14:sldId id="27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97DF93F-B57F-B620-C4CB-E3F5E081DC60}" name="Iliás, M. [Marina]" initials="IM[" userId="S::m.ilias@nwo.nl::b47fb73d-25e0-4974-9541-aed2bff07e1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Veen, R. van der [Ron]" initials="VRvd[" lastIdx="12" clrIdx="0">
    <p:extLst>
      <p:ext uri="{19B8F6BF-5375-455C-9EA6-DF929625EA0E}">
        <p15:presenceInfo xmlns:p15="http://schemas.microsoft.com/office/powerpoint/2012/main" userId="Veen, R. van der [Ron]" providerId="None"/>
      </p:ext>
    </p:extLst>
  </p:cmAuthor>
  <p:cmAuthor id="2" name="Ramesar M. [Manisha]" initials="RM[" lastIdx="3" clrIdx="1">
    <p:extLst>
      <p:ext uri="{19B8F6BF-5375-455C-9EA6-DF929625EA0E}">
        <p15:presenceInfo xmlns:p15="http://schemas.microsoft.com/office/powerpoint/2012/main" userId="S-1-5-21-1444052156-2041280685-1008150880-22989" providerId="AD"/>
      </p:ext>
    </p:extLst>
  </p:cmAuthor>
  <p:cmAuthor id="3" name="Veen, R. van der [Ron]" initials="VRvd[ [2]" lastIdx="1" clrIdx="2">
    <p:extLst>
      <p:ext uri="{19B8F6BF-5375-455C-9EA6-DF929625EA0E}">
        <p15:presenceInfo xmlns:p15="http://schemas.microsoft.com/office/powerpoint/2012/main" userId="S-1-5-21-1444052156-2041280685-1008150880-4186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8080"/>
    <a:srgbClr val="5F5F5F"/>
    <a:srgbClr val="DDDDDD"/>
    <a:srgbClr val="F8F8F8"/>
    <a:srgbClr val="B6D3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0BAE58-3DC4-4EA3-B583-F4A6900BB675}" v="6" dt="2026-09-03T07:04:27.742"/>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65857" autoAdjust="0"/>
  </p:normalViewPr>
  <p:slideViewPr>
    <p:cSldViewPr snapToGrid="0">
      <p:cViewPr varScale="1">
        <p:scale>
          <a:sx n="82" d="100"/>
          <a:sy n="82" d="100"/>
        </p:scale>
        <p:origin x="162" y="534"/>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66" d="100"/>
          <a:sy n="66" d="100"/>
        </p:scale>
        <p:origin x="3252"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33"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32"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 Id="rId35" Type="http://schemas.openxmlformats.org/officeDocument/2006/relationships/customXml" Target="../customXml/item3.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epper, S. de [Sander]" userId="fdf0a6b0-6332-43fa-9974-5a1a9df1e1ee" providerId="ADAL" clId="{F6807F8F-6F33-4639-8C85-82A01659AFDE}"/>
    <pc:docChg chg="custSel modSld">
      <pc:chgData name="Schepper, S. de [Sander]" userId="fdf0a6b0-6332-43fa-9974-5a1a9df1e1ee" providerId="ADAL" clId="{F6807F8F-6F33-4639-8C85-82A01659AFDE}" dt="2026-09-03T07:04:51.216" v="192" actId="20577"/>
      <pc:docMkLst>
        <pc:docMk/>
      </pc:docMkLst>
      <pc:sldChg chg="modSp mod">
        <pc:chgData name="Schepper, S. de [Sander]" userId="fdf0a6b0-6332-43fa-9974-5a1a9df1e1ee" providerId="ADAL" clId="{F6807F8F-6F33-4639-8C85-82A01659AFDE}" dt="2026-09-03T07:04:51.216" v="192" actId="20577"/>
        <pc:sldMkLst>
          <pc:docMk/>
          <pc:sldMk cId="3101567563" sldId="283"/>
        </pc:sldMkLst>
        <pc:spChg chg="mod">
          <ac:chgData name="Schepper, S. de [Sander]" userId="fdf0a6b0-6332-43fa-9974-5a1a9df1e1ee" providerId="ADAL" clId="{F6807F8F-6F33-4639-8C85-82A01659AFDE}" dt="2026-09-03T07:04:51.216" v="192" actId="20577"/>
          <ac:spMkLst>
            <pc:docMk/>
            <pc:sldMk cId="3101567563" sldId="283"/>
            <ac:spMk id="3" creationId="{00000000-0000-0000-0000-000000000000}"/>
          </ac:spMkLst>
        </pc:spChg>
      </pc:sldChg>
      <pc:sldChg chg="modSp mod">
        <pc:chgData name="Schepper, S. de [Sander]" userId="fdf0a6b0-6332-43fa-9974-5a1a9df1e1ee" providerId="ADAL" clId="{F6807F8F-6F33-4639-8C85-82A01659AFDE}" dt="2026-09-03T07:02:08.789" v="128" actId="20577"/>
        <pc:sldMkLst>
          <pc:docMk/>
          <pc:sldMk cId="706032157" sldId="284"/>
        </pc:sldMkLst>
        <pc:graphicFrameChg chg="mod modGraphic">
          <ac:chgData name="Schepper, S. de [Sander]" userId="fdf0a6b0-6332-43fa-9974-5a1a9df1e1ee" providerId="ADAL" clId="{F6807F8F-6F33-4639-8C85-82A01659AFDE}" dt="2026-09-03T07:02:08.789" v="128" actId="20577"/>
          <ac:graphicFrameMkLst>
            <pc:docMk/>
            <pc:sldMk cId="706032157" sldId="284"/>
            <ac:graphicFrameMk id="3" creationId="{090DA5FB-52EB-84F4-0556-2689DF854EF2}"/>
          </ac:graphicFrameMkLst>
        </pc:graphicFrameChg>
      </pc:sldChg>
      <pc:sldChg chg="modSp mod">
        <pc:chgData name="Schepper, S. de [Sander]" userId="fdf0a6b0-6332-43fa-9974-5a1a9df1e1ee" providerId="ADAL" clId="{F6807F8F-6F33-4639-8C85-82A01659AFDE}" dt="2026-09-03T07:02:47.856" v="141" actId="6549"/>
        <pc:sldMkLst>
          <pc:docMk/>
          <pc:sldMk cId="460646609" sldId="301"/>
        </pc:sldMkLst>
        <pc:spChg chg="mod">
          <ac:chgData name="Schepper, S. de [Sander]" userId="fdf0a6b0-6332-43fa-9974-5a1a9df1e1ee" providerId="ADAL" clId="{F6807F8F-6F33-4639-8C85-82A01659AFDE}" dt="2026-09-03T07:02:47.856" v="141" actId="6549"/>
          <ac:spMkLst>
            <pc:docMk/>
            <pc:sldMk cId="460646609" sldId="301"/>
            <ac:spMk id="8" creationId="{00000000-0000-0000-0000-000000000000}"/>
          </ac:spMkLst>
        </pc:spChg>
      </pc:sldChg>
      <pc:sldChg chg="modSp mod">
        <pc:chgData name="Schepper, S. de [Sander]" userId="fdf0a6b0-6332-43fa-9974-5a1a9df1e1ee" providerId="ADAL" clId="{F6807F8F-6F33-4639-8C85-82A01659AFDE}" dt="2026-09-03T07:03:42.112" v="167" actId="114"/>
        <pc:sldMkLst>
          <pc:docMk/>
          <pc:sldMk cId="1680801872" sldId="311"/>
        </pc:sldMkLst>
        <pc:spChg chg="mod">
          <ac:chgData name="Schepper, S. de [Sander]" userId="fdf0a6b0-6332-43fa-9974-5a1a9df1e1ee" providerId="ADAL" clId="{F6807F8F-6F33-4639-8C85-82A01659AFDE}" dt="2026-09-03T07:03:42.112" v="167" actId="114"/>
          <ac:spMkLst>
            <pc:docMk/>
            <pc:sldMk cId="1680801872" sldId="311"/>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889938" cy="498056"/>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777607" y="0"/>
            <a:ext cx="2889938" cy="498056"/>
          </a:xfrm>
          <a:prstGeom prst="rect">
            <a:avLst/>
          </a:prstGeom>
        </p:spPr>
        <p:txBody>
          <a:bodyPr vert="horz" lIns="91440" tIns="45720" rIns="91440" bIns="45720" rtlCol="0"/>
          <a:lstStyle>
            <a:lvl1pPr algn="r">
              <a:defRPr sz="1200"/>
            </a:lvl1pPr>
          </a:lstStyle>
          <a:p>
            <a:fld id="{14790A07-196B-4F4B-8E8C-301FB387CBE5}" type="datetimeFigureOut">
              <a:rPr lang="nl-NL" smtClean="0"/>
              <a:t>3-9-2026</a:t>
            </a:fld>
            <a:endParaRPr lang="nl-NL"/>
          </a:p>
        </p:txBody>
      </p:sp>
      <p:sp>
        <p:nvSpPr>
          <p:cNvPr id="4" name="Tijdelijke aanduiding voor dia-afbeelding 3"/>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66909" y="4777194"/>
            <a:ext cx="5335270" cy="3908614"/>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28584"/>
            <a:ext cx="2889938" cy="498055"/>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777607" y="9428584"/>
            <a:ext cx="2889938" cy="498055"/>
          </a:xfrm>
          <a:prstGeom prst="rect">
            <a:avLst/>
          </a:prstGeom>
        </p:spPr>
        <p:txBody>
          <a:bodyPr vert="horz" lIns="91440" tIns="45720" rIns="91440" bIns="45720" rtlCol="0" anchor="b"/>
          <a:lstStyle>
            <a:lvl1pPr algn="r">
              <a:defRPr sz="1200"/>
            </a:lvl1pPr>
          </a:lstStyle>
          <a:p>
            <a:fld id="{48C176B4-2F3E-4542-A88B-B482618D0CAA}" type="slidenum">
              <a:rPr lang="nl-NL" smtClean="0"/>
              <a:t>‹nr.›</a:t>
            </a:fld>
            <a:endParaRPr lang="nl-NL"/>
          </a:p>
        </p:txBody>
      </p:sp>
    </p:spTree>
    <p:extLst>
      <p:ext uri="{BB962C8B-B14F-4D97-AF65-F5344CB8AC3E}">
        <p14:creationId xmlns:p14="http://schemas.microsoft.com/office/powerpoint/2010/main" val="4017792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baseline="0" dirty="0"/>
          </a:p>
        </p:txBody>
      </p:sp>
      <p:sp>
        <p:nvSpPr>
          <p:cNvPr id="4" name="Tijdelijke aanduiding voor dianummer 3"/>
          <p:cNvSpPr>
            <a:spLocks noGrp="1"/>
          </p:cNvSpPr>
          <p:nvPr>
            <p:ph type="sldNum" sz="quarter" idx="10"/>
          </p:nvPr>
        </p:nvSpPr>
        <p:spPr/>
        <p:txBody>
          <a:bodyPr/>
          <a:lstStyle/>
          <a:p>
            <a:fld id="{48C176B4-2F3E-4542-A88B-B482618D0CAA}" type="slidenum">
              <a:rPr lang="nl-NL" smtClean="0"/>
              <a:t>1</a:t>
            </a:fld>
            <a:endParaRPr lang="nl-NL"/>
          </a:p>
        </p:txBody>
      </p:sp>
    </p:spTree>
    <p:extLst>
      <p:ext uri="{BB962C8B-B14F-4D97-AF65-F5344CB8AC3E}">
        <p14:creationId xmlns:p14="http://schemas.microsoft.com/office/powerpoint/2010/main" val="3534069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baseline="0" dirty="0"/>
          </a:p>
        </p:txBody>
      </p:sp>
      <p:sp>
        <p:nvSpPr>
          <p:cNvPr id="4" name="Tijdelijke aanduiding voor dianummer 3"/>
          <p:cNvSpPr>
            <a:spLocks noGrp="1"/>
          </p:cNvSpPr>
          <p:nvPr>
            <p:ph type="sldNum" sz="quarter" idx="10"/>
          </p:nvPr>
        </p:nvSpPr>
        <p:spPr/>
        <p:txBody>
          <a:bodyPr/>
          <a:lstStyle/>
          <a:p>
            <a:fld id="{48C176B4-2F3E-4542-A88B-B482618D0CAA}" type="slidenum">
              <a:rPr lang="nl-NL" smtClean="0"/>
              <a:t>2</a:t>
            </a:fld>
            <a:endParaRPr lang="nl-NL"/>
          </a:p>
        </p:txBody>
      </p:sp>
    </p:spTree>
    <p:extLst>
      <p:ext uri="{BB962C8B-B14F-4D97-AF65-F5344CB8AC3E}">
        <p14:creationId xmlns:p14="http://schemas.microsoft.com/office/powerpoint/2010/main" val="1115322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48C176B4-2F3E-4542-A88B-B482618D0CAA}" type="slidenum">
              <a:rPr lang="nl-NL" smtClean="0"/>
              <a:t>3</a:t>
            </a:fld>
            <a:endParaRPr lang="nl-NL"/>
          </a:p>
        </p:txBody>
      </p:sp>
    </p:spTree>
    <p:extLst>
      <p:ext uri="{BB962C8B-B14F-4D97-AF65-F5344CB8AC3E}">
        <p14:creationId xmlns:p14="http://schemas.microsoft.com/office/powerpoint/2010/main" val="11035927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b="0" baseline="0" dirty="0"/>
          </a:p>
        </p:txBody>
      </p:sp>
      <p:sp>
        <p:nvSpPr>
          <p:cNvPr id="4" name="Tijdelijke aanduiding voor dianummer 3"/>
          <p:cNvSpPr>
            <a:spLocks noGrp="1"/>
          </p:cNvSpPr>
          <p:nvPr>
            <p:ph type="sldNum" sz="quarter" idx="10"/>
          </p:nvPr>
        </p:nvSpPr>
        <p:spPr/>
        <p:txBody>
          <a:bodyPr/>
          <a:lstStyle/>
          <a:p>
            <a:fld id="{48C176B4-2F3E-4542-A88B-B482618D0CAA}" type="slidenum">
              <a:rPr lang="nl-NL" smtClean="0"/>
              <a:t>4</a:t>
            </a:fld>
            <a:endParaRPr lang="nl-NL"/>
          </a:p>
        </p:txBody>
      </p:sp>
    </p:spTree>
    <p:extLst>
      <p:ext uri="{BB962C8B-B14F-4D97-AF65-F5344CB8AC3E}">
        <p14:creationId xmlns:p14="http://schemas.microsoft.com/office/powerpoint/2010/main" val="40833409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opbrengsten van (de pilot en) het </a:t>
            </a:r>
          </a:p>
          <a:p>
            <a:r>
              <a:rPr lang="nl-NL" dirty="0"/>
              <a:t>haalbaarheidsonderzoek worden benut om de kwaliteit, haalbaarheid en uitvoerbaarheid van het </a:t>
            </a:r>
          </a:p>
          <a:p>
            <a:r>
              <a:rPr lang="nl-NL" dirty="0"/>
              <a:t>daaropvolgende RCT-onderzoek te versterken. Deze fase is nadrukkelijk niet bedoeld om de Interventie verder </a:t>
            </a:r>
          </a:p>
          <a:p>
            <a:r>
              <a:rPr lang="nl-NL" dirty="0"/>
              <a:t>te ontwikkelen en/of aan te passen.</a:t>
            </a:r>
          </a:p>
        </p:txBody>
      </p:sp>
      <p:sp>
        <p:nvSpPr>
          <p:cNvPr id="4" name="Tijdelijke aanduiding voor dianummer 3"/>
          <p:cNvSpPr>
            <a:spLocks noGrp="1"/>
          </p:cNvSpPr>
          <p:nvPr>
            <p:ph type="sldNum" sz="quarter" idx="5"/>
          </p:nvPr>
        </p:nvSpPr>
        <p:spPr/>
        <p:txBody>
          <a:bodyPr/>
          <a:lstStyle/>
          <a:p>
            <a:fld id="{48C176B4-2F3E-4542-A88B-B482618D0CAA}" type="slidenum">
              <a:rPr lang="nl-NL" smtClean="0"/>
              <a:t>5</a:t>
            </a:fld>
            <a:endParaRPr lang="nl-NL"/>
          </a:p>
        </p:txBody>
      </p:sp>
    </p:spTree>
    <p:extLst>
      <p:ext uri="{BB962C8B-B14F-4D97-AF65-F5344CB8AC3E}">
        <p14:creationId xmlns:p14="http://schemas.microsoft.com/office/powerpoint/2010/main" val="1866189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48C176B4-2F3E-4542-A88B-B482618D0CAA}" type="slidenum">
              <a:rPr lang="nl-NL" smtClean="0"/>
              <a:t>6</a:t>
            </a:fld>
            <a:endParaRPr lang="nl-NL"/>
          </a:p>
        </p:txBody>
      </p:sp>
    </p:spTree>
    <p:extLst>
      <p:ext uri="{BB962C8B-B14F-4D97-AF65-F5344CB8AC3E}">
        <p14:creationId xmlns:p14="http://schemas.microsoft.com/office/powerpoint/2010/main" val="695466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8C176B4-2F3E-4542-A88B-B482618D0CAA}" type="slidenum">
              <a:rPr lang="nl-NL" smtClean="0"/>
              <a:t>7</a:t>
            </a:fld>
            <a:endParaRPr lang="nl-NL"/>
          </a:p>
        </p:txBody>
      </p:sp>
    </p:spTree>
    <p:extLst>
      <p:ext uri="{BB962C8B-B14F-4D97-AF65-F5344CB8AC3E}">
        <p14:creationId xmlns:p14="http://schemas.microsoft.com/office/powerpoint/2010/main" val="649459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Iteraties van 2 en 3, nu nog eens doorlopen voor opschaling, perceel 3 mag een eerste iteratie doen.</a:t>
            </a:r>
          </a:p>
        </p:txBody>
      </p:sp>
      <p:sp>
        <p:nvSpPr>
          <p:cNvPr id="4" name="Tijdelijke aanduiding voor dianummer 3"/>
          <p:cNvSpPr>
            <a:spLocks noGrp="1"/>
          </p:cNvSpPr>
          <p:nvPr>
            <p:ph type="sldNum" sz="quarter" idx="5"/>
          </p:nvPr>
        </p:nvSpPr>
        <p:spPr/>
        <p:txBody>
          <a:bodyPr/>
          <a:lstStyle/>
          <a:p>
            <a:fld id="{48C176B4-2F3E-4542-A88B-B482618D0CAA}" type="slidenum">
              <a:rPr lang="nl-NL" smtClean="0"/>
              <a:t>9</a:t>
            </a:fld>
            <a:endParaRPr lang="nl-NL"/>
          </a:p>
        </p:txBody>
      </p:sp>
    </p:spTree>
    <p:extLst>
      <p:ext uri="{BB962C8B-B14F-4D97-AF65-F5344CB8AC3E}">
        <p14:creationId xmlns:p14="http://schemas.microsoft.com/office/powerpoint/2010/main" val="19915188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48C176B4-2F3E-4542-A88B-B482618D0CAA}" type="slidenum">
              <a:rPr lang="nl-NL" smtClean="0"/>
              <a:t>10</a:t>
            </a:fld>
            <a:endParaRPr lang="nl-NL"/>
          </a:p>
        </p:txBody>
      </p:sp>
    </p:spTree>
    <p:extLst>
      <p:ext uri="{BB962C8B-B14F-4D97-AF65-F5344CB8AC3E}">
        <p14:creationId xmlns:p14="http://schemas.microsoft.com/office/powerpoint/2010/main" val="34633980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48C176B4-2F3E-4542-A88B-B482618D0CAA}" type="slidenum">
              <a:rPr lang="nl-NL" smtClean="0"/>
              <a:t>11</a:t>
            </a:fld>
            <a:endParaRPr lang="nl-NL"/>
          </a:p>
        </p:txBody>
      </p:sp>
    </p:spTree>
    <p:extLst>
      <p:ext uri="{BB962C8B-B14F-4D97-AF65-F5344CB8AC3E}">
        <p14:creationId xmlns:p14="http://schemas.microsoft.com/office/powerpoint/2010/main" val="42643278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48C176B4-2F3E-4542-A88B-B482618D0CAA}" type="slidenum">
              <a:rPr lang="nl-NL" smtClean="0"/>
              <a:t>12</a:t>
            </a:fld>
            <a:endParaRPr lang="nl-NL"/>
          </a:p>
        </p:txBody>
      </p:sp>
    </p:spTree>
    <p:extLst>
      <p:ext uri="{BB962C8B-B14F-4D97-AF65-F5344CB8AC3E}">
        <p14:creationId xmlns:p14="http://schemas.microsoft.com/office/powerpoint/2010/main" val="28566499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48C176B4-2F3E-4542-A88B-B482618D0CAA}" type="slidenum">
              <a:rPr lang="nl-NL" smtClean="0"/>
              <a:t>13</a:t>
            </a:fld>
            <a:endParaRPr lang="nl-NL"/>
          </a:p>
        </p:txBody>
      </p:sp>
    </p:spTree>
    <p:extLst>
      <p:ext uri="{BB962C8B-B14F-4D97-AF65-F5344CB8AC3E}">
        <p14:creationId xmlns:p14="http://schemas.microsoft.com/office/powerpoint/2010/main" val="28969959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Vanaf hier: Sander!</a:t>
            </a:r>
          </a:p>
          <a:p>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48C176B4-2F3E-4542-A88B-B482618D0CAA}" type="slidenum">
              <a:rPr lang="nl-NL" smtClean="0"/>
              <a:t>14</a:t>
            </a:fld>
            <a:endParaRPr lang="nl-NL"/>
          </a:p>
        </p:txBody>
      </p:sp>
    </p:spTree>
    <p:extLst>
      <p:ext uri="{BB962C8B-B14F-4D97-AF65-F5344CB8AC3E}">
        <p14:creationId xmlns:p14="http://schemas.microsoft.com/office/powerpoint/2010/main" val="4179132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48C176B4-2F3E-4542-A88B-B482618D0CAA}" type="slidenum">
              <a:rPr lang="nl-NL" smtClean="0"/>
              <a:t>15</a:t>
            </a:fld>
            <a:endParaRPr lang="nl-NL"/>
          </a:p>
        </p:txBody>
      </p:sp>
    </p:spTree>
    <p:extLst>
      <p:ext uri="{BB962C8B-B14F-4D97-AF65-F5344CB8AC3E}">
        <p14:creationId xmlns:p14="http://schemas.microsoft.com/office/powerpoint/2010/main" val="4977093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48C176B4-2F3E-4542-A88B-B482618D0CAA}" type="slidenum">
              <a:rPr lang="nl-NL" smtClean="0"/>
              <a:t>16</a:t>
            </a:fld>
            <a:endParaRPr lang="nl-NL"/>
          </a:p>
        </p:txBody>
      </p:sp>
    </p:spTree>
    <p:extLst>
      <p:ext uri="{BB962C8B-B14F-4D97-AF65-F5344CB8AC3E}">
        <p14:creationId xmlns:p14="http://schemas.microsoft.com/office/powerpoint/2010/main" val="39950502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48C176B4-2F3E-4542-A88B-B482618D0CAA}" type="slidenum">
              <a:rPr lang="nl-NL" smtClean="0"/>
              <a:t>17</a:t>
            </a:fld>
            <a:endParaRPr lang="nl-NL"/>
          </a:p>
        </p:txBody>
      </p:sp>
    </p:spTree>
    <p:extLst>
      <p:ext uri="{BB962C8B-B14F-4D97-AF65-F5344CB8AC3E}">
        <p14:creationId xmlns:p14="http://schemas.microsoft.com/office/powerpoint/2010/main" val="17003116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48C176B4-2F3E-4542-A88B-B482618D0CAA}" type="slidenum">
              <a:rPr lang="nl-NL" smtClean="0"/>
              <a:t>18</a:t>
            </a:fld>
            <a:endParaRPr lang="nl-NL"/>
          </a:p>
        </p:txBody>
      </p:sp>
    </p:spTree>
    <p:extLst>
      <p:ext uri="{BB962C8B-B14F-4D97-AF65-F5344CB8AC3E}">
        <p14:creationId xmlns:p14="http://schemas.microsoft.com/office/powerpoint/2010/main" val="31485053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48C176B4-2F3E-4542-A88B-B482618D0CAA}" type="slidenum">
              <a:rPr lang="nl-NL" smtClean="0"/>
              <a:t>19</a:t>
            </a:fld>
            <a:endParaRPr lang="nl-NL"/>
          </a:p>
        </p:txBody>
      </p:sp>
    </p:spTree>
    <p:extLst>
      <p:ext uri="{BB962C8B-B14F-4D97-AF65-F5344CB8AC3E}">
        <p14:creationId xmlns:p14="http://schemas.microsoft.com/office/powerpoint/2010/main" val="23624637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48C176B4-2F3E-4542-A88B-B482618D0CAA}" type="slidenum">
              <a:rPr lang="nl-NL" smtClean="0"/>
              <a:t>21</a:t>
            </a:fld>
            <a:endParaRPr lang="nl-NL"/>
          </a:p>
        </p:txBody>
      </p:sp>
    </p:spTree>
    <p:extLst>
      <p:ext uri="{BB962C8B-B14F-4D97-AF65-F5344CB8AC3E}">
        <p14:creationId xmlns:p14="http://schemas.microsoft.com/office/powerpoint/2010/main" val="23689781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 KLEURVLAK">
    <p:bg>
      <p:bgPr>
        <a:solidFill>
          <a:schemeClr val="accent1"/>
        </a:solidFill>
        <a:effectLst/>
      </p:bgPr>
    </p:bg>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3B6278DC-7F5B-4B90-9D6D-BBC243B13C3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82" y="0"/>
            <a:ext cx="12196482" cy="6858000"/>
          </a:xfrm>
          <a:prstGeom prst="rect">
            <a:avLst/>
          </a:prstGeom>
        </p:spPr>
      </p:pic>
      <p:sp>
        <p:nvSpPr>
          <p:cNvPr id="2" name="Titel 1">
            <a:extLst>
              <a:ext uri="{FF2B5EF4-FFF2-40B4-BE49-F238E27FC236}">
                <a16:creationId xmlns:a16="http://schemas.microsoft.com/office/drawing/2014/main" id="{2A71DEDF-37F1-4689-8FA1-5E743C7DD6C0}"/>
              </a:ext>
            </a:extLst>
          </p:cNvPr>
          <p:cNvSpPr>
            <a:spLocks noGrp="1"/>
          </p:cNvSpPr>
          <p:nvPr>
            <p:ph type="ctrTitle" hasCustomPrompt="1"/>
          </p:nvPr>
        </p:nvSpPr>
        <p:spPr>
          <a:xfrm>
            <a:off x="1368000" y="1264792"/>
            <a:ext cx="8159149" cy="825246"/>
          </a:xfrm>
        </p:spPr>
        <p:txBody>
          <a:bodyPr anchor="b"/>
          <a:lstStyle>
            <a:lvl1pPr algn="l">
              <a:defRPr sz="6000">
                <a:solidFill>
                  <a:schemeClr val="bg1"/>
                </a:solidFill>
              </a:defRPr>
            </a:lvl1pPr>
          </a:lstStyle>
          <a:p>
            <a:r>
              <a:rPr lang="nl-NL" noProof="0" dirty="0"/>
              <a:t>Titel van de presentatie</a:t>
            </a:r>
          </a:p>
        </p:txBody>
      </p:sp>
      <p:sp>
        <p:nvSpPr>
          <p:cNvPr id="3" name="Ondertitel 2">
            <a:extLst>
              <a:ext uri="{FF2B5EF4-FFF2-40B4-BE49-F238E27FC236}">
                <a16:creationId xmlns:a16="http://schemas.microsoft.com/office/drawing/2014/main" id="{CEA18CD7-32A7-41E4-9DF7-7259FA2187F6}"/>
              </a:ext>
            </a:extLst>
          </p:cNvPr>
          <p:cNvSpPr>
            <a:spLocks noGrp="1"/>
          </p:cNvSpPr>
          <p:nvPr>
            <p:ph type="subTitle" idx="1" hasCustomPrompt="1"/>
          </p:nvPr>
        </p:nvSpPr>
        <p:spPr>
          <a:xfrm>
            <a:off x="1368000" y="2194193"/>
            <a:ext cx="8150587" cy="361234"/>
          </a:xfrm>
        </p:spPr>
        <p:txBody>
          <a:bodyPr/>
          <a:lstStyle>
            <a:lvl1pPr marL="0" indent="0" algn="l">
              <a:buNone/>
              <a:defRPr sz="2800" b="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noProof="0" dirty="0"/>
              <a:t>Naam spreker | Plaats | Subtitel</a:t>
            </a:r>
          </a:p>
        </p:txBody>
      </p:sp>
      <p:sp>
        <p:nvSpPr>
          <p:cNvPr id="4" name="Tijdelijke aanduiding voor datum 3">
            <a:extLst>
              <a:ext uri="{FF2B5EF4-FFF2-40B4-BE49-F238E27FC236}">
                <a16:creationId xmlns:a16="http://schemas.microsoft.com/office/drawing/2014/main" id="{5EEA2768-3B92-4FC5-8ED3-7B1C505E87AE}"/>
              </a:ext>
            </a:extLst>
          </p:cNvPr>
          <p:cNvSpPr>
            <a:spLocks noGrp="1"/>
          </p:cNvSpPr>
          <p:nvPr>
            <p:ph type="dt" sz="half" idx="10"/>
          </p:nvPr>
        </p:nvSpPr>
        <p:spPr>
          <a:xfrm>
            <a:off x="429644" y="6935736"/>
            <a:ext cx="654082" cy="193612"/>
          </a:xfrm>
        </p:spPr>
        <p:txBody>
          <a:bodyPr/>
          <a:lstStyle>
            <a:lvl1pPr algn="l">
              <a:defRPr sz="1100">
                <a:solidFill>
                  <a:schemeClr val="tx2">
                    <a:lumMod val="60000"/>
                    <a:lumOff val="40000"/>
                  </a:schemeClr>
                </a:solidFill>
              </a:defRPr>
            </a:lvl1pPr>
          </a:lstStyle>
          <a:p>
            <a:fld id="{F752C959-4432-4AF9-A062-84D91BDA92AD}" type="datetime3">
              <a:rPr lang="nl-NL" smtClean="0"/>
              <a:t>3/9/26</a:t>
            </a:fld>
            <a:endParaRPr lang="nl-NL" dirty="0"/>
          </a:p>
        </p:txBody>
      </p:sp>
      <p:sp>
        <p:nvSpPr>
          <p:cNvPr id="5" name="Tijdelijke aanduiding voor voettekst 4">
            <a:extLst>
              <a:ext uri="{FF2B5EF4-FFF2-40B4-BE49-F238E27FC236}">
                <a16:creationId xmlns:a16="http://schemas.microsoft.com/office/drawing/2014/main" id="{9494CA00-555D-4751-8668-226BC887CEBE}"/>
              </a:ext>
            </a:extLst>
          </p:cNvPr>
          <p:cNvSpPr>
            <a:spLocks noGrp="1"/>
          </p:cNvSpPr>
          <p:nvPr>
            <p:ph type="ftr" sz="quarter" idx="11"/>
          </p:nvPr>
        </p:nvSpPr>
        <p:spPr>
          <a:xfrm>
            <a:off x="1251075" y="6941386"/>
            <a:ext cx="9550275" cy="193464"/>
          </a:xfrm>
        </p:spPr>
        <p:txBody>
          <a:bodyPr/>
          <a:lstStyle/>
          <a:p>
            <a:r>
              <a:rPr lang="nl-NL" noProof="0" dirty="0"/>
              <a:t>Invoegen &gt; Koptekst en voettekst</a:t>
            </a:r>
          </a:p>
        </p:txBody>
      </p:sp>
      <p:sp>
        <p:nvSpPr>
          <p:cNvPr id="6" name="Tijdelijke aanduiding voor dianummer 5">
            <a:extLst>
              <a:ext uri="{FF2B5EF4-FFF2-40B4-BE49-F238E27FC236}">
                <a16:creationId xmlns:a16="http://schemas.microsoft.com/office/drawing/2014/main" id="{2D1BBC6E-F9BF-4357-8F2F-8FFB4D00068A}"/>
              </a:ext>
            </a:extLst>
          </p:cNvPr>
          <p:cNvSpPr>
            <a:spLocks noGrp="1"/>
          </p:cNvSpPr>
          <p:nvPr>
            <p:ph type="sldNum" sz="quarter" idx="12"/>
          </p:nvPr>
        </p:nvSpPr>
        <p:spPr>
          <a:xfrm>
            <a:off x="-11154" y="6935736"/>
            <a:ext cx="307752" cy="193612"/>
          </a:xfrm>
        </p:spPr>
        <p:txBody>
          <a:bodyPr/>
          <a:lstStyle>
            <a:lvl1pPr>
              <a:defRPr lang="nl-NL" sz="1400" kern="1200" smtClean="0">
                <a:solidFill>
                  <a:schemeClr val="accent1"/>
                </a:solidFill>
                <a:latin typeface="+mj-lt"/>
                <a:ea typeface="+mn-ea"/>
                <a:cs typeface="+mn-cs"/>
              </a:defRPr>
            </a:lvl1pPr>
          </a:lstStyle>
          <a:p>
            <a:fld id="{D7B5DC5B-6873-43DB-ADC7-B15ACCE0DFDB}" type="slidenum">
              <a:rPr lang="nl-NL" smtClean="0"/>
              <a:pPr/>
              <a:t>‹nr.›</a:t>
            </a:fld>
            <a:endParaRPr lang="nl-NL" dirty="0"/>
          </a:p>
        </p:txBody>
      </p:sp>
      <p:sp>
        <p:nvSpPr>
          <p:cNvPr id="7" name="Rechthoek: afgeronde hoeken 6">
            <a:extLst>
              <a:ext uri="{FF2B5EF4-FFF2-40B4-BE49-F238E27FC236}">
                <a16:creationId xmlns:a16="http://schemas.microsoft.com/office/drawing/2014/main" id="{7D3AA19E-3DC8-4556-BC42-05B65FEB6237}"/>
              </a:ext>
            </a:extLst>
          </p:cNvPr>
          <p:cNvSpPr/>
          <p:nvPr userDrawn="1"/>
        </p:nvSpPr>
        <p:spPr>
          <a:xfrm>
            <a:off x="4345132" y="-491319"/>
            <a:ext cx="3501737" cy="30025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l-NL" sz="2800" cap="all" baseline="0" noProof="0" dirty="0">
                <a:solidFill>
                  <a:schemeClr val="accent1"/>
                </a:solidFill>
                <a:latin typeface="+mj-lt"/>
              </a:rPr>
              <a:t>TITELDIA / KLEURVLAK</a:t>
            </a:r>
          </a:p>
        </p:txBody>
      </p:sp>
      <p:grpSp>
        <p:nvGrpSpPr>
          <p:cNvPr id="11" name="GRID" hidden="1">
            <a:extLst>
              <a:ext uri="{FF2B5EF4-FFF2-40B4-BE49-F238E27FC236}">
                <a16:creationId xmlns:a16="http://schemas.microsoft.com/office/drawing/2014/main" id="{48A3C61C-D459-41FA-8810-4572B806E48D}"/>
              </a:ext>
            </a:extLst>
          </p:cNvPr>
          <p:cNvGrpSpPr/>
          <p:nvPr userDrawn="1"/>
        </p:nvGrpSpPr>
        <p:grpSpPr>
          <a:xfrm>
            <a:off x="-4482" y="0"/>
            <a:ext cx="12196482" cy="6867680"/>
            <a:chOff x="-4482" y="0"/>
            <a:chExt cx="12196482" cy="6867680"/>
          </a:xfrm>
          <a:solidFill>
            <a:srgbClr val="000000">
              <a:alpha val="30000"/>
            </a:srgbClr>
          </a:solidFill>
        </p:grpSpPr>
        <p:sp>
          <p:nvSpPr>
            <p:cNvPr id="12" name="Rechthoek 11">
              <a:extLst>
                <a:ext uri="{FF2B5EF4-FFF2-40B4-BE49-F238E27FC236}">
                  <a16:creationId xmlns:a16="http://schemas.microsoft.com/office/drawing/2014/main" id="{C0CD2C45-57A7-48D5-8EBF-29719BF1100B}"/>
                </a:ext>
              </a:extLst>
            </p:cNvPr>
            <p:cNvSpPr/>
            <p:nvPr userDrawn="1"/>
          </p:nvSpPr>
          <p:spPr>
            <a:xfrm>
              <a:off x="-4482" y="0"/>
              <a:ext cx="12196481" cy="72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Rechthoek 12">
              <a:extLst>
                <a:ext uri="{FF2B5EF4-FFF2-40B4-BE49-F238E27FC236}">
                  <a16:creationId xmlns:a16="http://schemas.microsoft.com/office/drawing/2014/main" id="{04D5B648-51FB-4ABF-BB43-C91825FD10CD}"/>
                </a:ext>
              </a:extLst>
            </p:cNvPr>
            <p:cNvSpPr/>
            <p:nvPr userDrawn="1"/>
          </p:nvSpPr>
          <p:spPr>
            <a:xfrm>
              <a:off x="-4482" y="6579680"/>
              <a:ext cx="12196481"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Rechthoek 13">
              <a:extLst>
                <a:ext uri="{FF2B5EF4-FFF2-40B4-BE49-F238E27FC236}">
                  <a16:creationId xmlns:a16="http://schemas.microsoft.com/office/drawing/2014/main" id="{4AC6A976-32BF-4367-BE75-FC5DCEE92905}"/>
                </a:ext>
              </a:extLst>
            </p:cNvPr>
            <p:cNvSpPr/>
            <p:nvPr userDrawn="1"/>
          </p:nvSpPr>
          <p:spPr>
            <a:xfrm>
              <a:off x="-1" y="0"/>
              <a:ext cx="90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Rechthoek 14">
              <a:extLst>
                <a:ext uri="{FF2B5EF4-FFF2-40B4-BE49-F238E27FC236}">
                  <a16:creationId xmlns:a16="http://schemas.microsoft.com/office/drawing/2014/main" id="{BAA5E06D-9E52-4ACB-B16A-A8C69DC1A627}"/>
                </a:ext>
              </a:extLst>
            </p:cNvPr>
            <p:cNvSpPr/>
            <p:nvPr userDrawn="1"/>
          </p:nvSpPr>
          <p:spPr>
            <a:xfrm>
              <a:off x="11291999" y="0"/>
              <a:ext cx="90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Rechthoek 15">
              <a:extLst>
                <a:ext uri="{FF2B5EF4-FFF2-40B4-BE49-F238E27FC236}">
                  <a16:creationId xmlns:a16="http://schemas.microsoft.com/office/drawing/2014/main" id="{39726040-7997-4734-8EE6-0183F8C26FEA}"/>
                </a:ext>
              </a:extLst>
            </p:cNvPr>
            <p:cNvSpPr/>
            <p:nvPr userDrawn="1"/>
          </p:nvSpPr>
          <p:spPr>
            <a:xfrm>
              <a:off x="0" y="1264792"/>
              <a:ext cx="1368000" cy="50873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Rechthoek 16">
              <a:extLst>
                <a:ext uri="{FF2B5EF4-FFF2-40B4-BE49-F238E27FC236}">
                  <a16:creationId xmlns:a16="http://schemas.microsoft.com/office/drawing/2014/main" id="{5E446126-44D4-42B4-B4EA-4C5C24008DF7}"/>
                </a:ext>
              </a:extLst>
            </p:cNvPr>
            <p:cNvSpPr/>
            <p:nvPr userDrawn="1"/>
          </p:nvSpPr>
          <p:spPr>
            <a:xfrm>
              <a:off x="-4482" y="6059000"/>
              <a:ext cx="10558055"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Rechthoek 17">
              <a:extLst>
                <a:ext uri="{FF2B5EF4-FFF2-40B4-BE49-F238E27FC236}">
                  <a16:creationId xmlns:a16="http://schemas.microsoft.com/office/drawing/2014/main" id="{BC9C3197-7E61-43A6-89E1-BD426F040C29}"/>
                </a:ext>
              </a:extLst>
            </p:cNvPr>
            <p:cNvSpPr/>
            <p:nvPr userDrawn="1"/>
          </p:nvSpPr>
          <p:spPr>
            <a:xfrm>
              <a:off x="10265574" y="0"/>
              <a:ext cx="1926426" cy="5190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Rechthoek 18">
              <a:extLst>
                <a:ext uri="{FF2B5EF4-FFF2-40B4-BE49-F238E27FC236}">
                  <a16:creationId xmlns:a16="http://schemas.microsoft.com/office/drawing/2014/main" id="{B0DFBEA8-CB9E-41E2-A2B4-2295A90C5D6D}"/>
                </a:ext>
              </a:extLst>
            </p:cNvPr>
            <p:cNvSpPr/>
            <p:nvPr userDrawn="1"/>
          </p:nvSpPr>
          <p:spPr>
            <a:xfrm>
              <a:off x="10265574" y="0"/>
              <a:ext cx="288000" cy="6867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Rechthoek 19">
              <a:extLst>
                <a:ext uri="{FF2B5EF4-FFF2-40B4-BE49-F238E27FC236}">
                  <a16:creationId xmlns:a16="http://schemas.microsoft.com/office/drawing/2014/main" id="{E0666717-79F6-4CCC-AD2B-F8ABF0A43D8A}"/>
                </a:ext>
              </a:extLst>
            </p:cNvPr>
            <p:cNvSpPr/>
            <p:nvPr userDrawn="1"/>
          </p:nvSpPr>
          <p:spPr>
            <a:xfrm>
              <a:off x="-4482" y="976792"/>
              <a:ext cx="10558055"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5" name="Rechthoek 24">
              <a:extLst>
                <a:ext uri="{FF2B5EF4-FFF2-40B4-BE49-F238E27FC236}">
                  <a16:creationId xmlns:a16="http://schemas.microsoft.com/office/drawing/2014/main" id="{2AF40AE4-A6DF-4A05-BD8A-A6B8670580B3}"/>
                </a:ext>
              </a:extLst>
            </p:cNvPr>
            <p:cNvSpPr/>
            <p:nvPr userDrawn="1"/>
          </p:nvSpPr>
          <p:spPr>
            <a:xfrm>
              <a:off x="-4482" y="2086193"/>
              <a:ext cx="10558055" cy="10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26" name="LOGO">
            <a:extLst>
              <a:ext uri="{FF2B5EF4-FFF2-40B4-BE49-F238E27FC236}">
                <a16:creationId xmlns:a16="http://schemas.microsoft.com/office/drawing/2014/main" id="{6BBF45B4-8578-40A0-A5AF-68DC7ED390C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54172" y="5190719"/>
            <a:ext cx="738591" cy="1195993"/>
          </a:xfrm>
          <a:prstGeom prst="rect">
            <a:avLst/>
          </a:prstGeom>
        </p:spPr>
      </p:pic>
      <p:grpSp>
        <p:nvGrpSpPr>
          <p:cNvPr id="8" name="INSTRUCTIE">
            <a:extLst>
              <a:ext uri="{FF2B5EF4-FFF2-40B4-BE49-F238E27FC236}">
                <a16:creationId xmlns:a16="http://schemas.microsoft.com/office/drawing/2014/main" id="{7FF86D4F-B734-4AAA-BC0F-AEE85852FCDF}"/>
              </a:ext>
            </a:extLst>
          </p:cNvPr>
          <p:cNvGrpSpPr/>
          <p:nvPr userDrawn="1"/>
        </p:nvGrpSpPr>
        <p:grpSpPr>
          <a:xfrm>
            <a:off x="-3425546" y="0"/>
            <a:ext cx="3183677" cy="3149497"/>
            <a:chOff x="-3425546" y="0"/>
            <a:chExt cx="3183677" cy="3149497"/>
          </a:xfrm>
        </p:grpSpPr>
        <p:sp>
          <p:nvSpPr>
            <p:cNvPr id="22" name="Rechthoek 21">
              <a:extLst>
                <a:ext uri="{FF2B5EF4-FFF2-40B4-BE49-F238E27FC236}">
                  <a16:creationId xmlns:a16="http://schemas.microsoft.com/office/drawing/2014/main" id="{D48F1AE4-ED1C-4DAB-89B7-DEF2306BDE39}"/>
                </a:ext>
              </a:extLst>
            </p:cNvPr>
            <p:cNvSpPr/>
            <p:nvPr userDrawn="1"/>
          </p:nvSpPr>
          <p:spPr>
            <a:xfrm>
              <a:off x="-3419885"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0" i="0" u="none" strike="noStrike" kern="0" cap="all" spc="0" normalizeH="0" baseline="0" noProof="0" dirty="0">
                  <a:ln>
                    <a:noFill/>
                  </a:ln>
                  <a:solidFill>
                    <a:schemeClr val="accent1"/>
                  </a:solidFill>
                  <a:effectLst/>
                  <a:uLnTx/>
                  <a:uFillTx/>
                  <a:latin typeface="+mj-lt"/>
                  <a:cs typeface="Segoe UI Light" panose="020B0502040204020203" pitchFamily="34" charset="0"/>
                </a:rPr>
                <a:t>KLEUR ACHTERGROND veranderen</a:t>
              </a:r>
            </a:p>
          </p:txBody>
        </p:sp>
        <p:sp>
          <p:nvSpPr>
            <p:cNvPr id="23" name="Ovaal 22">
              <a:extLst>
                <a:ext uri="{FF2B5EF4-FFF2-40B4-BE49-F238E27FC236}">
                  <a16:creationId xmlns:a16="http://schemas.microsoft.com/office/drawing/2014/main" id="{A0E37E6A-E154-4E30-8FD6-63A339EB7B88}"/>
                </a:ext>
              </a:extLst>
            </p:cNvPr>
            <p:cNvSpPr/>
            <p:nvPr userDrawn="1"/>
          </p:nvSpPr>
          <p:spPr>
            <a:xfrm>
              <a:off x="-3425546"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4" name="Rechte verbindingslijn 23">
              <a:extLst>
                <a:ext uri="{FF2B5EF4-FFF2-40B4-BE49-F238E27FC236}">
                  <a16:creationId xmlns:a16="http://schemas.microsoft.com/office/drawing/2014/main" id="{9CD7621E-41B1-48A9-8E56-C5FB99AF8ED7}"/>
                </a:ext>
              </a:extLst>
            </p:cNvPr>
            <p:cNvCxnSpPr>
              <a:cxnSpLocks/>
            </p:cNvCxnSpPr>
            <p:nvPr userDrawn="1"/>
          </p:nvCxnSpPr>
          <p:spPr>
            <a:xfrm>
              <a:off x="-3419886" y="241635"/>
              <a:ext cx="3178017" cy="0"/>
            </a:xfrm>
            <a:prstGeom prst="line">
              <a:avLst/>
            </a:prstGeom>
            <a:noFill/>
            <a:ln w="3175" cap="flat" cmpd="sng" algn="ctr">
              <a:solidFill>
                <a:schemeClr val="accent1"/>
              </a:solidFill>
              <a:prstDash val="solid"/>
            </a:ln>
            <a:effectLst/>
          </p:spPr>
        </p:cxnSp>
        <p:cxnSp>
          <p:nvCxnSpPr>
            <p:cNvPr id="27" name="Rechte verbindingslijn 26">
              <a:extLst>
                <a:ext uri="{FF2B5EF4-FFF2-40B4-BE49-F238E27FC236}">
                  <a16:creationId xmlns:a16="http://schemas.microsoft.com/office/drawing/2014/main" id="{1ADE13E8-1FE0-4B77-BEC8-E4A38417AEAD}"/>
                </a:ext>
              </a:extLst>
            </p:cNvPr>
            <p:cNvCxnSpPr>
              <a:cxnSpLocks/>
            </p:cNvCxnSpPr>
            <p:nvPr userDrawn="1"/>
          </p:nvCxnSpPr>
          <p:spPr>
            <a:xfrm>
              <a:off x="-3419886" y="1650123"/>
              <a:ext cx="3178017" cy="0"/>
            </a:xfrm>
            <a:prstGeom prst="line">
              <a:avLst/>
            </a:prstGeom>
            <a:noFill/>
            <a:ln w="3175" cap="flat" cmpd="sng" algn="ctr">
              <a:solidFill>
                <a:schemeClr val="accent1"/>
              </a:solidFill>
              <a:prstDash val="solid"/>
            </a:ln>
            <a:effectLst/>
          </p:spPr>
        </p:cxnSp>
        <p:sp>
          <p:nvSpPr>
            <p:cNvPr id="28" name="Rechthoek 27">
              <a:extLst>
                <a:ext uri="{FF2B5EF4-FFF2-40B4-BE49-F238E27FC236}">
                  <a16:creationId xmlns:a16="http://schemas.microsoft.com/office/drawing/2014/main" id="{907D6730-8EA0-44AA-A8FB-0DB1D3F8505B}"/>
                </a:ext>
              </a:extLst>
            </p:cNvPr>
            <p:cNvSpPr/>
            <p:nvPr userDrawn="1"/>
          </p:nvSpPr>
          <p:spPr>
            <a:xfrm>
              <a:off x="-3059865"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Wanneer de kleur van de achtergrond veranderd moet worden, klik dan met de</a:t>
              </a:r>
              <a:b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rechter muisknop naast de dia en klik op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Achtergrond opmaken</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a:t>
              </a:r>
            </a:p>
          </p:txBody>
        </p:sp>
        <p:sp>
          <p:nvSpPr>
            <p:cNvPr id="30" name="Ovaal 29">
              <a:extLst>
                <a:ext uri="{FF2B5EF4-FFF2-40B4-BE49-F238E27FC236}">
                  <a16:creationId xmlns:a16="http://schemas.microsoft.com/office/drawing/2014/main" id="{B7257CBC-CD56-4635-A782-C37BB0C5D963}"/>
                </a:ext>
              </a:extLst>
            </p:cNvPr>
            <p:cNvSpPr/>
            <p:nvPr userDrawn="1"/>
          </p:nvSpPr>
          <p:spPr>
            <a:xfrm>
              <a:off x="-3425546" y="177858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1" name="Rechthoek 30">
              <a:extLst>
                <a:ext uri="{FF2B5EF4-FFF2-40B4-BE49-F238E27FC236}">
                  <a16:creationId xmlns:a16="http://schemas.microsoft.com/office/drawing/2014/main" id="{587B7F18-93DB-4DB6-AB4C-CE3282841D6C}"/>
                </a:ext>
              </a:extLst>
            </p:cNvPr>
            <p:cNvSpPr/>
            <p:nvPr userDrawn="1"/>
          </p:nvSpPr>
          <p:spPr>
            <a:xfrm>
              <a:off x="-3059865" y="1844651"/>
              <a:ext cx="2817995" cy="259682"/>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Klik, bij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Kleur</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op het verfemmertje en kies de gewenste kleur uit de themakleuren.</a:t>
              </a:r>
            </a:p>
          </p:txBody>
        </p:sp>
        <p:cxnSp>
          <p:nvCxnSpPr>
            <p:cNvPr id="35" name="Rechte verbindingslijn 34">
              <a:extLst>
                <a:ext uri="{FF2B5EF4-FFF2-40B4-BE49-F238E27FC236}">
                  <a16:creationId xmlns:a16="http://schemas.microsoft.com/office/drawing/2014/main" id="{1D050FF7-5BBA-4362-A104-F7E89419484F}"/>
                </a:ext>
              </a:extLst>
            </p:cNvPr>
            <p:cNvCxnSpPr>
              <a:cxnSpLocks/>
            </p:cNvCxnSpPr>
            <p:nvPr userDrawn="1"/>
          </p:nvCxnSpPr>
          <p:spPr>
            <a:xfrm>
              <a:off x="-3419886" y="3149497"/>
              <a:ext cx="3178017" cy="0"/>
            </a:xfrm>
            <a:prstGeom prst="line">
              <a:avLst/>
            </a:prstGeom>
            <a:noFill/>
            <a:ln w="3175" cap="flat" cmpd="sng" algn="ctr">
              <a:solidFill>
                <a:schemeClr val="accent1"/>
              </a:solidFill>
              <a:prstDash val="solid"/>
            </a:ln>
            <a:effectLst/>
          </p:spPr>
        </p:cxnSp>
        <p:pic>
          <p:nvPicPr>
            <p:cNvPr id="36" name="Afbeelding 35">
              <a:extLst>
                <a:ext uri="{FF2B5EF4-FFF2-40B4-BE49-F238E27FC236}">
                  <a16:creationId xmlns:a16="http://schemas.microsoft.com/office/drawing/2014/main" id="{BBA4911E-3ABA-4A1C-80E1-4588ADEDBFD1}"/>
                </a:ext>
              </a:extLst>
            </p:cNvPr>
            <p:cNvPicPr>
              <a:picLocks noChangeAspect="1"/>
            </p:cNvPicPr>
            <p:nvPr userDrawn="1"/>
          </p:nvPicPr>
          <p:blipFill>
            <a:blip r:embed="rId4"/>
            <a:stretch>
              <a:fillRect/>
            </a:stretch>
          </p:blipFill>
          <p:spPr>
            <a:xfrm>
              <a:off x="-3059866" y="1120792"/>
              <a:ext cx="1580921" cy="419250"/>
            </a:xfrm>
            <a:prstGeom prst="rect">
              <a:avLst/>
            </a:prstGeom>
            <a:ln>
              <a:solidFill>
                <a:srgbClr val="DDDDDD"/>
              </a:solidFill>
            </a:ln>
          </p:spPr>
        </p:pic>
        <p:grpSp>
          <p:nvGrpSpPr>
            <p:cNvPr id="41" name="Groep 40">
              <a:extLst>
                <a:ext uri="{FF2B5EF4-FFF2-40B4-BE49-F238E27FC236}">
                  <a16:creationId xmlns:a16="http://schemas.microsoft.com/office/drawing/2014/main" id="{BA0FED21-CD6E-4689-9C85-380669B77186}"/>
                </a:ext>
              </a:extLst>
            </p:cNvPr>
            <p:cNvGrpSpPr/>
            <p:nvPr userDrawn="1"/>
          </p:nvGrpSpPr>
          <p:grpSpPr>
            <a:xfrm>
              <a:off x="-3081859" y="2243420"/>
              <a:ext cx="2012897" cy="815191"/>
              <a:chOff x="12731803" y="2982709"/>
              <a:chExt cx="2012897" cy="815191"/>
            </a:xfrm>
          </p:grpSpPr>
          <p:sp>
            <p:nvSpPr>
              <p:cNvPr id="42" name="Rechthoek 41">
                <a:extLst>
                  <a:ext uri="{FF2B5EF4-FFF2-40B4-BE49-F238E27FC236}">
                    <a16:creationId xmlns:a16="http://schemas.microsoft.com/office/drawing/2014/main" id="{65E4A019-EEDF-498A-8EF5-9BC80E1E7F0C}"/>
                  </a:ext>
                </a:extLst>
              </p:cNvPr>
              <p:cNvSpPr/>
              <p:nvPr userDrawn="1"/>
            </p:nvSpPr>
            <p:spPr>
              <a:xfrm>
                <a:off x="12753509" y="2982709"/>
                <a:ext cx="497427" cy="239324"/>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600" b="0" noProof="0">
                  <a:solidFill>
                    <a:schemeClr val="tx1"/>
                  </a:solidFill>
                  <a:latin typeface="Arial" panose="020B0604020202020204" pitchFamily="34" charset="0"/>
                  <a:cs typeface="Arial" panose="020B0604020202020204" pitchFamily="34" charset="0"/>
                </a:endParaRPr>
              </a:p>
            </p:txBody>
          </p:sp>
          <p:sp>
            <p:nvSpPr>
              <p:cNvPr id="43" name="Rechthoek 42">
                <a:extLst>
                  <a:ext uri="{FF2B5EF4-FFF2-40B4-BE49-F238E27FC236}">
                    <a16:creationId xmlns:a16="http://schemas.microsoft.com/office/drawing/2014/main" id="{C2502925-500E-4D1F-8FE4-BBF98C954093}"/>
                  </a:ext>
                </a:extLst>
              </p:cNvPr>
              <p:cNvSpPr/>
              <p:nvPr userDrawn="1"/>
            </p:nvSpPr>
            <p:spPr>
              <a:xfrm>
                <a:off x="12758946" y="2988165"/>
                <a:ext cx="484600" cy="220863"/>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noProof="0">
                  <a:solidFill>
                    <a:schemeClr val="tx1"/>
                  </a:solidFill>
                </a:endParaRPr>
              </a:p>
            </p:txBody>
          </p:sp>
          <p:grpSp>
            <p:nvGrpSpPr>
              <p:cNvPr id="45" name="Groep 44">
                <a:extLst>
                  <a:ext uri="{FF2B5EF4-FFF2-40B4-BE49-F238E27FC236}">
                    <a16:creationId xmlns:a16="http://schemas.microsoft.com/office/drawing/2014/main" id="{48A257A3-B3EF-4ED8-A36E-74AC1B9B542A}"/>
                  </a:ext>
                </a:extLst>
              </p:cNvPr>
              <p:cNvGrpSpPr/>
              <p:nvPr userDrawn="1"/>
            </p:nvGrpSpPr>
            <p:grpSpPr>
              <a:xfrm>
                <a:off x="12820591" y="3020901"/>
                <a:ext cx="143346" cy="134586"/>
                <a:chOff x="-899320" y="3037554"/>
                <a:chExt cx="175977" cy="165227"/>
              </a:xfrm>
            </p:grpSpPr>
            <p:sp>
              <p:nvSpPr>
                <p:cNvPr id="64" name="Vrije vorm: vorm 63">
                  <a:extLst>
                    <a:ext uri="{FF2B5EF4-FFF2-40B4-BE49-F238E27FC236}">
                      <a16:creationId xmlns:a16="http://schemas.microsoft.com/office/drawing/2014/main" id="{DA1E4854-2239-42C7-BE10-F2EBA1AE5B5B}"/>
                    </a:ext>
                  </a:extLst>
                </p:cNvPr>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800" b="1" dirty="0">
                    <a:solidFill>
                      <a:schemeClr val="tx1"/>
                    </a:solidFill>
                  </a:endParaRPr>
                </a:p>
              </p:txBody>
            </p:sp>
            <p:sp>
              <p:nvSpPr>
                <p:cNvPr id="65" name="Rechthoek: afgeronde hoeken 64">
                  <a:extLst>
                    <a:ext uri="{FF2B5EF4-FFF2-40B4-BE49-F238E27FC236}">
                      <a16:creationId xmlns:a16="http://schemas.microsoft.com/office/drawing/2014/main" id="{7154AD69-56C4-4BE5-838F-E40A20F9CBF1}"/>
                    </a:ext>
                  </a:extLst>
                </p:cNvPr>
                <p:cNvSpPr/>
                <p:nvPr userDrawn="1"/>
              </p:nvSpPr>
              <p:spPr>
                <a:xfrm rot="2903873">
                  <a:off x="-887744" y="3085651"/>
                  <a:ext cx="99751" cy="12290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600" b="0" noProof="0">
                    <a:solidFill>
                      <a:schemeClr val="tx1"/>
                    </a:solidFill>
                    <a:latin typeface="Arial" panose="020B0604020202020204" pitchFamily="34" charset="0"/>
                    <a:cs typeface="Arial" panose="020B0604020202020204" pitchFamily="34" charset="0"/>
                  </a:endParaRPr>
                </a:p>
              </p:txBody>
            </p:sp>
            <p:sp>
              <p:nvSpPr>
                <p:cNvPr id="66" name="Vrije vorm: vorm 65">
                  <a:extLst>
                    <a:ext uri="{FF2B5EF4-FFF2-40B4-BE49-F238E27FC236}">
                      <a16:creationId xmlns:a16="http://schemas.microsoft.com/office/drawing/2014/main" id="{9A3D4A14-77D1-4240-B228-D6E114B10D1F}"/>
                    </a:ext>
                  </a:extLst>
                </p:cNvPr>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600" b="0">
                    <a:solidFill>
                      <a:schemeClr val="tx1"/>
                    </a:solidFill>
                    <a:latin typeface="Arial" panose="020B0604020202020204" pitchFamily="34" charset="0"/>
                    <a:cs typeface="Arial" panose="020B0604020202020204" pitchFamily="34" charset="0"/>
                  </a:endParaRPr>
                </a:p>
              </p:txBody>
            </p:sp>
          </p:grpSp>
          <p:sp>
            <p:nvSpPr>
              <p:cNvPr id="46" name="Gelijkbenige driehoek 45">
                <a:extLst>
                  <a:ext uri="{FF2B5EF4-FFF2-40B4-BE49-F238E27FC236}">
                    <a16:creationId xmlns:a16="http://schemas.microsoft.com/office/drawing/2014/main" id="{35A3A089-E5E5-435F-A450-C193C49AEDE8}"/>
                  </a:ext>
                </a:extLst>
              </p:cNvPr>
              <p:cNvSpPr/>
              <p:nvPr userDrawn="1"/>
            </p:nvSpPr>
            <p:spPr>
              <a:xfrm rot="10800000">
                <a:off x="13087287" y="3076878"/>
                <a:ext cx="78535" cy="41623"/>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sz="1050" dirty="0" err="1">
                  <a:solidFill>
                    <a:schemeClr val="bg1"/>
                  </a:solidFill>
                </a:endParaRPr>
              </a:p>
            </p:txBody>
          </p:sp>
          <p:grpSp>
            <p:nvGrpSpPr>
              <p:cNvPr id="47" name="Groep 46">
                <a:extLst>
                  <a:ext uri="{FF2B5EF4-FFF2-40B4-BE49-F238E27FC236}">
                    <a16:creationId xmlns:a16="http://schemas.microsoft.com/office/drawing/2014/main" id="{808042D0-B59E-402A-A6DD-38F08CF3572D}"/>
                  </a:ext>
                </a:extLst>
              </p:cNvPr>
              <p:cNvGrpSpPr/>
              <p:nvPr userDrawn="1"/>
            </p:nvGrpSpPr>
            <p:grpSpPr>
              <a:xfrm>
                <a:off x="12731803" y="3206128"/>
                <a:ext cx="2012897" cy="490702"/>
                <a:chOff x="12731803" y="3562552"/>
                <a:chExt cx="2012897" cy="490702"/>
              </a:xfrm>
            </p:grpSpPr>
            <p:sp>
              <p:nvSpPr>
                <p:cNvPr id="49" name="Rechthoek 48">
                  <a:extLst>
                    <a:ext uri="{FF2B5EF4-FFF2-40B4-BE49-F238E27FC236}">
                      <a16:creationId xmlns:a16="http://schemas.microsoft.com/office/drawing/2014/main" id="{8F9FDAC3-F6F4-42B1-8170-76ACBD9BDEE7}"/>
                    </a:ext>
                  </a:extLst>
                </p:cNvPr>
                <p:cNvSpPr/>
                <p:nvPr userDrawn="1"/>
              </p:nvSpPr>
              <p:spPr>
                <a:xfrm>
                  <a:off x="12747554" y="3562552"/>
                  <a:ext cx="1997146" cy="490702"/>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600" b="0" dirty="0" err="1">
                    <a:solidFill>
                      <a:schemeClr val="tx1"/>
                    </a:solidFill>
                    <a:latin typeface="Arial" panose="020B0604020202020204" pitchFamily="34" charset="0"/>
                    <a:cs typeface="Arial" panose="020B0604020202020204" pitchFamily="34" charset="0"/>
                  </a:endParaRPr>
                </a:p>
              </p:txBody>
            </p:sp>
            <p:sp>
              <p:nvSpPr>
                <p:cNvPr id="50" name="Rechthoek 49">
                  <a:extLst>
                    <a:ext uri="{FF2B5EF4-FFF2-40B4-BE49-F238E27FC236}">
                      <a16:creationId xmlns:a16="http://schemas.microsoft.com/office/drawing/2014/main" id="{7B29EC11-5E8F-4E5D-8B0D-65AE8466925B}"/>
                    </a:ext>
                  </a:extLst>
                </p:cNvPr>
                <p:cNvSpPr/>
                <p:nvPr userDrawn="1"/>
              </p:nvSpPr>
              <p:spPr>
                <a:xfrm>
                  <a:off x="12766168" y="3578469"/>
                  <a:ext cx="1965344" cy="254977"/>
                </a:xfrm>
                <a:prstGeom prst="rect">
                  <a:avLst/>
                </a:prstGeom>
                <a:solidFill>
                  <a:srgbClr val="EBEBEB"/>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sz="1100" dirty="0" err="1">
                    <a:solidFill>
                      <a:schemeClr val="bg1"/>
                    </a:solidFill>
                  </a:endParaRPr>
                </a:p>
              </p:txBody>
            </p:sp>
            <p:sp>
              <p:nvSpPr>
                <p:cNvPr id="51" name="Tekstvak 50">
                  <a:extLst>
                    <a:ext uri="{FF2B5EF4-FFF2-40B4-BE49-F238E27FC236}">
                      <a16:creationId xmlns:a16="http://schemas.microsoft.com/office/drawing/2014/main" id="{3D51CB26-21E4-415D-BCAD-ED678BDDB780}"/>
                    </a:ext>
                  </a:extLst>
                </p:cNvPr>
                <p:cNvSpPr txBox="1"/>
                <p:nvPr userDrawn="1"/>
              </p:nvSpPr>
              <p:spPr>
                <a:xfrm>
                  <a:off x="12731803" y="3591461"/>
                  <a:ext cx="1052979"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1" kern="1200" noProof="0" dirty="0">
                      <a:solidFill>
                        <a:srgbClr val="666A6E"/>
                      </a:solidFill>
                      <a:latin typeface="Arial" panose="020B0604020202020204" pitchFamily="34" charset="0"/>
                      <a:ea typeface="+mn-ea"/>
                      <a:cs typeface="Arial" panose="020B0604020202020204" pitchFamily="34" charset="0"/>
                    </a:rPr>
                    <a:t>Themakleuren</a:t>
                  </a:r>
                </a:p>
              </p:txBody>
            </p:sp>
            <p:sp>
              <p:nvSpPr>
                <p:cNvPr id="52" name="Rechthoek 51">
                  <a:extLst>
                    <a:ext uri="{FF2B5EF4-FFF2-40B4-BE49-F238E27FC236}">
                      <a16:creationId xmlns:a16="http://schemas.microsoft.com/office/drawing/2014/main" id="{3D7F98D6-2864-4135-9246-10F5CF2B7E77}"/>
                    </a:ext>
                  </a:extLst>
                </p:cNvPr>
                <p:cNvSpPr/>
                <p:nvPr userDrawn="1"/>
              </p:nvSpPr>
              <p:spPr>
                <a:xfrm>
                  <a:off x="12814699" y="3874304"/>
                  <a:ext cx="136620" cy="136620"/>
                </a:xfrm>
                <a:prstGeom prst="rect">
                  <a:avLst/>
                </a:prstGeom>
                <a:solidFill>
                  <a:schemeClr val="bg1"/>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sz="1100" dirty="0" err="1">
                    <a:solidFill>
                      <a:schemeClr val="bg1"/>
                    </a:solidFill>
                  </a:endParaRPr>
                </a:p>
              </p:txBody>
            </p:sp>
            <p:sp>
              <p:nvSpPr>
                <p:cNvPr id="53" name="Rechthoek 52">
                  <a:extLst>
                    <a:ext uri="{FF2B5EF4-FFF2-40B4-BE49-F238E27FC236}">
                      <a16:creationId xmlns:a16="http://schemas.microsoft.com/office/drawing/2014/main" id="{C9110F66-96F6-4747-9E6C-86BBD68DC8C7}"/>
                    </a:ext>
                  </a:extLst>
                </p:cNvPr>
                <p:cNvSpPr/>
                <p:nvPr userDrawn="1"/>
              </p:nvSpPr>
              <p:spPr>
                <a:xfrm>
                  <a:off x="13007154" y="3870040"/>
                  <a:ext cx="136620" cy="136620"/>
                </a:xfrm>
                <a:prstGeom prst="rect">
                  <a:avLst/>
                </a:prstGeom>
                <a:solidFill>
                  <a:schemeClr val="tx1"/>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sz="1100" dirty="0" err="1">
                    <a:solidFill>
                      <a:schemeClr val="bg1"/>
                    </a:solidFill>
                  </a:endParaRPr>
                </a:p>
              </p:txBody>
            </p:sp>
            <p:sp>
              <p:nvSpPr>
                <p:cNvPr id="54" name="Rechthoek 53">
                  <a:extLst>
                    <a:ext uri="{FF2B5EF4-FFF2-40B4-BE49-F238E27FC236}">
                      <a16:creationId xmlns:a16="http://schemas.microsoft.com/office/drawing/2014/main" id="{656C67C7-86C3-4B59-B546-FF5C8B32E14D}"/>
                    </a:ext>
                  </a:extLst>
                </p:cNvPr>
                <p:cNvSpPr/>
                <p:nvPr userDrawn="1"/>
              </p:nvSpPr>
              <p:spPr>
                <a:xfrm>
                  <a:off x="13199609" y="3870040"/>
                  <a:ext cx="136620" cy="136620"/>
                </a:xfrm>
                <a:prstGeom prst="rect">
                  <a:avLst/>
                </a:prstGeom>
                <a:solidFill>
                  <a:schemeClr val="bg2"/>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sz="1100" dirty="0" err="1">
                    <a:solidFill>
                      <a:schemeClr val="bg1"/>
                    </a:solidFill>
                  </a:endParaRPr>
                </a:p>
              </p:txBody>
            </p:sp>
            <p:sp>
              <p:nvSpPr>
                <p:cNvPr id="55" name="Rechthoek 54">
                  <a:extLst>
                    <a:ext uri="{FF2B5EF4-FFF2-40B4-BE49-F238E27FC236}">
                      <a16:creationId xmlns:a16="http://schemas.microsoft.com/office/drawing/2014/main" id="{673300CB-7E02-4FD4-A264-51D5D628B473}"/>
                    </a:ext>
                  </a:extLst>
                </p:cNvPr>
                <p:cNvSpPr/>
                <p:nvPr userDrawn="1"/>
              </p:nvSpPr>
              <p:spPr>
                <a:xfrm>
                  <a:off x="13392064" y="3870040"/>
                  <a:ext cx="136620" cy="136620"/>
                </a:xfrm>
                <a:prstGeom prst="rect">
                  <a:avLst/>
                </a:prstGeom>
                <a:solidFill>
                  <a:schemeClr val="tx2"/>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sz="1100" dirty="0" err="1">
                    <a:solidFill>
                      <a:schemeClr val="bg1"/>
                    </a:solidFill>
                  </a:endParaRPr>
                </a:p>
              </p:txBody>
            </p:sp>
            <p:sp>
              <p:nvSpPr>
                <p:cNvPr id="56" name="Rechthoek 55">
                  <a:extLst>
                    <a:ext uri="{FF2B5EF4-FFF2-40B4-BE49-F238E27FC236}">
                      <a16:creationId xmlns:a16="http://schemas.microsoft.com/office/drawing/2014/main" id="{7600EAD7-AAD6-4AC4-9985-197E1210D3F2}"/>
                    </a:ext>
                  </a:extLst>
                </p:cNvPr>
                <p:cNvSpPr/>
                <p:nvPr userDrawn="1"/>
              </p:nvSpPr>
              <p:spPr>
                <a:xfrm>
                  <a:off x="13776974" y="3870040"/>
                  <a:ext cx="136620" cy="136620"/>
                </a:xfrm>
                <a:prstGeom prst="rect">
                  <a:avLst/>
                </a:prstGeom>
                <a:solidFill>
                  <a:schemeClr val="accent2"/>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sz="1100" dirty="0" err="1">
                    <a:solidFill>
                      <a:schemeClr val="bg1"/>
                    </a:solidFill>
                  </a:endParaRPr>
                </a:p>
              </p:txBody>
            </p:sp>
            <p:sp>
              <p:nvSpPr>
                <p:cNvPr id="57" name="Rechthoek 56">
                  <a:extLst>
                    <a:ext uri="{FF2B5EF4-FFF2-40B4-BE49-F238E27FC236}">
                      <a16:creationId xmlns:a16="http://schemas.microsoft.com/office/drawing/2014/main" id="{2A494AE1-37F9-491A-A8C8-5EB53EB53204}"/>
                    </a:ext>
                  </a:extLst>
                </p:cNvPr>
                <p:cNvSpPr/>
                <p:nvPr userDrawn="1"/>
              </p:nvSpPr>
              <p:spPr>
                <a:xfrm>
                  <a:off x="13969429" y="3870040"/>
                  <a:ext cx="136620" cy="136620"/>
                </a:xfrm>
                <a:prstGeom prst="rect">
                  <a:avLst/>
                </a:prstGeom>
                <a:solidFill>
                  <a:schemeClr val="accent3"/>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sz="1100" dirty="0" err="1">
                    <a:solidFill>
                      <a:schemeClr val="bg1"/>
                    </a:solidFill>
                  </a:endParaRPr>
                </a:p>
              </p:txBody>
            </p:sp>
            <p:sp>
              <p:nvSpPr>
                <p:cNvPr id="58" name="Rechthoek 57">
                  <a:extLst>
                    <a:ext uri="{FF2B5EF4-FFF2-40B4-BE49-F238E27FC236}">
                      <a16:creationId xmlns:a16="http://schemas.microsoft.com/office/drawing/2014/main" id="{4B2928A3-1272-4FF5-98F1-28FE0B94DB34}"/>
                    </a:ext>
                  </a:extLst>
                </p:cNvPr>
                <p:cNvSpPr/>
                <p:nvPr userDrawn="1"/>
              </p:nvSpPr>
              <p:spPr>
                <a:xfrm>
                  <a:off x="14161884" y="3870040"/>
                  <a:ext cx="136620" cy="136620"/>
                </a:xfrm>
                <a:prstGeom prst="rect">
                  <a:avLst/>
                </a:prstGeom>
                <a:solidFill>
                  <a:schemeClr val="accent4"/>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sz="1100" dirty="0" err="1">
                    <a:solidFill>
                      <a:schemeClr val="bg1"/>
                    </a:solidFill>
                  </a:endParaRPr>
                </a:p>
              </p:txBody>
            </p:sp>
            <p:sp>
              <p:nvSpPr>
                <p:cNvPr id="59" name="Rechthoek 58">
                  <a:extLst>
                    <a:ext uri="{FF2B5EF4-FFF2-40B4-BE49-F238E27FC236}">
                      <a16:creationId xmlns:a16="http://schemas.microsoft.com/office/drawing/2014/main" id="{4211417F-9A11-44B7-A07B-EAB1A831D50E}"/>
                    </a:ext>
                  </a:extLst>
                </p:cNvPr>
                <p:cNvSpPr/>
                <p:nvPr userDrawn="1"/>
              </p:nvSpPr>
              <p:spPr>
                <a:xfrm>
                  <a:off x="14354339" y="3870040"/>
                  <a:ext cx="136620" cy="136620"/>
                </a:xfrm>
                <a:prstGeom prst="rect">
                  <a:avLst/>
                </a:prstGeom>
                <a:solidFill>
                  <a:schemeClr val="accent5"/>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sz="1100" dirty="0" err="1">
                    <a:solidFill>
                      <a:schemeClr val="bg1"/>
                    </a:solidFill>
                  </a:endParaRPr>
                </a:p>
              </p:txBody>
            </p:sp>
            <p:sp>
              <p:nvSpPr>
                <p:cNvPr id="60" name="Rechthoek 59">
                  <a:extLst>
                    <a:ext uri="{FF2B5EF4-FFF2-40B4-BE49-F238E27FC236}">
                      <a16:creationId xmlns:a16="http://schemas.microsoft.com/office/drawing/2014/main" id="{A3E9FFD2-137F-4524-A25B-34AE1682ED6F}"/>
                    </a:ext>
                  </a:extLst>
                </p:cNvPr>
                <p:cNvSpPr/>
                <p:nvPr userDrawn="1"/>
              </p:nvSpPr>
              <p:spPr>
                <a:xfrm>
                  <a:off x="14546797" y="3870040"/>
                  <a:ext cx="136620" cy="136620"/>
                </a:xfrm>
                <a:prstGeom prst="rect">
                  <a:avLst/>
                </a:prstGeom>
                <a:solidFill>
                  <a:schemeClr val="accent6"/>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sz="1100" dirty="0" err="1">
                    <a:solidFill>
                      <a:schemeClr val="bg1"/>
                    </a:solidFill>
                  </a:endParaRPr>
                </a:p>
              </p:txBody>
            </p:sp>
            <p:grpSp>
              <p:nvGrpSpPr>
                <p:cNvPr id="61" name="Groep 60">
                  <a:extLst>
                    <a:ext uri="{FF2B5EF4-FFF2-40B4-BE49-F238E27FC236}">
                      <a16:creationId xmlns:a16="http://schemas.microsoft.com/office/drawing/2014/main" id="{49826352-522C-4CEC-B7F5-E6AFEEF0BE26}"/>
                    </a:ext>
                  </a:extLst>
                </p:cNvPr>
                <p:cNvGrpSpPr/>
                <p:nvPr userDrawn="1"/>
              </p:nvGrpSpPr>
              <p:grpSpPr>
                <a:xfrm>
                  <a:off x="13580316" y="3865837"/>
                  <a:ext cx="145026" cy="145026"/>
                  <a:chOff x="13580316" y="3865837"/>
                  <a:chExt cx="145026" cy="145026"/>
                </a:xfrm>
              </p:grpSpPr>
              <p:sp>
                <p:nvSpPr>
                  <p:cNvPr id="62" name="Rechthoek 61">
                    <a:extLst>
                      <a:ext uri="{FF2B5EF4-FFF2-40B4-BE49-F238E27FC236}">
                        <a16:creationId xmlns:a16="http://schemas.microsoft.com/office/drawing/2014/main" id="{7ED1A3BB-E189-415E-9AF4-9722C919B533}"/>
                      </a:ext>
                    </a:extLst>
                  </p:cNvPr>
                  <p:cNvSpPr/>
                  <p:nvPr userDrawn="1"/>
                </p:nvSpPr>
                <p:spPr>
                  <a:xfrm>
                    <a:off x="13584519" y="3870040"/>
                    <a:ext cx="136620" cy="136620"/>
                  </a:xfrm>
                  <a:prstGeom prst="rect">
                    <a:avLst/>
                  </a:prstGeom>
                  <a:solidFill>
                    <a:schemeClr val="accent1"/>
                  </a:solidFill>
                  <a:ln>
                    <a:solidFill>
                      <a:srgbClr val="EBEBEB"/>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sz="1100" dirty="0" err="1">
                      <a:solidFill>
                        <a:schemeClr val="bg1"/>
                      </a:solidFill>
                    </a:endParaRPr>
                  </a:p>
                </p:txBody>
              </p:sp>
              <p:sp>
                <p:nvSpPr>
                  <p:cNvPr id="63" name="Rechthoek 62">
                    <a:extLst>
                      <a:ext uri="{FF2B5EF4-FFF2-40B4-BE49-F238E27FC236}">
                        <a16:creationId xmlns:a16="http://schemas.microsoft.com/office/drawing/2014/main" id="{19990885-6FA5-4992-82E9-D4256F554291}"/>
                      </a:ext>
                    </a:extLst>
                  </p:cNvPr>
                  <p:cNvSpPr/>
                  <p:nvPr userDrawn="1"/>
                </p:nvSpPr>
                <p:spPr>
                  <a:xfrm>
                    <a:off x="13580316" y="3865837"/>
                    <a:ext cx="145026" cy="145026"/>
                  </a:xfrm>
                  <a:prstGeom prst="rect">
                    <a:avLst/>
                  </a:prstGeom>
                  <a:noFill/>
                  <a:ln>
                    <a:solidFill>
                      <a:srgbClr val="F29132"/>
                    </a:solid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endParaRPr lang="nl-NL" sz="1100" dirty="0" err="1">
                      <a:solidFill>
                        <a:schemeClr val="bg1"/>
                      </a:solidFill>
                    </a:endParaRPr>
                  </a:p>
                </p:txBody>
              </p:sp>
            </p:grpSp>
          </p:grpSp>
          <p:pic>
            <p:nvPicPr>
              <p:cNvPr id="48" name="Picture 3">
                <a:extLst>
                  <a:ext uri="{FF2B5EF4-FFF2-40B4-BE49-F238E27FC236}">
                    <a16:creationId xmlns:a16="http://schemas.microsoft.com/office/drawing/2014/main" id="{C638D481-6060-4B67-AA64-CB330267EE87}"/>
                  </a:ext>
                </a:extLst>
              </p:cNvPr>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13665616" y="3587296"/>
                <a:ext cx="130266" cy="210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Tree>
    <p:extLst>
      <p:ext uri="{BB962C8B-B14F-4D97-AF65-F5344CB8AC3E}">
        <p14:creationId xmlns:p14="http://schemas.microsoft.com/office/powerpoint/2010/main" val="2152345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1+#ppt_w/2"/>
                                          </p:val>
                                        </p:tav>
                                        <p:tav tm="100000">
                                          <p:val>
                                            <p:strVal val="#ppt_x"/>
                                          </p:val>
                                        </p:tav>
                                      </p:tavLst>
                                    </p:anim>
                                    <p:anim calcmode="lin" valueType="num">
                                      <p:cBhvr additive="base">
                                        <p:cTn id="8" dur="1500" fill="hold"/>
                                        <p:tgtEl>
                                          <p:spTgt spid="9"/>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2000"/>
                                        <p:tgtEl>
                                          <p:spTgt spid="9"/>
                                        </p:tgtEl>
                                      </p:cBhvr>
                                    </p:animEffect>
                                  </p:childTnLst>
                                </p:cTn>
                              </p:par>
                              <p:par>
                                <p:cTn id="12" presetID="17" presetClass="entr" presetSubtype="10" fill="hold" grpId="0" nodeType="withEffect">
                                  <p:stCondLst>
                                    <p:cond delay="1250"/>
                                  </p:stCondLst>
                                  <p:iterate type="lt">
                                    <p:tmPct val="20000"/>
                                  </p:iterate>
                                  <p:childTnLst>
                                    <p:set>
                                      <p:cBhvr>
                                        <p:cTn id="13" dur="1" fill="hold">
                                          <p:stCondLst>
                                            <p:cond delay="0"/>
                                          </p:stCondLst>
                                        </p:cTn>
                                        <p:tgtEl>
                                          <p:spTgt spid="2"/>
                                        </p:tgtEl>
                                        <p:attrNameLst>
                                          <p:attrName>style.visibility</p:attrName>
                                        </p:attrNameLst>
                                      </p:cBhvr>
                                      <p:to>
                                        <p:strVal val="visible"/>
                                      </p:to>
                                    </p:set>
                                    <p:anim calcmode="lin" valueType="num">
                                      <p:cBhvr>
                                        <p:cTn id="14" dur="250" fill="hold"/>
                                        <p:tgtEl>
                                          <p:spTgt spid="2"/>
                                        </p:tgtEl>
                                        <p:attrNameLst>
                                          <p:attrName>ppt_w</p:attrName>
                                        </p:attrNameLst>
                                      </p:cBhvr>
                                      <p:tavLst>
                                        <p:tav tm="0">
                                          <p:val>
                                            <p:fltVal val="0"/>
                                          </p:val>
                                        </p:tav>
                                        <p:tav tm="100000">
                                          <p:val>
                                            <p:strVal val="#ppt_w"/>
                                          </p:val>
                                        </p:tav>
                                      </p:tavLst>
                                    </p:anim>
                                    <p:anim calcmode="lin" valueType="num">
                                      <p:cBhvr>
                                        <p:cTn id="15" dur="250" fill="hold"/>
                                        <p:tgtEl>
                                          <p:spTgt spid="2"/>
                                        </p:tgtEl>
                                        <p:attrNameLst>
                                          <p:attrName>ppt_h</p:attrName>
                                        </p:attrNameLst>
                                      </p:cBhvr>
                                      <p:tavLst>
                                        <p:tav tm="0">
                                          <p:val>
                                            <p:strVal val="#ppt_h"/>
                                          </p:val>
                                        </p:tav>
                                        <p:tav tm="100000">
                                          <p:val>
                                            <p:strVal val="#ppt_h"/>
                                          </p:val>
                                        </p:tav>
                                      </p:tavLst>
                                    </p:anim>
                                  </p:childTnLst>
                                </p:cTn>
                              </p:par>
                              <p:par>
                                <p:cTn id="16" presetID="2" presetClass="entr" presetSubtype="2" decel="100000" fill="hold" nodeType="withEffect">
                                  <p:stCondLst>
                                    <p:cond delay="150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750" fill="hold"/>
                                        <p:tgtEl>
                                          <p:spTgt spid="26"/>
                                        </p:tgtEl>
                                        <p:attrNameLst>
                                          <p:attrName>ppt_x</p:attrName>
                                        </p:attrNameLst>
                                      </p:cBhvr>
                                      <p:tavLst>
                                        <p:tav tm="0">
                                          <p:val>
                                            <p:strVal val="1+#ppt_w/2"/>
                                          </p:val>
                                        </p:tav>
                                        <p:tav tm="100000">
                                          <p:val>
                                            <p:strVal val="#ppt_x"/>
                                          </p:val>
                                        </p:tav>
                                      </p:tavLst>
                                    </p:anim>
                                    <p:anim calcmode="lin" valueType="num">
                                      <p:cBhvr additive="base">
                                        <p:cTn id="19" dur="750" fill="hold"/>
                                        <p:tgtEl>
                                          <p:spTgt spid="26"/>
                                        </p:tgtEl>
                                        <p:attrNameLst>
                                          <p:attrName>ppt_y</p:attrName>
                                        </p:attrNameLst>
                                      </p:cBhvr>
                                      <p:tavLst>
                                        <p:tav tm="0">
                                          <p:val>
                                            <p:strVal val="#ppt_y"/>
                                          </p:val>
                                        </p:tav>
                                        <p:tav tm="100000">
                                          <p:val>
                                            <p:strVal val="#ppt_y"/>
                                          </p:val>
                                        </p:tav>
                                      </p:tavLst>
                                    </p:anim>
                                  </p:childTnLst>
                                </p:cTn>
                              </p:par>
                              <p:par>
                                <p:cTn id="20" presetID="10" presetClass="entr" presetSubtype="0" fill="hold" grpId="0" nodeType="withEffect">
                                  <p:stCondLst>
                                    <p:cond delay="225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fade">
                                      <p:cBhvr>
                                        <p:cTn id="22" dur="75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HOOFDSTUK / ROO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71DEDF-37F1-4689-8FA1-5E743C7DD6C0}"/>
              </a:ext>
            </a:extLst>
          </p:cNvPr>
          <p:cNvSpPr>
            <a:spLocks noGrp="1"/>
          </p:cNvSpPr>
          <p:nvPr>
            <p:ph type="ctrTitle" hasCustomPrompt="1"/>
          </p:nvPr>
        </p:nvSpPr>
        <p:spPr>
          <a:xfrm>
            <a:off x="1368000" y="1264792"/>
            <a:ext cx="8897573" cy="825246"/>
          </a:xfrm>
        </p:spPr>
        <p:txBody>
          <a:bodyPr anchor="b"/>
          <a:lstStyle>
            <a:lvl1pPr algn="l">
              <a:defRPr sz="6000">
                <a:solidFill>
                  <a:schemeClr val="bg1"/>
                </a:solidFill>
              </a:defRPr>
            </a:lvl1pPr>
          </a:lstStyle>
          <a:p>
            <a:r>
              <a:rPr lang="nl-NL" noProof="0" dirty="0"/>
              <a:t>Titel van het hoofdstuk</a:t>
            </a:r>
          </a:p>
        </p:txBody>
      </p:sp>
      <p:sp>
        <p:nvSpPr>
          <p:cNvPr id="3" name="Ondertitel 2">
            <a:extLst>
              <a:ext uri="{FF2B5EF4-FFF2-40B4-BE49-F238E27FC236}">
                <a16:creationId xmlns:a16="http://schemas.microsoft.com/office/drawing/2014/main" id="{CEA18CD7-32A7-41E4-9DF7-7259FA2187F6}"/>
              </a:ext>
            </a:extLst>
          </p:cNvPr>
          <p:cNvSpPr>
            <a:spLocks noGrp="1"/>
          </p:cNvSpPr>
          <p:nvPr>
            <p:ph type="subTitle" idx="1" hasCustomPrompt="1"/>
          </p:nvPr>
        </p:nvSpPr>
        <p:spPr>
          <a:xfrm>
            <a:off x="1368000" y="2194193"/>
            <a:ext cx="8888236" cy="361234"/>
          </a:xfrm>
        </p:spPr>
        <p:txBody>
          <a:bodyPr/>
          <a:lstStyle>
            <a:lvl1pPr marL="0" indent="0" algn="l">
              <a:buNone/>
              <a:defRPr sz="2800" b="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noProof="0" dirty="0"/>
              <a:t>Subtitel</a:t>
            </a:r>
          </a:p>
        </p:txBody>
      </p:sp>
      <p:sp>
        <p:nvSpPr>
          <p:cNvPr id="4" name="Tijdelijke aanduiding voor datum 3">
            <a:extLst>
              <a:ext uri="{FF2B5EF4-FFF2-40B4-BE49-F238E27FC236}">
                <a16:creationId xmlns:a16="http://schemas.microsoft.com/office/drawing/2014/main" id="{5EEA2768-3B92-4FC5-8ED3-7B1C505E87AE}"/>
              </a:ext>
            </a:extLst>
          </p:cNvPr>
          <p:cNvSpPr>
            <a:spLocks noGrp="1"/>
          </p:cNvSpPr>
          <p:nvPr>
            <p:ph type="dt" sz="half" idx="10"/>
          </p:nvPr>
        </p:nvSpPr>
        <p:spPr>
          <a:xfrm>
            <a:off x="440793" y="6925645"/>
            <a:ext cx="654082" cy="193612"/>
          </a:xfrm>
        </p:spPr>
        <p:txBody>
          <a:bodyPr/>
          <a:lstStyle>
            <a:lvl1pPr algn="l">
              <a:defRPr sz="1100">
                <a:solidFill>
                  <a:schemeClr val="tx2">
                    <a:lumMod val="60000"/>
                    <a:lumOff val="40000"/>
                  </a:schemeClr>
                </a:solidFill>
              </a:defRPr>
            </a:lvl1pPr>
          </a:lstStyle>
          <a:p>
            <a:fld id="{512EBEE3-E610-432A-9CB7-F2EEDCCCDC57}" type="datetime3">
              <a:rPr lang="nl-NL" smtClean="0"/>
              <a:t>3/9/26</a:t>
            </a:fld>
            <a:endParaRPr lang="nl-NL" dirty="0"/>
          </a:p>
        </p:txBody>
      </p:sp>
      <p:sp>
        <p:nvSpPr>
          <p:cNvPr id="5" name="Tijdelijke aanduiding voor voettekst 4">
            <a:extLst>
              <a:ext uri="{FF2B5EF4-FFF2-40B4-BE49-F238E27FC236}">
                <a16:creationId xmlns:a16="http://schemas.microsoft.com/office/drawing/2014/main" id="{9494CA00-555D-4751-8668-226BC887CEBE}"/>
              </a:ext>
            </a:extLst>
          </p:cNvPr>
          <p:cNvSpPr>
            <a:spLocks noGrp="1"/>
          </p:cNvSpPr>
          <p:nvPr>
            <p:ph type="ftr" sz="quarter" idx="11"/>
          </p:nvPr>
        </p:nvSpPr>
        <p:spPr>
          <a:xfrm>
            <a:off x="1251071" y="6942445"/>
            <a:ext cx="9014502" cy="207519"/>
          </a:xfrm>
        </p:spPr>
        <p:txBody>
          <a:bodyPr vert="horz" lIns="0" tIns="0" rIns="0" bIns="0" rtlCol="0" anchor="ctr">
            <a:noAutofit/>
          </a:bodyPr>
          <a:lstStyle>
            <a:lvl1pPr>
              <a:defRPr lang="nl-NL" smtClean="0"/>
            </a:lvl1pPr>
          </a:lstStyle>
          <a:p>
            <a:r>
              <a:rPr lang="nl-NL" dirty="0"/>
              <a:t>Invoegen &gt; Koptekst en voettekst</a:t>
            </a:r>
          </a:p>
        </p:txBody>
      </p:sp>
      <p:sp>
        <p:nvSpPr>
          <p:cNvPr id="6" name="Tijdelijke aanduiding voor dianummer 5">
            <a:extLst>
              <a:ext uri="{FF2B5EF4-FFF2-40B4-BE49-F238E27FC236}">
                <a16:creationId xmlns:a16="http://schemas.microsoft.com/office/drawing/2014/main" id="{2D1BBC6E-F9BF-4357-8F2F-8FFB4D00068A}"/>
              </a:ext>
            </a:extLst>
          </p:cNvPr>
          <p:cNvSpPr>
            <a:spLocks noGrp="1"/>
          </p:cNvSpPr>
          <p:nvPr>
            <p:ph type="sldNum" sz="quarter" idx="12"/>
          </p:nvPr>
        </p:nvSpPr>
        <p:spPr>
          <a:xfrm>
            <a:off x="16336" y="6882278"/>
            <a:ext cx="311805" cy="231223"/>
          </a:xfrm>
        </p:spPr>
        <p:txBody>
          <a:bodyPr/>
          <a:lstStyle/>
          <a:p>
            <a:fld id="{D7B5DC5B-6873-43DB-ADC7-B15ACCE0DFDB}" type="slidenum">
              <a:rPr lang="nl-NL" noProof="0" smtClean="0"/>
              <a:t>‹nr.›</a:t>
            </a:fld>
            <a:endParaRPr lang="nl-NL" noProof="0" dirty="0"/>
          </a:p>
        </p:txBody>
      </p:sp>
      <p:sp>
        <p:nvSpPr>
          <p:cNvPr id="7" name="Rechthoek: afgeronde hoeken 6">
            <a:extLst>
              <a:ext uri="{FF2B5EF4-FFF2-40B4-BE49-F238E27FC236}">
                <a16:creationId xmlns:a16="http://schemas.microsoft.com/office/drawing/2014/main" id="{7D3AA19E-3DC8-4556-BC42-05B65FEB6237}"/>
              </a:ext>
            </a:extLst>
          </p:cNvPr>
          <p:cNvSpPr/>
          <p:nvPr userDrawn="1"/>
        </p:nvSpPr>
        <p:spPr>
          <a:xfrm>
            <a:off x="4345132" y="-491319"/>
            <a:ext cx="3501737" cy="30025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l-NL" sz="2800" cap="all" baseline="0" noProof="0" dirty="0">
                <a:solidFill>
                  <a:schemeClr val="accent1"/>
                </a:solidFill>
                <a:latin typeface="+mj-lt"/>
              </a:rPr>
              <a:t>HOOFDSTUK / ROOD</a:t>
            </a:r>
          </a:p>
        </p:txBody>
      </p:sp>
      <p:grpSp>
        <p:nvGrpSpPr>
          <p:cNvPr id="11" name="GRID" hidden="1">
            <a:extLst>
              <a:ext uri="{FF2B5EF4-FFF2-40B4-BE49-F238E27FC236}">
                <a16:creationId xmlns:a16="http://schemas.microsoft.com/office/drawing/2014/main" id="{48A3C61C-D459-41FA-8810-4572B806E48D}"/>
              </a:ext>
            </a:extLst>
          </p:cNvPr>
          <p:cNvGrpSpPr/>
          <p:nvPr userDrawn="1"/>
        </p:nvGrpSpPr>
        <p:grpSpPr>
          <a:xfrm>
            <a:off x="-4482" y="0"/>
            <a:ext cx="12196482" cy="6867680"/>
            <a:chOff x="-4482" y="0"/>
            <a:chExt cx="12196482" cy="6867680"/>
          </a:xfrm>
          <a:solidFill>
            <a:srgbClr val="000000">
              <a:alpha val="30000"/>
            </a:srgbClr>
          </a:solidFill>
        </p:grpSpPr>
        <p:sp>
          <p:nvSpPr>
            <p:cNvPr id="12" name="Rechthoek 11">
              <a:extLst>
                <a:ext uri="{FF2B5EF4-FFF2-40B4-BE49-F238E27FC236}">
                  <a16:creationId xmlns:a16="http://schemas.microsoft.com/office/drawing/2014/main" id="{C0CD2C45-57A7-48D5-8EBF-29719BF1100B}"/>
                </a:ext>
              </a:extLst>
            </p:cNvPr>
            <p:cNvSpPr/>
            <p:nvPr userDrawn="1"/>
          </p:nvSpPr>
          <p:spPr>
            <a:xfrm>
              <a:off x="-4482" y="0"/>
              <a:ext cx="12196481" cy="72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Rechthoek 12">
              <a:extLst>
                <a:ext uri="{FF2B5EF4-FFF2-40B4-BE49-F238E27FC236}">
                  <a16:creationId xmlns:a16="http://schemas.microsoft.com/office/drawing/2014/main" id="{04D5B648-51FB-4ABF-BB43-C91825FD10CD}"/>
                </a:ext>
              </a:extLst>
            </p:cNvPr>
            <p:cNvSpPr/>
            <p:nvPr userDrawn="1"/>
          </p:nvSpPr>
          <p:spPr>
            <a:xfrm>
              <a:off x="-4482" y="6579680"/>
              <a:ext cx="12196481"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Rechthoek 13">
              <a:extLst>
                <a:ext uri="{FF2B5EF4-FFF2-40B4-BE49-F238E27FC236}">
                  <a16:creationId xmlns:a16="http://schemas.microsoft.com/office/drawing/2014/main" id="{4AC6A976-32BF-4367-BE75-FC5DCEE92905}"/>
                </a:ext>
              </a:extLst>
            </p:cNvPr>
            <p:cNvSpPr/>
            <p:nvPr userDrawn="1"/>
          </p:nvSpPr>
          <p:spPr>
            <a:xfrm>
              <a:off x="-1" y="0"/>
              <a:ext cx="90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Rechthoek 14">
              <a:extLst>
                <a:ext uri="{FF2B5EF4-FFF2-40B4-BE49-F238E27FC236}">
                  <a16:creationId xmlns:a16="http://schemas.microsoft.com/office/drawing/2014/main" id="{BAA5E06D-9E52-4ACB-B16A-A8C69DC1A627}"/>
                </a:ext>
              </a:extLst>
            </p:cNvPr>
            <p:cNvSpPr/>
            <p:nvPr userDrawn="1"/>
          </p:nvSpPr>
          <p:spPr>
            <a:xfrm>
              <a:off x="11291999" y="0"/>
              <a:ext cx="90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Rechthoek 15">
              <a:extLst>
                <a:ext uri="{FF2B5EF4-FFF2-40B4-BE49-F238E27FC236}">
                  <a16:creationId xmlns:a16="http://schemas.microsoft.com/office/drawing/2014/main" id="{39726040-7997-4734-8EE6-0183F8C26FEA}"/>
                </a:ext>
              </a:extLst>
            </p:cNvPr>
            <p:cNvSpPr/>
            <p:nvPr userDrawn="1"/>
          </p:nvSpPr>
          <p:spPr>
            <a:xfrm>
              <a:off x="0" y="1264792"/>
              <a:ext cx="1368000" cy="50873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Rechthoek 16">
              <a:extLst>
                <a:ext uri="{FF2B5EF4-FFF2-40B4-BE49-F238E27FC236}">
                  <a16:creationId xmlns:a16="http://schemas.microsoft.com/office/drawing/2014/main" id="{5E446126-44D4-42B4-B4EA-4C5C24008DF7}"/>
                </a:ext>
              </a:extLst>
            </p:cNvPr>
            <p:cNvSpPr/>
            <p:nvPr userDrawn="1"/>
          </p:nvSpPr>
          <p:spPr>
            <a:xfrm>
              <a:off x="-4482" y="6059000"/>
              <a:ext cx="10558055"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Rechthoek 17">
              <a:extLst>
                <a:ext uri="{FF2B5EF4-FFF2-40B4-BE49-F238E27FC236}">
                  <a16:creationId xmlns:a16="http://schemas.microsoft.com/office/drawing/2014/main" id="{BC9C3197-7E61-43A6-89E1-BD426F040C29}"/>
                </a:ext>
              </a:extLst>
            </p:cNvPr>
            <p:cNvSpPr/>
            <p:nvPr userDrawn="1"/>
          </p:nvSpPr>
          <p:spPr>
            <a:xfrm>
              <a:off x="10265574" y="0"/>
              <a:ext cx="1926426" cy="5190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Rechthoek 18">
              <a:extLst>
                <a:ext uri="{FF2B5EF4-FFF2-40B4-BE49-F238E27FC236}">
                  <a16:creationId xmlns:a16="http://schemas.microsoft.com/office/drawing/2014/main" id="{B0DFBEA8-CB9E-41E2-A2B4-2295A90C5D6D}"/>
                </a:ext>
              </a:extLst>
            </p:cNvPr>
            <p:cNvSpPr/>
            <p:nvPr userDrawn="1"/>
          </p:nvSpPr>
          <p:spPr>
            <a:xfrm>
              <a:off x="10265574" y="0"/>
              <a:ext cx="288000" cy="6867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Rechthoek 19">
              <a:extLst>
                <a:ext uri="{FF2B5EF4-FFF2-40B4-BE49-F238E27FC236}">
                  <a16:creationId xmlns:a16="http://schemas.microsoft.com/office/drawing/2014/main" id="{E0666717-79F6-4CCC-AD2B-F8ABF0A43D8A}"/>
                </a:ext>
              </a:extLst>
            </p:cNvPr>
            <p:cNvSpPr/>
            <p:nvPr userDrawn="1"/>
          </p:nvSpPr>
          <p:spPr>
            <a:xfrm>
              <a:off x="-4482" y="976792"/>
              <a:ext cx="10558055"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5" name="Rechthoek 24">
              <a:extLst>
                <a:ext uri="{FF2B5EF4-FFF2-40B4-BE49-F238E27FC236}">
                  <a16:creationId xmlns:a16="http://schemas.microsoft.com/office/drawing/2014/main" id="{2AF40AE4-A6DF-4A05-BD8A-A6B8670580B3}"/>
                </a:ext>
              </a:extLst>
            </p:cNvPr>
            <p:cNvSpPr/>
            <p:nvPr userDrawn="1"/>
          </p:nvSpPr>
          <p:spPr>
            <a:xfrm>
              <a:off x="-4482" y="2086193"/>
              <a:ext cx="10558055" cy="10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10" name="Afbeelding 9">
            <a:extLst>
              <a:ext uri="{FF2B5EF4-FFF2-40B4-BE49-F238E27FC236}">
                <a16:creationId xmlns:a16="http://schemas.microsoft.com/office/drawing/2014/main" id="{75065390-3EE5-4473-8B3F-CA5D454DD85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553572" y="5190719"/>
            <a:ext cx="737827" cy="1194754"/>
          </a:xfrm>
          <a:prstGeom prst="rect">
            <a:avLst/>
          </a:prstGeom>
        </p:spPr>
      </p:pic>
    </p:spTree>
    <p:extLst>
      <p:ext uri="{BB962C8B-B14F-4D97-AF65-F5344CB8AC3E}">
        <p14:creationId xmlns:p14="http://schemas.microsoft.com/office/powerpoint/2010/main" val="3215951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75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75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withEffect">
                  <p:stCondLst>
                    <p:cond delay="750"/>
                  </p:stCondLst>
                  <p:childTnLst>
                    <p:set>
                      <p:cBhvr>
                        <p:cTn dur="1" fill="hold">
                          <p:stCondLst>
                            <p:cond delay="0"/>
                          </p:stCondLst>
                        </p:cTn>
                        <p:tgtEl>
                          <p:spTgt spid="3"/>
                        </p:tgtEl>
                        <p:attrNameLst>
                          <p:attrName>style.visibility</p:attrName>
                        </p:attrNameLst>
                      </p:cBhvr>
                      <p:to>
                        <p:strVal val="visible"/>
                      </p:to>
                    </p:set>
                    <p:animEffect transition="in" filter="fade">
                      <p:cBhvr>
                        <p:cTn dur="750"/>
                        <p:tgtEl>
                          <p:spTgt spid="3"/>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HOOFDSTUK / BLAUW">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71DEDF-37F1-4689-8FA1-5E743C7DD6C0}"/>
              </a:ext>
            </a:extLst>
          </p:cNvPr>
          <p:cNvSpPr>
            <a:spLocks noGrp="1"/>
          </p:cNvSpPr>
          <p:nvPr>
            <p:ph type="ctrTitle" hasCustomPrompt="1"/>
          </p:nvPr>
        </p:nvSpPr>
        <p:spPr>
          <a:xfrm>
            <a:off x="1368000" y="1264792"/>
            <a:ext cx="8897573" cy="825246"/>
          </a:xfrm>
        </p:spPr>
        <p:txBody>
          <a:bodyPr anchor="b"/>
          <a:lstStyle>
            <a:lvl1pPr algn="l">
              <a:defRPr sz="6000">
                <a:solidFill>
                  <a:schemeClr val="bg1"/>
                </a:solidFill>
              </a:defRPr>
            </a:lvl1pPr>
          </a:lstStyle>
          <a:p>
            <a:r>
              <a:rPr lang="nl-NL" noProof="0" dirty="0"/>
              <a:t>Titel van het hoofdstuk</a:t>
            </a:r>
          </a:p>
        </p:txBody>
      </p:sp>
      <p:sp>
        <p:nvSpPr>
          <p:cNvPr id="3" name="Ondertitel 2">
            <a:extLst>
              <a:ext uri="{FF2B5EF4-FFF2-40B4-BE49-F238E27FC236}">
                <a16:creationId xmlns:a16="http://schemas.microsoft.com/office/drawing/2014/main" id="{CEA18CD7-32A7-41E4-9DF7-7259FA2187F6}"/>
              </a:ext>
            </a:extLst>
          </p:cNvPr>
          <p:cNvSpPr>
            <a:spLocks noGrp="1"/>
          </p:cNvSpPr>
          <p:nvPr>
            <p:ph type="subTitle" idx="1" hasCustomPrompt="1"/>
          </p:nvPr>
        </p:nvSpPr>
        <p:spPr>
          <a:xfrm>
            <a:off x="1368000" y="2194193"/>
            <a:ext cx="8888236" cy="361234"/>
          </a:xfrm>
        </p:spPr>
        <p:txBody>
          <a:bodyPr/>
          <a:lstStyle>
            <a:lvl1pPr marL="0" indent="0" algn="l">
              <a:buNone/>
              <a:defRPr sz="2800" b="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noProof="0" dirty="0"/>
              <a:t>Subtitel</a:t>
            </a:r>
          </a:p>
        </p:txBody>
      </p:sp>
      <p:sp>
        <p:nvSpPr>
          <p:cNvPr id="4" name="Tijdelijke aanduiding voor datum 3">
            <a:extLst>
              <a:ext uri="{FF2B5EF4-FFF2-40B4-BE49-F238E27FC236}">
                <a16:creationId xmlns:a16="http://schemas.microsoft.com/office/drawing/2014/main" id="{5EEA2768-3B92-4FC5-8ED3-7B1C505E87AE}"/>
              </a:ext>
            </a:extLst>
          </p:cNvPr>
          <p:cNvSpPr>
            <a:spLocks noGrp="1"/>
          </p:cNvSpPr>
          <p:nvPr>
            <p:ph type="dt" sz="half" idx="10"/>
          </p:nvPr>
        </p:nvSpPr>
        <p:spPr>
          <a:xfrm>
            <a:off x="440793" y="6937737"/>
            <a:ext cx="654082" cy="212973"/>
          </a:xfrm>
        </p:spPr>
        <p:txBody>
          <a:bodyPr/>
          <a:lstStyle>
            <a:lvl1pPr algn="l">
              <a:defRPr lang="nl-NL" sz="1100" kern="1200" smtClean="0">
                <a:solidFill>
                  <a:schemeClr val="tx2">
                    <a:lumMod val="60000"/>
                    <a:lumOff val="40000"/>
                  </a:schemeClr>
                </a:solidFill>
                <a:latin typeface="+mn-lt"/>
                <a:ea typeface="+mn-ea"/>
                <a:cs typeface="+mn-cs"/>
              </a:defRPr>
            </a:lvl1pPr>
          </a:lstStyle>
          <a:p>
            <a:fld id="{7C63D2D3-CC8A-4EB5-9F2D-F015EC16823C}" type="datetime3">
              <a:rPr lang="nl-NL" smtClean="0"/>
              <a:pPr/>
              <a:t>3/9/26</a:t>
            </a:fld>
            <a:endParaRPr lang="nl-NL" dirty="0"/>
          </a:p>
        </p:txBody>
      </p:sp>
      <p:sp>
        <p:nvSpPr>
          <p:cNvPr id="5" name="Tijdelijke aanduiding voor voettekst 4">
            <a:extLst>
              <a:ext uri="{FF2B5EF4-FFF2-40B4-BE49-F238E27FC236}">
                <a16:creationId xmlns:a16="http://schemas.microsoft.com/office/drawing/2014/main" id="{9494CA00-555D-4751-8668-226BC887CEBE}"/>
              </a:ext>
            </a:extLst>
          </p:cNvPr>
          <p:cNvSpPr>
            <a:spLocks noGrp="1"/>
          </p:cNvSpPr>
          <p:nvPr>
            <p:ph type="ftr" sz="quarter" idx="11"/>
          </p:nvPr>
        </p:nvSpPr>
        <p:spPr>
          <a:xfrm>
            <a:off x="1251070" y="6935479"/>
            <a:ext cx="10331329" cy="205709"/>
          </a:xfrm>
        </p:spPr>
        <p:txBody>
          <a:bodyPr/>
          <a:lstStyle/>
          <a:p>
            <a:r>
              <a:rPr lang="nl-NL" noProof="0" dirty="0"/>
              <a:t>Invoegen &gt; Koptekst en voettekst</a:t>
            </a:r>
          </a:p>
        </p:txBody>
      </p:sp>
      <p:sp>
        <p:nvSpPr>
          <p:cNvPr id="6" name="Tijdelijke aanduiding voor dianummer 5">
            <a:extLst>
              <a:ext uri="{FF2B5EF4-FFF2-40B4-BE49-F238E27FC236}">
                <a16:creationId xmlns:a16="http://schemas.microsoft.com/office/drawing/2014/main" id="{2D1BBC6E-F9BF-4357-8F2F-8FFB4D00068A}"/>
              </a:ext>
            </a:extLst>
          </p:cNvPr>
          <p:cNvSpPr>
            <a:spLocks noGrp="1"/>
          </p:cNvSpPr>
          <p:nvPr>
            <p:ph type="sldNum" sz="quarter" idx="12"/>
          </p:nvPr>
        </p:nvSpPr>
        <p:spPr>
          <a:xfrm>
            <a:off x="-29883" y="6934202"/>
            <a:ext cx="344363" cy="203577"/>
          </a:xfrm>
        </p:spPr>
        <p:txBody>
          <a:bodyPr/>
          <a:lstStyle/>
          <a:p>
            <a:fld id="{D7B5DC5B-6873-43DB-ADC7-B15ACCE0DFDB}" type="slidenum">
              <a:rPr lang="nl-NL" noProof="0" smtClean="0"/>
              <a:t>‹nr.›</a:t>
            </a:fld>
            <a:endParaRPr lang="nl-NL" noProof="0" dirty="0"/>
          </a:p>
        </p:txBody>
      </p:sp>
      <p:sp>
        <p:nvSpPr>
          <p:cNvPr id="7" name="Rechthoek: afgeronde hoeken 6">
            <a:extLst>
              <a:ext uri="{FF2B5EF4-FFF2-40B4-BE49-F238E27FC236}">
                <a16:creationId xmlns:a16="http://schemas.microsoft.com/office/drawing/2014/main" id="{7D3AA19E-3DC8-4556-BC42-05B65FEB6237}"/>
              </a:ext>
            </a:extLst>
          </p:cNvPr>
          <p:cNvSpPr/>
          <p:nvPr userDrawn="1"/>
        </p:nvSpPr>
        <p:spPr>
          <a:xfrm>
            <a:off x="4345132" y="-491319"/>
            <a:ext cx="3501737" cy="30025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l-NL" sz="2800" cap="all" baseline="0" noProof="0" dirty="0">
                <a:solidFill>
                  <a:schemeClr val="accent1"/>
                </a:solidFill>
                <a:latin typeface="+mj-lt"/>
              </a:rPr>
              <a:t>HOOFDSTUK / BLAUW</a:t>
            </a:r>
          </a:p>
        </p:txBody>
      </p:sp>
      <p:grpSp>
        <p:nvGrpSpPr>
          <p:cNvPr id="11" name="GRID" hidden="1">
            <a:extLst>
              <a:ext uri="{FF2B5EF4-FFF2-40B4-BE49-F238E27FC236}">
                <a16:creationId xmlns:a16="http://schemas.microsoft.com/office/drawing/2014/main" id="{48A3C61C-D459-41FA-8810-4572B806E48D}"/>
              </a:ext>
            </a:extLst>
          </p:cNvPr>
          <p:cNvGrpSpPr/>
          <p:nvPr userDrawn="1"/>
        </p:nvGrpSpPr>
        <p:grpSpPr>
          <a:xfrm>
            <a:off x="-4482" y="0"/>
            <a:ext cx="12196482" cy="6867680"/>
            <a:chOff x="-4482" y="0"/>
            <a:chExt cx="12196482" cy="6867680"/>
          </a:xfrm>
          <a:solidFill>
            <a:srgbClr val="000000">
              <a:alpha val="30000"/>
            </a:srgbClr>
          </a:solidFill>
        </p:grpSpPr>
        <p:sp>
          <p:nvSpPr>
            <p:cNvPr id="12" name="Rechthoek 11">
              <a:extLst>
                <a:ext uri="{FF2B5EF4-FFF2-40B4-BE49-F238E27FC236}">
                  <a16:creationId xmlns:a16="http://schemas.microsoft.com/office/drawing/2014/main" id="{C0CD2C45-57A7-48D5-8EBF-29719BF1100B}"/>
                </a:ext>
              </a:extLst>
            </p:cNvPr>
            <p:cNvSpPr/>
            <p:nvPr userDrawn="1"/>
          </p:nvSpPr>
          <p:spPr>
            <a:xfrm>
              <a:off x="-4482" y="0"/>
              <a:ext cx="12196481" cy="72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Rechthoek 12">
              <a:extLst>
                <a:ext uri="{FF2B5EF4-FFF2-40B4-BE49-F238E27FC236}">
                  <a16:creationId xmlns:a16="http://schemas.microsoft.com/office/drawing/2014/main" id="{04D5B648-51FB-4ABF-BB43-C91825FD10CD}"/>
                </a:ext>
              </a:extLst>
            </p:cNvPr>
            <p:cNvSpPr/>
            <p:nvPr userDrawn="1"/>
          </p:nvSpPr>
          <p:spPr>
            <a:xfrm>
              <a:off x="-4482" y="6579680"/>
              <a:ext cx="12196481"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Rechthoek 13">
              <a:extLst>
                <a:ext uri="{FF2B5EF4-FFF2-40B4-BE49-F238E27FC236}">
                  <a16:creationId xmlns:a16="http://schemas.microsoft.com/office/drawing/2014/main" id="{4AC6A976-32BF-4367-BE75-FC5DCEE92905}"/>
                </a:ext>
              </a:extLst>
            </p:cNvPr>
            <p:cNvSpPr/>
            <p:nvPr userDrawn="1"/>
          </p:nvSpPr>
          <p:spPr>
            <a:xfrm>
              <a:off x="-1" y="0"/>
              <a:ext cx="90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Rechthoek 14">
              <a:extLst>
                <a:ext uri="{FF2B5EF4-FFF2-40B4-BE49-F238E27FC236}">
                  <a16:creationId xmlns:a16="http://schemas.microsoft.com/office/drawing/2014/main" id="{BAA5E06D-9E52-4ACB-B16A-A8C69DC1A627}"/>
                </a:ext>
              </a:extLst>
            </p:cNvPr>
            <p:cNvSpPr/>
            <p:nvPr userDrawn="1"/>
          </p:nvSpPr>
          <p:spPr>
            <a:xfrm>
              <a:off x="11291999" y="0"/>
              <a:ext cx="90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Rechthoek 15">
              <a:extLst>
                <a:ext uri="{FF2B5EF4-FFF2-40B4-BE49-F238E27FC236}">
                  <a16:creationId xmlns:a16="http://schemas.microsoft.com/office/drawing/2014/main" id="{39726040-7997-4734-8EE6-0183F8C26FEA}"/>
                </a:ext>
              </a:extLst>
            </p:cNvPr>
            <p:cNvSpPr/>
            <p:nvPr userDrawn="1"/>
          </p:nvSpPr>
          <p:spPr>
            <a:xfrm>
              <a:off x="0" y="1264792"/>
              <a:ext cx="1368000" cy="50873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Rechthoek 16">
              <a:extLst>
                <a:ext uri="{FF2B5EF4-FFF2-40B4-BE49-F238E27FC236}">
                  <a16:creationId xmlns:a16="http://schemas.microsoft.com/office/drawing/2014/main" id="{5E446126-44D4-42B4-B4EA-4C5C24008DF7}"/>
                </a:ext>
              </a:extLst>
            </p:cNvPr>
            <p:cNvSpPr/>
            <p:nvPr userDrawn="1"/>
          </p:nvSpPr>
          <p:spPr>
            <a:xfrm>
              <a:off x="-4482" y="6059000"/>
              <a:ext cx="10558055"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Rechthoek 17">
              <a:extLst>
                <a:ext uri="{FF2B5EF4-FFF2-40B4-BE49-F238E27FC236}">
                  <a16:creationId xmlns:a16="http://schemas.microsoft.com/office/drawing/2014/main" id="{BC9C3197-7E61-43A6-89E1-BD426F040C29}"/>
                </a:ext>
              </a:extLst>
            </p:cNvPr>
            <p:cNvSpPr/>
            <p:nvPr userDrawn="1"/>
          </p:nvSpPr>
          <p:spPr>
            <a:xfrm>
              <a:off x="10265574" y="0"/>
              <a:ext cx="1926426" cy="5190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Rechthoek 18">
              <a:extLst>
                <a:ext uri="{FF2B5EF4-FFF2-40B4-BE49-F238E27FC236}">
                  <a16:creationId xmlns:a16="http://schemas.microsoft.com/office/drawing/2014/main" id="{B0DFBEA8-CB9E-41E2-A2B4-2295A90C5D6D}"/>
                </a:ext>
              </a:extLst>
            </p:cNvPr>
            <p:cNvSpPr/>
            <p:nvPr userDrawn="1"/>
          </p:nvSpPr>
          <p:spPr>
            <a:xfrm>
              <a:off x="10265574" y="0"/>
              <a:ext cx="288000" cy="6867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Rechthoek 19">
              <a:extLst>
                <a:ext uri="{FF2B5EF4-FFF2-40B4-BE49-F238E27FC236}">
                  <a16:creationId xmlns:a16="http://schemas.microsoft.com/office/drawing/2014/main" id="{E0666717-79F6-4CCC-AD2B-F8ABF0A43D8A}"/>
                </a:ext>
              </a:extLst>
            </p:cNvPr>
            <p:cNvSpPr/>
            <p:nvPr userDrawn="1"/>
          </p:nvSpPr>
          <p:spPr>
            <a:xfrm>
              <a:off x="-4482" y="976792"/>
              <a:ext cx="10558055"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5" name="Rechthoek 24">
              <a:extLst>
                <a:ext uri="{FF2B5EF4-FFF2-40B4-BE49-F238E27FC236}">
                  <a16:creationId xmlns:a16="http://schemas.microsoft.com/office/drawing/2014/main" id="{2AF40AE4-A6DF-4A05-BD8A-A6B8670580B3}"/>
                </a:ext>
              </a:extLst>
            </p:cNvPr>
            <p:cNvSpPr/>
            <p:nvPr userDrawn="1"/>
          </p:nvSpPr>
          <p:spPr>
            <a:xfrm>
              <a:off x="-4482" y="2086193"/>
              <a:ext cx="10558055" cy="10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10" name="Afbeelding 9">
            <a:extLst>
              <a:ext uri="{FF2B5EF4-FFF2-40B4-BE49-F238E27FC236}">
                <a16:creationId xmlns:a16="http://schemas.microsoft.com/office/drawing/2014/main" id="{75065390-3EE5-4473-8B3F-CA5D454DD85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553572" y="5190719"/>
            <a:ext cx="737827" cy="1194754"/>
          </a:xfrm>
          <a:prstGeom prst="rect">
            <a:avLst/>
          </a:prstGeom>
        </p:spPr>
      </p:pic>
    </p:spTree>
    <p:extLst>
      <p:ext uri="{BB962C8B-B14F-4D97-AF65-F5344CB8AC3E}">
        <p14:creationId xmlns:p14="http://schemas.microsoft.com/office/powerpoint/2010/main" val="1356829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75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75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HOOFDSTUK / BRUI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71DEDF-37F1-4689-8FA1-5E743C7DD6C0}"/>
              </a:ext>
            </a:extLst>
          </p:cNvPr>
          <p:cNvSpPr>
            <a:spLocks noGrp="1"/>
          </p:cNvSpPr>
          <p:nvPr>
            <p:ph type="ctrTitle" hasCustomPrompt="1"/>
          </p:nvPr>
        </p:nvSpPr>
        <p:spPr>
          <a:xfrm>
            <a:off x="1368000" y="1264792"/>
            <a:ext cx="8897573" cy="825246"/>
          </a:xfrm>
        </p:spPr>
        <p:txBody>
          <a:bodyPr anchor="b"/>
          <a:lstStyle>
            <a:lvl1pPr algn="l">
              <a:defRPr sz="6000">
                <a:solidFill>
                  <a:schemeClr val="bg1"/>
                </a:solidFill>
              </a:defRPr>
            </a:lvl1pPr>
          </a:lstStyle>
          <a:p>
            <a:r>
              <a:rPr lang="nl-NL" noProof="0" dirty="0"/>
              <a:t>Titel van het hoofdstuk</a:t>
            </a:r>
          </a:p>
        </p:txBody>
      </p:sp>
      <p:sp>
        <p:nvSpPr>
          <p:cNvPr id="3" name="Ondertitel 2">
            <a:extLst>
              <a:ext uri="{FF2B5EF4-FFF2-40B4-BE49-F238E27FC236}">
                <a16:creationId xmlns:a16="http://schemas.microsoft.com/office/drawing/2014/main" id="{CEA18CD7-32A7-41E4-9DF7-7259FA2187F6}"/>
              </a:ext>
            </a:extLst>
          </p:cNvPr>
          <p:cNvSpPr>
            <a:spLocks noGrp="1"/>
          </p:cNvSpPr>
          <p:nvPr>
            <p:ph type="subTitle" idx="1" hasCustomPrompt="1"/>
          </p:nvPr>
        </p:nvSpPr>
        <p:spPr>
          <a:xfrm>
            <a:off x="1368000" y="2194193"/>
            <a:ext cx="8888236" cy="361234"/>
          </a:xfrm>
        </p:spPr>
        <p:txBody>
          <a:bodyPr/>
          <a:lstStyle>
            <a:lvl1pPr marL="0" indent="0" algn="l">
              <a:buNone/>
              <a:defRPr sz="2800" b="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noProof="0" dirty="0"/>
              <a:t>Subtitel</a:t>
            </a:r>
          </a:p>
        </p:txBody>
      </p:sp>
      <p:sp>
        <p:nvSpPr>
          <p:cNvPr id="4" name="Tijdelijke aanduiding voor datum 3">
            <a:extLst>
              <a:ext uri="{FF2B5EF4-FFF2-40B4-BE49-F238E27FC236}">
                <a16:creationId xmlns:a16="http://schemas.microsoft.com/office/drawing/2014/main" id="{5EEA2768-3B92-4FC5-8ED3-7B1C505E87AE}"/>
              </a:ext>
            </a:extLst>
          </p:cNvPr>
          <p:cNvSpPr>
            <a:spLocks noGrp="1"/>
          </p:cNvSpPr>
          <p:nvPr>
            <p:ph type="dt" sz="half" idx="10"/>
          </p:nvPr>
        </p:nvSpPr>
        <p:spPr>
          <a:xfrm>
            <a:off x="473451" y="6948623"/>
            <a:ext cx="654082" cy="212973"/>
          </a:xfrm>
        </p:spPr>
        <p:txBody>
          <a:bodyPr/>
          <a:lstStyle>
            <a:lvl1pPr algn="l">
              <a:defRPr sz="1100">
                <a:solidFill>
                  <a:schemeClr val="tx2">
                    <a:lumMod val="60000"/>
                    <a:lumOff val="40000"/>
                  </a:schemeClr>
                </a:solidFill>
              </a:defRPr>
            </a:lvl1pPr>
          </a:lstStyle>
          <a:p>
            <a:fld id="{3DBAA895-9D3E-4B81-B870-A8A7EADD3F99}" type="datetime3">
              <a:rPr lang="nl-NL" smtClean="0"/>
              <a:t>3/9/26</a:t>
            </a:fld>
            <a:endParaRPr lang="nl-NL" dirty="0"/>
          </a:p>
        </p:txBody>
      </p:sp>
      <p:sp>
        <p:nvSpPr>
          <p:cNvPr id="5" name="Tijdelijke aanduiding voor voettekst 4">
            <a:extLst>
              <a:ext uri="{FF2B5EF4-FFF2-40B4-BE49-F238E27FC236}">
                <a16:creationId xmlns:a16="http://schemas.microsoft.com/office/drawing/2014/main" id="{9494CA00-555D-4751-8668-226BC887CEBE}"/>
              </a:ext>
            </a:extLst>
          </p:cNvPr>
          <p:cNvSpPr>
            <a:spLocks noGrp="1"/>
          </p:cNvSpPr>
          <p:nvPr>
            <p:ph type="ftr" sz="quarter" idx="11"/>
          </p:nvPr>
        </p:nvSpPr>
        <p:spPr>
          <a:xfrm>
            <a:off x="1251071" y="6952160"/>
            <a:ext cx="10940928" cy="220821"/>
          </a:xfrm>
        </p:spPr>
        <p:txBody>
          <a:bodyPr/>
          <a:lstStyle/>
          <a:p>
            <a:r>
              <a:rPr lang="nl-NL" noProof="0" dirty="0"/>
              <a:t>Invoegen &gt; Koptekst en voettekst</a:t>
            </a:r>
          </a:p>
        </p:txBody>
      </p:sp>
      <p:sp>
        <p:nvSpPr>
          <p:cNvPr id="6" name="Tijdelijke aanduiding voor dianummer 5">
            <a:extLst>
              <a:ext uri="{FF2B5EF4-FFF2-40B4-BE49-F238E27FC236}">
                <a16:creationId xmlns:a16="http://schemas.microsoft.com/office/drawing/2014/main" id="{2D1BBC6E-F9BF-4357-8F2F-8FFB4D00068A}"/>
              </a:ext>
            </a:extLst>
          </p:cNvPr>
          <p:cNvSpPr>
            <a:spLocks noGrp="1"/>
          </p:cNvSpPr>
          <p:nvPr>
            <p:ph type="sldNum" sz="quarter" idx="12"/>
          </p:nvPr>
        </p:nvSpPr>
        <p:spPr>
          <a:xfrm>
            <a:off x="-48026" y="6934376"/>
            <a:ext cx="445275" cy="234991"/>
          </a:xfrm>
        </p:spPr>
        <p:txBody>
          <a:bodyPr/>
          <a:lstStyle/>
          <a:p>
            <a:fld id="{D7B5DC5B-6873-43DB-ADC7-B15ACCE0DFDB}" type="slidenum">
              <a:rPr lang="nl-NL" noProof="0" smtClean="0"/>
              <a:t>‹nr.›</a:t>
            </a:fld>
            <a:endParaRPr lang="nl-NL" noProof="0" dirty="0"/>
          </a:p>
        </p:txBody>
      </p:sp>
      <p:sp>
        <p:nvSpPr>
          <p:cNvPr id="7" name="Rechthoek: afgeronde hoeken 6">
            <a:extLst>
              <a:ext uri="{FF2B5EF4-FFF2-40B4-BE49-F238E27FC236}">
                <a16:creationId xmlns:a16="http://schemas.microsoft.com/office/drawing/2014/main" id="{7D3AA19E-3DC8-4556-BC42-05B65FEB6237}"/>
              </a:ext>
            </a:extLst>
          </p:cNvPr>
          <p:cNvSpPr/>
          <p:nvPr userDrawn="1"/>
        </p:nvSpPr>
        <p:spPr>
          <a:xfrm>
            <a:off x="4345132" y="-491319"/>
            <a:ext cx="3501737" cy="30025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l-NL" sz="2800" cap="all" baseline="0" noProof="0" dirty="0">
                <a:solidFill>
                  <a:schemeClr val="accent1"/>
                </a:solidFill>
                <a:latin typeface="+mj-lt"/>
              </a:rPr>
              <a:t>HOOFDSTUK / BRUIN</a:t>
            </a:r>
          </a:p>
        </p:txBody>
      </p:sp>
      <p:grpSp>
        <p:nvGrpSpPr>
          <p:cNvPr id="11" name="GRID" hidden="1">
            <a:extLst>
              <a:ext uri="{FF2B5EF4-FFF2-40B4-BE49-F238E27FC236}">
                <a16:creationId xmlns:a16="http://schemas.microsoft.com/office/drawing/2014/main" id="{48A3C61C-D459-41FA-8810-4572B806E48D}"/>
              </a:ext>
            </a:extLst>
          </p:cNvPr>
          <p:cNvGrpSpPr/>
          <p:nvPr userDrawn="1"/>
        </p:nvGrpSpPr>
        <p:grpSpPr>
          <a:xfrm>
            <a:off x="-4482" y="0"/>
            <a:ext cx="12196482" cy="6867680"/>
            <a:chOff x="-4482" y="0"/>
            <a:chExt cx="12196482" cy="6867680"/>
          </a:xfrm>
          <a:solidFill>
            <a:srgbClr val="000000">
              <a:alpha val="30000"/>
            </a:srgbClr>
          </a:solidFill>
        </p:grpSpPr>
        <p:sp>
          <p:nvSpPr>
            <p:cNvPr id="12" name="Rechthoek 11">
              <a:extLst>
                <a:ext uri="{FF2B5EF4-FFF2-40B4-BE49-F238E27FC236}">
                  <a16:creationId xmlns:a16="http://schemas.microsoft.com/office/drawing/2014/main" id="{C0CD2C45-57A7-48D5-8EBF-29719BF1100B}"/>
                </a:ext>
              </a:extLst>
            </p:cNvPr>
            <p:cNvSpPr/>
            <p:nvPr userDrawn="1"/>
          </p:nvSpPr>
          <p:spPr>
            <a:xfrm>
              <a:off x="-4482" y="0"/>
              <a:ext cx="12196481" cy="72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Rechthoek 12">
              <a:extLst>
                <a:ext uri="{FF2B5EF4-FFF2-40B4-BE49-F238E27FC236}">
                  <a16:creationId xmlns:a16="http://schemas.microsoft.com/office/drawing/2014/main" id="{04D5B648-51FB-4ABF-BB43-C91825FD10CD}"/>
                </a:ext>
              </a:extLst>
            </p:cNvPr>
            <p:cNvSpPr/>
            <p:nvPr userDrawn="1"/>
          </p:nvSpPr>
          <p:spPr>
            <a:xfrm>
              <a:off x="-4482" y="6579680"/>
              <a:ext cx="12196481"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Rechthoek 13">
              <a:extLst>
                <a:ext uri="{FF2B5EF4-FFF2-40B4-BE49-F238E27FC236}">
                  <a16:creationId xmlns:a16="http://schemas.microsoft.com/office/drawing/2014/main" id="{4AC6A976-32BF-4367-BE75-FC5DCEE92905}"/>
                </a:ext>
              </a:extLst>
            </p:cNvPr>
            <p:cNvSpPr/>
            <p:nvPr userDrawn="1"/>
          </p:nvSpPr>
          <p:spPr>
            <a:xfrm>
              <a:off x="-1" y="0"/>
              <a:ext cx="90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Rechthoek 14">
              <a:extLst>
                <a:ext uri="{FF2B5EF4-FFF2-40B4-BE49-F238E27FC236}">
                  <a16:creationId xmlns:a16="http://schemas.microsoft.com/office/drawing/2014/main" id="{BAA5E06D-9E52-4ACB-B16A-A8C69DC1A627}"/>
                </a:ext>
              </a:extLst>
            </p:cNvPr>
            <p:cNvSpPr/>
            <p:nvPr userDrawn="1"/>
          </p:nvSpPr>
          <p:spPr>
            <a:xfrm>
              <a:off x="11291999" y="0"/>
              <a:ext cx="90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Rechthoek 15">
              <a:extLst>
                <a:ext uri="{FF2B5EF4-FFF2-40B4-BE49-F238E27FC236}">
                  <a16:creationId xmlns:a16="http://schemas.microsoft.com/office/drawing/2014/main" id="{39726040-7997-4734-8EE6-0183F8C26FEA}"/>
                </a:ext>
              </a:extLst>
            </p:cNvPr>
            <p:cNvSpPr/>
            <p:nvPr userDrawn="1"/>
          </p:nvSpPr>
          <p:spPr>
            <a:xfrm>
              <a:off x="0" y="1264792"/>
              <a:ext cx="1368000" cy="50873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Rechthoek 16">
              <a:extLst>
                <a:ext uri="{FF2B5EF4-FFF2-40B4-BE49-F238E27FC236}">
                  <a16:creationId xmlns:a16="http://schemas.microsoft.com/office/drawing/2014/main" id="{5E446126-44D4-42B4-B4EA-4C5C24008DF7}"/>
                </a:ext>
              </a:extLst>
            </p:cNvPr>
            <p:cNvSpPr/>
            <p:nvPr userDrawn="1"/>
          </p:nvSpPr>
          <p:spPr>
            <a:xfrm>
              <a:off x="-4482" y="6059000"/>
              <a:ext cx="10558055"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Rechthoek 17">
              <a:extLst>
                <a:ext uri="{FF2B5EF4-FFF2-40B4-BE49-F238E27FC236}">
                  <a16:creationId xmlns:a16="http://schemas.microsoft.com/office/drawing/2014/main" id="{BC9C3197-7E61-43A6-89E1-BD426F040C29}"/>
                </a:ext>
              </a:extLst>
            </p:cNvPr>
            <p:cNvSpPr/>
            <p:nvPr userDrawn="1"/>
          </p:nvSpPr>
          <p:spPr>
            <a:xfrm>
              <a:off x="10265574" y="0"/>
              <a:ext cx="1926426" cy="5190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Rechthoek 18">
              <a:extLst>
                <a:ext uri="{FF2B5EF4-FFF2-40B4-BE49-F238E27FC236}">
                  <a16:creationId xmlns:a16="http://schemas.microsoft.com/office/drawing/2014/main" id="{B0DFBEA8-CB9E-41E2-A2B4-2295A90C5D6D}"/>
                </a:ext>
              </a:extLst>
            </p:cNvPr>
            <p:cNvSpPr/>
            <p:nvPr userDrawn="1"/>
          </p:nvSpPr>
          <p:spPr>
            <a:xfrm>
              <a:off x="10265574" y="0"/>
              <a:ext cx="288000" cy="6867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Rechthoek 19">
              <a:extLst>
                <a:ext uri="{FF2B5EF4-FFF2-40B4-BE49-F238E27FC236}">
                  <a16:creationId xmlns:a16="http://schemas.microsoft.com/office/drawing/2014/main" id="{E0666717-79F6-4CCC-AD2B-F8ABF0A43D8A}"/>
                </a:ext>
              </a:extLst>
            </p:cNvPr>
            <p:cNvSpPr/>
            <p:nvPr userDrawn="1"/>
          </p:nvSpPr>
          <p:spPr>
            <a:xfrm>
              <a:off x="-4482" y="976792"/>
              <a:ext cx="10558055"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5" name="Rechthoek 24">
              <a:extLst>
                <a:ext uri="{FF2B5EF4-FFF2-40B4-BE49-F238E27FC236}">
                  <a16:creationId xmlns:a16="http://schemas.microsoft.com/office/drawing/2014/main" id="{2AF40AE4-A6DF-4A05-BD8A-A6B8670580B3}"/>
                </a:ext>
              </a:extLst>
            </p:cNvPr>
            <p:cNvSpPr/>
            <p:nvPr userDrawn="1"/>
          </p:nvSpPr>
          <p:spPr>
            <a:xfrm>
              <a:off x="-4482" y="2086193"/>
              <a:ext cx="10558055" cy="10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10" name="Afbeelding 9">
            <a:extLst>
              <a:ext uri="{FF2B5EF4-FFF2-40B4-BE49-F238E27FC236}">
                <a16:creationId xmlns:a16="http://schemas.microsoft.com/office/drawing/2014/main" id="{75065390-3EE5-4473-8B3F-CA5D454DD85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553572" y="5190719"/>
            <a:ext cx="737827" cy="1194754"/>
          </a:xfrm>
          <a:prstGeom prst="rect">
            <a:avLst/>
          </a:prstGeom>
        </p:spPr>
      </p:pic>
    </p:spTree>
    <p:extLst>
      <p:ext uri="{BB962C8B-B14F-4D97-AF65-F5344CB8AC3E}">
        <p14:creationId xmlns:p14="http://schemas.microsoft.com/office/powerpoint/2010/main" val="412301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75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75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KST">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C667A40A-8BBB-492D-886A-BD5C4845F66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0731" b="51403"/>
          <a:stretch/>
        </p:blipFill>
        <p:spPr>
          <a:xfrm>
            <a:off x="9841831" y="0"/>
            <a:ext cx="2350167" cy="3332747"/>
          </a:xfrm>
          <a:prstGeom prst="rect">
            <a:avLst/>
          </a:prstGeom>
        </p:spPr>
      </p:pic>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p:txBody>
          <a:bodyPr/>
          <a:lstStyle>
            <a:lvl1pPr>
              <a:defRPr/>
            </a:lvl1pPr>
          </a:lstStyle>
          <a:p>
            <a:r>
              <a:rPr lang="nl-NL" noProof="0" dirty="0"/>
              <a:t>Voeg hier een titel in</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Tussenkop</a:t>
            </a:r>
          </a:p>
          <a:p>
            <a:pPr lvl="5"/>
            <a:r>
              <a:rPr lang="nl-NL" noProof="0" dirty="0"/>
              <a:t>Numerieke </a:t>
            </a:r>
            <a:r>
              <a:rPr lang="nl-NL" noProof="0" dirty="0" err="1"/>
              <a:t>bullet</a:t>
            </a:r>
            <a:endParaRPr lang="nl-NL" noProof="0" dirty="0"/>
          </a:p>
          <a:p>
            <a:pPr lvl="6"/>
            <a:r>
              <a:rPr lang="nl-NL" noProof="0" dirty="0"/>
              <a:t>Alfabetische </a:t>
            </a:r>
            <a:r>
              <a:rPr lang="nl-NL" noProof="0" dirty="0" err="1"/>
              <a:t>bullet</a:t>
            </a:r>
            <a:endParaRPr lang="nl-NL" noProof="0" dirty="0"/>
          </a:p>
          <a:p>
            <a:pPr lvl="7"/>
            <a:r>
              <a:rPr lang="nl-NL" noProof="0" dirty="0"/>
              <a:t>Sub-</a:t>
            </a:r>
            <a:r>
              <a:rPr lang="nl-NL" noProof="0" dirty="0" err="1"/>
              <a:t>bullet</a:t>
            </a:r>
            <a:r>
              <a:rPr lang="nl-NL" noProof="0" dirty="0"/>
              <a:t> #3</a:t>
            </a:r>
          </a:p>
          <a:p>
            <a:pPr lvl="8"/>
            <a:r>
              <a:rPr lang="nl-NL" noProof="0" dirty="0"/>
              <a:t>Bronvermelding</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p:txBody>
          <a:bodyPr/>
          <a:lstStyle/>
          <a:p>
            <a:fld id="{431C761A-8E17-4CA5-9DEB-BC3C24B26042}" type="datetime3">
              <a:rPr lang="nl-NL" noProof="0" smtClean="0"/>
              <a:t>3/9/26</a:t>
            </a:fld>
            <a:endParaRPr lang="nl-NL" noProof="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p:txBody>
          <a:bodyPr/>
          <a:lstStyle/>
          <a:p>
            <a:r>
              <a:rPr lang="nl-NL" noProof="0"/>
              <a:t>Invoegen &gt; Koptekst en voettekst</a:t>
            </a:r>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p:txBody>
          <a:bodyPr/>
          <a:lstStyle/>
          <a:p>
            <a:fld id="{D7B5DC5B-6873-43DB-ADC7-B15ACCE0DFDB}" type="slidenum">
              <a:rPr lang="nl-NL" noProof="0" smtClean="0"/>
              <a:t>‹nr.›</a:t>
            </a:fld>
            <a:endParaRPr lang="nl-NL" noProof="0"/>
          </a:p>
        </p:txBody>
      </p:sp>
      <p:sp>
        <p:nvSpPr>
          <p:cNvPr id="8" name="Rechthoek: afgeronde hoeken 7">
            <a:extLst>
              <a:ext uri="{FF2B5EF4-FFF2-40B4-BE49-F238E27FC236}">
                <a16:creationId xmlns:a16="http://schemas.microsoft.com/office/drawing/2014/main" id="{A253B553-DB99-4F0C-8253-8B4A3DFB2405}"/>
              </a:ext>
            </a:extLst>
          </p:cNvPr>
          <p:cNvSpPr/>
          <p:nvPr userDrawn="1"/>
        </p:nvSpPr>
        <p:spPr>
          <a:xfrm>
            <a:off x="5321989" y="-491319"/>
            <a:ext cx="1548022" cy="30025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l-NL" sz="2800" cap="all" baseline="0" noProof="0" dirty="0">
                <a:solidFill>
                  <a:schemeClr val="accent1"/>
                </a:solidFill>
                <a:latin typeface="+mj-lt"/>
              </a:rPr>
              <a:t>TEKST</a:t>
            </a:r>
          </a:p>
        </p:txBody>
      </p:sp>
      <p:pic>
        <p:nvPicPr>
          <p:cNvPr id="9" name="LOGO">
            <a:extLst>
              <a:ext uri="{FF2B5EF4-FFF2-40B4-BE49-F238E27FC236}">
                <a16:creationId xmlns:a16="http://schemas.microsoft.com/office/drawing/2014/main" id="{9001D1F8-B30C-4687-89C6-069A2B14E89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54172" y="5190719"/>
            <a:ext cx="738591" cy="1195993"/>
          </a:xfrm>
          <a:prstGeom prst="rect">
            <a:avLst/>
          </a:prstGeom>
        </p:spPr>
      </p:pic>
      <p:grpSp>
        <p:nvGrpSpPr>
          <p:cNvPr id="12" name="Instructie">
            <a:extLst>
              <a:ext uri="{FF2B5EF4-FFF2-40B4-BE49-F238E27FC236}">
                <a16:creationId xmlns:a16="http://schemas.microsoft.com/office/drawing/2014/main" id="{6B5174D8-51FE-4627-A15E-C7ED2BEEFA18}"/>
              </a:ext>
            </a:extLst>
          </p:cNvPr>
          <p:cNvGrpSpPr/>
          <p:nvPr userDrawn="1"/>
        </p:nvGrpSpPr>
        <p:grpSpPr>
          <a:xfrm>
            <a:off x="-3437547" y="1434"/>
            <a:ext cx="3201327" cy="5082295"/>
            <a:chOff x="-3437547" y="1434"/>
            <a:chExt cx="3201327" cy="5082295"/>
          </a:xfrm>
        </p:grpSpPr>
        <p:cxnSp>
          <p:nvCxnSpPr>
            <p:cNvPr id="13" name="Rechte verbindingslijn 12">
              <a:extLst>
                <a:ext uri="{FF2B5EF4-FFF2-40B4-BE49-F238E27FC236}">
                  <a16:creationId xmlns:a16="http://schemas.microsoft.com/office/drawing/2014/main" id="{7489CDF2-FE8C-461F-A261-6C9937118199}"/>
                </a:ext>
              </a:extLst>
            </p:cNvPr>
            <p:cNvCxnSpPr>
              <a:cxnSpLocks/>
            </p:cNvCxnSpPr>
            <p:nvPr userDrawn="1"/>
          </p:nvCxnSpPr>
          <p:spPr>
            <a:xfrm>
              <a:off x="-3419346" y="5083729"/>
              <a:ext cx="3176013" cy="0"/>
            </a:xfrm>
            <a:prstGeom prst="line">
              <a:avLst/>
            </a:prstGeom>
            <a:noFill/>
            <a:ln w="3175" cap="flat" cmpd="sng" algn="ctr">
              <a:solidFill>
                <a:schemeClr val="accent1"/>
              </a:solidFill>
              <a:prstDash val="solid"/>
            </a:ln>
            <a:effectLst/>
          </p:spPr>
        </p:cxnSp>
        <p:sp>
          <p:nvSpPr>
            <p:cNvPr id="14" name="Ovaal 13">
              <a:extLst>
                <a:ext uri="{FF2B5EF4-FFF2-40B4-BE49-F238E27FC236}">
                  <a16:creationId xmlns:a16="http://schemas.microsoft.com/office/drawing/2014/main" id="{C56A5E20-2225-4460-9748-C520F11A2407}"/>
                </a:ext>
              </a:extLst>
            </p:cNvPr>
            <p:cNvSpPr/>
            <p:nvPr userDrawn="1"/>
          </p:nvSpPr>
          <p:spPr>
            <a:xfrm>
              <a:off x="-3425006" y="358882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6</a:t>
              </a:r>
            </a:p>
          </p:txBody>
        </p:sp>
        <p:sp>
          <p:nvSpPr>
            <p:cNvPr id="15" name="Rechthoek 14">
              <a:extLst>
                <a:ext uri="{FF2B5EF4-FFF2-40B4-BE49-F238E27FC236}">
                  <a16:creationId xmlns:a16="http://schemas.microsoft.com/office/drawing/2014/main" id="{92454607-AF87-469D-99CC-64C32FA178F6}"/>
                </a:ext>
              </a:extLst>
            </p:cNvPr>
            <p:cNvSpPr/>
            <p:nvPr userDrawn="1"/>
          </p:nvSpPr>
          <p:spPr>
            <a:xfrm>
              <a:off x="-3059324" y="3588819"/>
              <a:ext cx="2823104" cy="255963"/>
            </a:xfrm>
            <a:prstGeom prst="rect">
              <a:avLst/>
            </a:prstGeom>
            <a:noFill/>
            <a:ln w="25400" cap="flat" cmpd="sng" algn="ctr">
              <a:noFill/>
              <a:prstDash val="solid"/>
            </a:ln>
            <a:effectLst/>
          </p:spPr>
          <p:txBody>
            <a:bodyPr lIns="0" tIns="0" rIns="0" bIns="0" rtlCol="0" anchor="ctr"/>
            <a:lstStyle/>
            <a:p>
              <a:pPr marL="360363" marR="0" lvl="5" indent="-360363" algn="l" defTabSz="914400" rtl="0" eaLnBrk="1" fontAlgn="auto" latinLnBrk="0" hangingPunct="1">
                <a:lnSpc>
                  <a:spcPct val="90000"/>
                </a:lnSpc>
                <a:spcBef>
                  <a:spcPts val="800"/>
                </a:spcBef>
                <a:spcAft>
                  <a:spcPts val="500"/>
                </a:spcAft>
                <a:buClr>
                  <a:schemeClr val="accent1"/>
                </a:buClr>
                <a:buSzTx/>
                <a:buFont typeface="+mj-lt"/>
                <a:buAutoNum type="arabicPeriod"/>
                <a:tabLst/>
                <a:defRPr/>
              </a:pPr>
              <a:r>
                <a:rPr lang="nl-NL" sz="1400" kern="1200" noProof="0" dirty="0">
                  <a:solidFill>
                    <a:schemeClr val="tx2"/>
                  </a:solidFill>
                  <a:latin typeface="+mn-lt"/>
                  <a:ea typeface="+mn-ea"/>
                  <a:cs typeface="+mn-cs"/>
                </a:rPr>
                <a:t>Numerieke </a:t>
              </a:r>
              <a:r>
                <a:rPr lang="nl-NL" sz="1400" kern="1200" noProof="0" dirty="0" err="1">
                  <a:solidFill>
                    <a:schemeClr val="tx2"/>
                  </a:solidFill>
                  <a:latin typeface="+mn-lt"/>
                  <a:ea typeface="+mn-ea"/>
                  <a:cs typeface="+mn-cs"/>
                </a:rPr>
                <a:t>bullet</a:t>
              </a:r>
              <a:endParaRPr lang="nl-NL" sz="1400" kern="1200" noProof="0" dirty="0">
                <a:solidFill>
                  <a:schemeClr val="tx2"/>
                </a:solidFill>
                <a:latin typeface="+mn-lt"/>
                <a:ea typeface="+mn-ea"/>
                <a:cs typeface="+mn-cs"/>
              </a:endParaRPr>
            </a:p>
          </p:txBody>
        </p:sp>
        <p:sp>
          <p:nvSpPr>
            <p:cNvPr id="16" name="Ovaal 15">
              <a:extLst>
                <a:ext uri="{FF2B5EF4-FFF2-40B4-BE49-F238E27FC236}">
                  <a16:creationId xmlns:a16="http://schemas.microsoft.com/office/drawing/2014/main" id="{929D4F9D-257D-48B3-B643-F05BADAF987B}"/>
                </a:ext>
              </a:extLst>
            </p:cNvPr>
            <p:cNvSpPr/>
            <p:nvPr userDrawn="1"/>
          </p:nvSpPr>
          <p:spPr>
            <a:xfrm>
              <a:off x="-3425006" y="396299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7</a:t>
              </a:r>
            </a:p>
          </p:txBody>
        </p:sp>
        <p:sp>
          <p:nvSpPr>
            <p:cNvPr id="17" name="Rechthoek 16">
              <a:extLst>
                <a:ext uri="{FF2B5EF4-FFF2-40B4-BE49-F238E27FC236}">
                  <a16:creationId xmlns:a16="http://schemas.microsoft.com/office/drawing/2014/main" id="{B0863AA3-EBED-4D49-8325-FFFDCF47A573}"/>
                </a:ext>
              </a:extLst>
            </p:cNvPr>
            <p:cNvSpPr/>
            <p:nvPr userDrawn="1"/>
          </p:nvSpPr>
          <p:spPr>
            <a:xfrm>
              <a:off x="-3059324" y="3962995"/>
              <a:ext cx="2823104" cy="255963"/>
            </a:xfrm>
            <a:prstGeom prst="rect">
              <a:avLst/>
            </a:prstGeom>
            <a:noFill/>
            <a:ln w="25400" cap="flat" cmpd="sng" algn="ctr">
              <a:noFill/>
              <a:prstDash val="solid"/>
            </a:ln>
            <a:effectLst/>
          </p:spPr>
          <p:txBody>
            <a:bodyPr lIns="0" tIns="0" rIns="0" bIns="0" rtlCol="0" anchor="ctr"/>
            <a:lstStyle/>
            <a:p>
              <a:pPr marL="360363" marR="0" lvl="6" indent="-360363" algn="l" defTabSz="914400" rtl="0" eaLnBrk="1" fontAlgn="auto" latinLnBrk="0" hangingPunct="1">
                <a:lnSpc>
                  <a:spcPct val="90000"/>
                </a:lnSpc>
                <a:spcBef>
                  <a:spcPts val="800"/>
                </a:spcBef>
                <a:spcAft>
                  <a:spcPts val="500"/>
                </a:spcAft>
                <a:buClr>
                  <a:schemeClr val="accent1"/>
                </a:buClr>
                <a:buSzTx/>
                <a:buFont typeface="+mj-lt"/>
                <a:buAutoNum type="alphaLcPeriod"/>
                <a:tabLst/>
                <a:defRPr/>
              </a:pPr>
              <a:r>
                <a:rPr lang="nl-NL" sz="1400" kern="1200" noProof="0" dirty="0">
                  <a:solidFill>
                    <a:schemeClr val="tx2"/>
                  </a:solidFill>
                  <a:latin typeface="+mn-lt"/>
                  <a:ea typeface="+mn-ea"/>
                  <a:cs typeface="+mn-cs"/>
                </a:rPr>
                <a:t>Alfabetische </a:t>
              </a:r>
              <a:r>
                <a:rPr lang="nl-NL" sz="1400" kern="1200" noProof="0" dirty="0" err="1">
                  <a:solidFill>
                    <a:schemeClr val="tx2"/>
                  </a:solidFill>
                  <a:latin typeface="+mn-lt"/>
                  <a:ea typeface="+mn-ea"/>
                  <a:cs typeface="+mn-cs"/>
                </a:rPr>
                <a:t>bullet</a:t>
              </a:r>
              <a:endParaRPr lang="nl-NL" sz="1400" kern="1200" noProof="0" dirty="0">
                <a:solidFill>
                  <a:schemeClr val="tx2"/>
                </a:solidFill>
                <a:latin typeface="+mn-lt"/>
                <a:ea typeface="+mn-ea"/>
                <a:cs typeface="+mn-cs"/>
              </a:endParaRPr>
            </a:p>
          </p:txBody>
        </p:sp>
        <p:sp>
          <p:nvSpPr>
            <p:cNvPr id="18" name="Ovaal 17">
              <a:extLst>
                <a:ext uri="{FF2B5EF4-FFF2-40B4-BE49-F238E27FC236}">
                  <a16:creationId xmlns:a16="http://schemas.microsoft.com/office/drawing/2014/main" id="{C620D0F6-989C-4F65-A6C2-EFA15958808E}"/>
                </a:ext>
              </a:extLst>
            </p:cNvPr>
            <p:cNvSpPr/>
            <p:nvPr userDrawn="1"/>
          </p:nvSpPr>
          <p:spPr>
            <a:xfrm>
              <a:off x="-3425006" y="43356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8</a:t>
              </a:r>
            </a:p>
          </p:txBody>
        </p:sp>
        <p:sp>
          <p:nvSpPr>
            <p:cNvPr id="19" name="Rechthoek 18">
              <a:extLst>
                <a:ext uri="{FF2B5EF4-FFF2-40B4-BE49-F238E27FC236}">
                  <a16:creationId xmlns:a16="http://schemas.microsoft.com/office/drawing/2014/main" id="{58A7D4D1-82DA-44B5-A60A-792A3D5D6A9B}"/>
                </a:ext>
              </a:extLst>
            </p:cNvPr>
            <p:cNvSpPr/>
            <p:nvPr userDrawn="1"/>
          </p:nvSpPr>
          <p:spPr>
            <a:xfrm>
              <a:off x="-3059324" y="4335640"/>
              <a:ext cx="2823104" cy="255963"/>
            </a:xfrm>
            <a:prstGeom prst="rect">
              <a:avLst/>
            </a:prstGeom>
            <a:noFill/>
            <a:ln w="25400" cap="flat" cmpd="sng" algn="ctr">
              <a:noFill/>
              <a:prstDash val="solid"/>
            </a:ln>
            <a:effectLst/>
          </p:spPr>
          <p:txBody>
            <a:bodyPr lIns="0" tIns="0" rIns="0" bIns="0" rtlCol="0" anchor="ctr"/>
            <a:lstStyle/>
            <a:p>
              <a:pPr marL="625475" marR="0" lvl="7" indent="-265113" algn="l" defTabSz="914400" rtl="0" eaLnBrk="1" fontAlgn="auto" latinLnBrk="0" hangingPunct="1">
                <a:lnSpc>
                  <a:spcPct val="90000"/>
                </a:lnSpc>
                <a:spcBef>
                  <a:spcPts val="800"/>
                </a:spcBef>
                <a:spcAft>
                  <a:spcPts val="500"/>
                </a:spcAft>
                <a:buClr>
                  <a:schemeClr val="accent1"/>
                </a:buClr>
                <a:buSzPct val="80000"/>
                <a:buFont typeface="Microsoft JhengHei Light" panose="020B0304030504040204" pitchFamily="34" charset="-120"/>
                <a:buChar char="&gt;"/>
                <a:tabLst/>
                <a:defRPr/>
              </a:pPr>
              <a:r>
                <a:rPr lang="nl-NL" sz="1200" kern="1200" noProof="0" dirty="0">
                  <a:solidFill>
                    <a:schemeClr val="tx2"/>
                  </a:solidFill>
                  <a:latin typeface="+mn-lt"/>
                  <a:ea typeface="+mn-ea"/>
                  <a:cs typeface="+mn-cs"/>
                </a:rPr>
                <a:t>Sub-</a:t>
              </a:r>
              <a:r>
                <a:rPr lang="nl-NL" sz="1200" kern="1200" noProof="0" dirty="0" err="1">
                  <a:solidFill>
                    <a:schemeClr val="tx2"/>
                  </a:solidFill>
                  <a:latin typeface="+mn-lt"/>
                  <a:ea typeface="+mn-ea"/>
                  <a:cs typeface="+mn-cs"/>
                </a:rPr>
                <a:t>bullet</a:t>
              </a:r>
              <a:r>
                <a:rPr lang="nl-NL" sz="1200" kern="1200" noProof="0" dirty="0">
                  <a:solidFill>
                    <a:schemeClr val="tx2"/>
                  </a:solidFill>
                  <a:latin typeface="+mn-lt"/>
                  <a:ea typeface="+mn-ea"/>
                  <a:cs typeface="+mn-cs"/>
                </a:rPr>
                <a:t> #3</a:t>
              </a:r>
            </a:p>
          </p:txBody>
        </p:sp>
        <p:sp>
          <p:nvSpPr>
            <p:cNvPr id="20" name="Ovaal 19">
              <a:extLst>
                <a:ext uri="{FF2B5EF4-FFF2-40B4-BE49-F238E27FC236}">
                  <a16:creationId xmlns:a16="http://schemas.microsoft.com/office/drawing/2014/main" id="{FDE8BCDF-6C2E-406B-A00A-25EF6F3101BD}"/>
                </a:ext>
              </a:extLst>
            </p:cNvPr>
            <p:cNvSpPr/>
            <p:nvPr userDrawn="1"/>
          </p:nvSpPr>
          <p:spPr>
            <a:xfrm>
              <a:off x="-3425006" y="470890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9</a:t>
              </a:r>
            </a:p>
          </p:txBody>
        </p:sp>
        <p:sp>
          <p:nvSpPr>
            <p:cNvPr id="21" name="Rechthoek 20">
              <a:extLst>
                <a:ext uri="{FF2B5EF4-FFF2-40B4-BE49-F238E27FC236}">
                  <a16:creationId xmlns:a16="http://schemas.microsoft.com/office/drawing/2014/main" id="{5F7B2934-D393-4CE5-86B1-1D7FF76C100F}"/>
                </a:ext>
              </a:extLst>
            </p:cNvPr>
            <p:cNvSpPr/>
            <p:nvPr userDrawn="1"/>
          </p:nvSpPr>
          <p:spPr>
            <a:xfrm>
              <a:off x="-3059324" y="4708905"/>
              <a:ext cx="2823104" cy="255963"/>
            </a:xfrm>
            <a:prstGeom prst="rect">
              <a:avLst/>
            </a:prstGeom>
            <a:noFill/>
            <a:ln w="25400" cap="flat" cmpd="sng" algn="ctr">
              <a:noFill/>
              <a:prstDash val="solid"/>
            </a:ln>
            <a:effectLst/>
          </p:spPr>
          <p:txBody>
            <a:bodyPr lIns="0" tIns="0" rIns="0" bIns="0" rtlCol="0" anchor="ctr"/>
            <a:lstStyle/>
            <a:p>
              <a:pPr marL="0" marR="0" lvl="8" indent="0" algn="l" defTabSz="914400" rtl="0" eaLnBrk="1" fontAlgn="auto" latinLnBrk="0" hangingPunct="1">
                <a:lnSpc>
                  <a:spcPct val="90000"/>
                </a:lnSpc>
                <a:spcBef>
                  <a:spcPts val="800"/>
                </a:spcBef>
                <a:spcAft>
                  <a:spcPts val="800"/>
                </a:spcAft>
                <a:buClrTx/>
                <a:buSzTx/>
                <a:buFont typeface="Arial" panose="020B0604020202020204" pitchFamily="34" charset="0"/>
                <a:buNone/>
                <a:tabLst/>
                <a:defRPr/>
              </a:pPr>
              <a:r>
                <a:rPr lang="nl-NL" sz="1050" i="1" kern="1200" noProof="0" dirty="0">
                  <a:solidFill>
                    <a:schemeClr val="tx2"/>
                  </a:solidFill>
                  <a:latin typeface="+mn-lt"/>
                  <a:ea typeface="+mn-ea"/>
                  <a:cs typeface="+mn-cs"/>
                </a:rPr>
                <a:t>Bronvermelding</a:t>
              </a:r>
            </a:p>
          </p:txBody>
        </p:sp>
        <p:sp>
          <p:nvSpPr>
            <p:cNvPr id="23" name="Rechthoek 22">
              <a:extLst>
                <a:ext uri="{FF2B5EF4-FFF2-40B4-BE49-F238E27FC236}">
                  <a16:creationId xmlns:a16="http://schemas.microsoft.com/office/drawing/2014/main" id="{4153A20F-77AA-4496-A204-34AE6461DBB1}"/>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0" i="0" u="none" strike="noStrike" kern="0" cap="all" spc="0" normalizeH="0" baseline="0" noProof="0" dirty="0">
                  <a:ln>
                    <a:noFill/>
                  </a:ln>
                  <a:solidFill>
                    <a:schemeClr val="accent1"/>
                  </a:solidFill>
                  <a:effectLst/>
                  <a:uLnTx/>
                  <a:uFillTx/>
                  <a:latin typeface="+mj-lt"/>
                  <a:cs typeface="Segoe UI Light" panose="020B0502040204020203" pitchFamily="34" charset="0"/>
                </a:rPr>
                <a:t>TEKST</a:t>
              </a:r>
              <a:r>
                <a:rPr kumimoji="0" lang="nl-NL" sz="1400" b="0" i="0" u="none" strike="noStrike" kern="0" cap="all" spc="0" normalizeH="0" noProof="0" dirty="0">
                  <a:ln>
                    <a:noFill/>
                  </a:ln>
                  <a:solidFill>
                    <a:schemeClr val="accent1"/>
                  </a:solidFill>
                  <a:effectLst/>
                  <a:uLnTx/>
                  <a:uFillTx/>
                  <a:latin typeface="+mj-lt"/>
                  <a:cs typeface="Segoe UI Light" panose="020B0502040204020203" pitchFamily="34" charset="0"/>
                </a:rPr>
                <a:t> NIVEAUS kiezen</a:t>
              </a:r>
              <a:endParaRPr kumimoji="0" lang="nl-NL" sz="1400" b="0" i="0" u="none" strike="noStrike" kern="0" cap="all" spc="0" normalizeH="0" baseline="0" noProof="0" dirty="0">
                <a:ln>
                  <a:noFill/>
                </a:ln>
                <a:solidFill>
                  <a:schemeClr val="accent1"/>
                </a:solidFill>
                <a:effectLst/>
                <a:uLnTx/>
                <a:uFillTx/>
                <a:latin typeface="+mj-lt"/>
                <a:cs typeface="Segoe UI Light" panose="020B0502040204020203" pitchFamily="34" charset="0"/>
              </a:endParaRPr>
            </a:p>
          </p:txBody>
        </p:sp>
        <p:sp>
          <p:nvSpPr>
            <p:cNvPr id="24" name="Ovaal 23">
              <a:extLst>
                <a:ext uri="{FF2B5EF4-FFF2-40B4-BE49-F238E27FC236}">
                  <a16:creationId xmlns:a16="http://schemas.microsoft.com/office/drawing/2014/main" id="{83CFADCC-94FF-47D7-9671-C8E0C6E63D61}"/>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1</a:t>
              </a:r>
            </a:p>
          </p:txBody>
        </p:sp>
        <p:cxnSp>
          <p:nvCxnSpPr>
            <p:cNvPr id="25" name="Rechte verbindingslijn 24">
              <a:extLst>
                <a:ext uri="{FF2B5EF4-FFF2-40B4-BE49-F238E27FC236}">
                  <a16:creationId xmlns:a16="http://schemas.microsoft.com/office/drawing/2014/main" id="{9C354EEA-21D1-4DA2-B3CE-1F50C9835230}"/>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26" name="Groep 25">
              <a:extLst>
                <a:ext uri="{FF2B5EF4-FFF2-40B4-BE49-F238E27FC236}">
                  <a16:creationId xmlns:a16="http://schemas.microsoft.com/office/drawing/2014/main" id="{FE9BB266-C3A9-4E9B-8437-B84F7D5F279C}"/>
                </a:ext>
              </a:extLst>
            </p:cNvPr>
            <p:cNvGrpSpPr/>
            <p:nvPr userDrawn="1"/>
          </p:nvGrpSpPr>
          <p:grpSpPr>
            <a:xfrm>
              <a:off x="-3437547" y="349413"/>
              <a:ext cx="2933825" cy="558875"/>
              <a:chOff x="-3419346" y="368233"/>
              <a:chExt cx="3904920" cy="743862"/>
            </a:xfrm>
          </p:grpSpPr>
          <p:sp>
            <p:nvSpPr>
              <p:cNvPr id="38" name="Rechthoek 37">
                <a:extLst>
                  <a:ext uri="{FF2B5EF4-FFF2-40B4-BE49-F238E27FC236}">
                    <a16:creationId xmlns:a16="http://schemas.microsoft.com/office/drawing/2014/main" id="{CBDE92F9-E5A6-4410-93D2-48C9182EBE02}"/>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700" b="0" noProof="0" dirty="0">
                    <a:solidFill>
                      <a:srgbClr val="C00000"/>
                    </a:solidFill>
                    <a:latin typeface="Arial" panose="020B0604020202020204" pitchFamily="34" charset="0"/>
                    <a:cs typeface="Arial" panose="020B0604020202020204" pitchFamily="34" charset="0"/>
                  </a:rPr>
                  <a:t>Start</a:t>
                </a:r>
              </a:p>
            </p:txBody>
          </p:sp>
          <p:cxnSp>
            <p:nvCxnSpPr>
              <p:cNvPr id="39" name="Rechte verbindingslijn 38">
                <a:extLst>
                  <a:ext uri="{FF2B5EF4-FFF2-40B4-BE49-F238E27FC236}">
                    <a16:creationId xmlns:a16="http://schemas.microsoft.com/office/drawing/2014/main" id="{D5B3C4D6-310C-43CA-9F90-AF9F86D934B0}"/>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 name="Rechte verbindingslijn 39">
                <a:extLst>
                  <a:ext uri="{FF2B5EF4-FFF2-40B4-BE49-F238E27FC236}">
                    <a16:creationId xmlns:a16="http://schemas.microsoft.com/office/drawing/2014/main" id="{1A1C570F-6855-4707-B38F-1E404975CB1C}"/>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1" name="Rechthoek 40">
                <a:extLst>
                  <a:ext uri="{FF2B5EF4-FFF2-40B4-BE49-F238E27FC236}">
                    <a16:creationId xmlns:a16="http://schemas.microsoft.com/office/drawing/2014/main" id="{9779CCBB-974A-4B71-9345-6A98FD1CC6C1}"/>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nvGrpSpPr>
              <p:cNvPr id="42" name="Groep 41">
                <a:extLst>
                  <a:ext uri="{FF2B5EF4-FFF2-40B4-BE49-F238E27FC236}">
                    <a16:creationId xmlns:a16="http://schemas.microsoft.com/office/drawing/2014/main" id="{78A06BCD-772F-4663-AAAE-E90BF8475114}"/>
                  </a:ext>
                </a:extLst>
              </p:cNvPr>
              <p:cNvGrpSpPr/>
              <p:nvPr userDrawn="1"/>
            </p:nvGrpSpPr>
            <p:grpSpPr>
              <a:xfrm>
                <a:off x="-3002834" y="720303"/>
                <a:ext cx="182598" cy="143759"/>
                <a:chOff x="-3310843" y="700986"/>
                <a:chExt cx="182598" cy="143759"/>
              </a:xfrm>
            </p:grpSpPr>
            <p:grpSp>
              <p:nvGrpSpPr>
                <p:cNvPr id="81" name="Groep 80">
                  <a:extLst>
                    <a:ext uri="{FF2B5EF4-FFF2-40B4-BE49-F238E27FC236}">
                      <a16:creationId xmlns:a16="http://schemas.microsoft.com/office/drawing/2014/main" id="{DE4642E6-4A99-4442-8FF7-3504FB0BE7AB}"/>
                    </a:ext>
                  </a:extLst>
                </p:cNvPr>
                <p:cNvGrpSpPr/>
                <p:nvPr userDrawn="1"/>
              </p:nvGrpSpPr>
              <p:grpSpPr>
                <a:xfrm>
                  <a:off x="-3310843" y="700986"/>
                  <a:ext cx="182598" cy="143759"/>
                  <a:chOff x="-3310843" y="700986"/>
                  <a:chExt cx="182598" cy="143759"/>
                </a:xfrm>
              </p:grpSpPr>
              <p:cxnSp>
                <p:nvCxnSpPr>
                  <p:cNvPr id="85" name="Rechte verbindingslijn 84">
                    <a:extLst>
                      <a:ext uri="{FF2B5EF4-FFF2-40B4-BE49-F238E27FC236}">
                        <a16:creationId xmlns:a16="http://schemas.microsoft.com/office/drawing/2014/main" id="{C9D8BE23-4A00-4A38-ADC3-29687483A698}"/>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86" name="Rechte verbindingslijn 85">
                    <a:extLst>
                      <a:ext uri="{FF2B5EF4-FFF2-40B4-BE49-F238E27FC236}">
                        <a16:creationId xmlns:a16="http://schemas.microsoft.com/office/drawing/2014/main" id="{B11E6006-B0C3-4AB1-A9E2-D26F4A78D35B}"/>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87" name="Rechte verbindingslijn 86">
                    <a:extLst>
                      <a:ext uri="{FF2B5EF4-FFF2-40B4-BE49-F238E27FC236}">
                        <a16:creationId xmlns:a16="http://schemas.microsoft.com/office/drawing/2014/main" id="{54E079AE-D851-49DC-BD22-9C6EA4A3F2BF}"/>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88" name="Rechte verbindingslijn 87">
                    <a:extLst>
                      <a:ext uri="{FF2B5EF4-FFF2-40B4-BE49-F238E27FC236}">
                        <a16:creationId xmlns:a16="http://schemas.microsoft.com/office/drawing/2014/main" id="{310BBC59-C035-4EA2-874B-0A5AFFE0BDF0}"/>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89" name="Rechte verbindingslijn 88">
                    <a:extLst>
                      <a:ext uri="{FF2B5EF4-FFF2-40B4-BE49-F238E27FC236}">
                        <a16:creationId xmlns:a16="http://schemas.microsoft.com/office/drawing/2014/main" id="{5E07E169-AAB7-4691-9606-FD3F50E4126E}"/>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82" name="Groep 81">
                  <a:extLst>
                    <a:ext uri="{FF2B5EF4-FFF2-40B4-BE49-F238E27FC236}">
                      <a16:creationId xmlns:a16="http://schemas.microsoft.com/office/drawing/2014/main" id="{242CC115-D81D-41A0-9196-E41936A93459}"/>
                    </a:ext>
                  </a:extLst>
                </p:cNvPr>
                <p:cNvGrpSpPr/>
                <p:nvPr userDrawn="1"/>
              </p:nvGrpSpPr>
              <p:grpSpPr>
                <a:xfrm flipH="1">
                  <a:off x="-3310774" y="735854"/>
                  <a:ext cx="88801" cy="72568"/>
                  <a:chOff x="-2091059" y="1395403"/>
                  <a:chExt cx="157316" cy="128558"/>
                </a:xfrm>
              </p:grpSpPr>
              <p:sp>
                <p:nvSpPr>
                  <p:cNvPr id="83" name="Rechthoek 82">
                    <a:extLst>
                      <a:ext uri="{FF2B5EF4-FFF2-40B4-BE49-F238E27FC236}">
                        <a16:creationId xmlns:a16="http://schemas.microsoft.com/office/drawing/2014/main" id="{4DCB4C25-DC88-491B-95AC-28550408B525}"/>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84" name="Pijl: punthaak 83">
                    <a:extLst>
                      <a:ext uri="{FF2B5EF4-FFF2-40B4-BE49-F238E27FC236}">
                        <a16:creationId xmlns:a16="http://schemas.microsoft.com/office/drawing/2014/main" id="{D5D437CC-C0DD-4280-B981-7A4251ABCD6D}"/>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grpSp>
            <p:nvGrpSpPr>
              <p:cNvPr id="43" name="Groep 42">
                <a:extLst>
                  <a:ext uri="{FF2B5EF4-FFF2-40B4-BE49-F238E27FC236}">
                    <a16:creationId xmlns:a16="http://schemas.microsoft.com/office/drawing/2014/main" id="{4BFEEF17-A398-4AC5-938A-CEE2DB2DA4B9}"/>
                  </a:ext>
                </a:extLst>
              </p:cNvPr>
              <p:cNvGrpSpPr/>
              <p:nvPr userDrawn="1"/>
            </p:nvGrpSpPr>
            <p:grpSpPr>
              <a:xfrm>
                <a:off x="-3326107" y="720303"/>
                <a:ext cx="182598" cy="143759"/>
                <a:chOff x="-3634116" y="700986"/>
                <a:chExt cx="182598" cy="143759"/>
              </a:xfrm>
            </p:grpSpPr>
            <p:grpSp>
              <p:nvGrpSpPr>
                <p:cNvPr id="72" name="Groep 71">
                  <a:extLst>
                    <a:ext uri="{FF2B5EF4-FFF2-40B4-BE49-F238E27FC236}">
                      <a16:creationId xmlns:a16="http://schemas.microsoft.com/office/drawing/2014/main" id="{26A216B1-C9B0-4A0A-A656-AC053C172A37}"/>
                    </a:ext>
                  </a:extLst>
                </p:cNvPr>
                <p:cNvGrpSpPr/>
                <p:nvPr userDrawn="1"/>
              </p:nvGrpSpPr>
              <p:grpSpPr>
                <a:xfrm>
                  <a:off x="-3634116" y="700986"/>
                  <a:ext cx="182598" cy="143759"/>
                  <a:chOff x="-3634116" y="700986"/>
                  <a:chExt cx="182598" cy="143759"/>
                </a:xfrm>
              </p:grpSpPr>
              <p:cxnSp>
                <p:nvCxnSpPr>
                  <p:cNvPr id="76" name="Rechte verbindingslijn 75">
                    <a:extLst>
                      <a:ext uri="{FF2B5EF4-FFF2-40B4-BE49-F238E27FC236}">
                        <a16:creationId xmlns:a16="http://schemas.microsoft.com/office/drawing/2014/main" id="{E54CEDA6-44F1-4A69-9A0D-DA58ADB0F8FB}"/>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77" name="Rechte verbindingslijn 76">
                    <a:extLst>
                      <a:ext uri="{FF2B5EF4-FFF2-40B4-BE49-F238E27FC236}">
                        <a16:creationId xmlns:a16="http://schemas.microsoft.com/office/drawing/2014/main" id="{C10BB00F-B93E-43EA-879A-EBB774768CFF}"/>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78" name="Rechte verbindingslijn 77">
                    <a:extLst>
                      <a:ext uri="{FF2B5EF4-FFF2-40B4-BE49-F238E27FC236}">
                        <a16:creationId xmlns:a16="http://schemas.microsoft.com/office/drawing/2014/main" id="{EF196E6B-7397-4B77-B758-C4F5D77A1E37}"/>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79" name="Rechte verbindingslijn 78">
                    <a:extLst>
                      <a:ext uri="{FF2B5EF4-FFF2-40B4-BE49-F238E27FC236}">
                        <a16:creationId xmlns:a16="http://schemas.microsoft.com/office/drawing/2014/main" id="{90458AEB-F69E-40CA-B941-B3B8B98B1DED}"/>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80" name="Rechte verbindingslijn 79">
                    <a:extLst>
                      <a:ext uri="{FF2B5EF4-FFF2-40B4-BE49-F238E27FC236}">
                        <a16:creationId xmlns:a16="http://schemas.microsoft.com/office/drawing/2014/main" id="{85BC99CF-80AA-4F29-82CA-C6B6BC6B5B75}"/>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73" name="Groep 72">
                  <a:extLst>
                    <a:ext uri="{FF2B5EF4-FFF2-40B4-BE49-F238E27FC236}">
                      <a16:creationId xmlns:a16="http://schemas.microsoft.com/office/drawing/2014/main" id="{92B4C5D1-1179-4EB6-A878-E64F1BE95124}"/>
                    </a:ext>
                  </a:extLst>
                </p:cNvPr>
                <p:cNvGrpSpPr/>
                <p:nvPr userDrawn="1"/>
              </p:nvGrpSpPr>
              <p:grpSpPr>
                <a:xfrm>
                  <a:off x="-3634047" y="735854"/>
                  <a:ext cx="88801" cy="72568"/>
                  <a:chOff x="-2091059" y="1395403"/>
                  <a:chExt cx="157316" cy="128558"/>
                </a:xfrm>
              </p:grpSpPr>
              <p:sp>
                <p:nvSpPr>
                  <p:cNvPr id="74" name="Rechthoek 73">
                    <a:extLst>
                      <a:ext uri="{FF2B5EF4-FFF2-40B4-BE49-F238E27FC236}">
                        <a16:creationId xmlns:a16="http://schemas.microsoft.com/office/drawing/2014/main" id="{83041131-7359-41E8-9469-0C0C9A893E8E}"/>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75" name="Pijl: punthaak 74">
                    <a:extLst>
                      <a:ext uri="{FF2B5EF4-FFF2-40B4-BE49-F238E27FC236}">
                        <a16:creationId xmlns:a16="http://schemas.microsoft.com/office/drawing/2014/main" id="{2CFDF00C-AA95-4CD3-925F-BA3FD505EDD4}"/>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cxnSp>
            <p:nvCxnSpPr>
              <p:cNvPr id="44" name="Rechte verbindingslijn 43">
                <a:extLst>
                  <a:ext uri="{FF2B5EF4-FFF2-40B4-BE49-F238E27FC236}">
                    <a16:creationId xmlns:a16="http://schemas.microsoft.com/office/drawing/2014/main" id="{9F325FC0-BD24-4FE2-B0E4-EA7E39CEE735}"/>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45" name="Rechte verbindingslijn 44">
                <a:extLst>
                  <a:ext uri="{FF2B5EF4-FFF2-40B4-BE49-F238E27FC236}">
                    <a16:creationId xmlns:a16="http://schemas.microsoft.com/office/drawing/2014/main" id="{0ACA34A7-261E-4D51-98BD-B01BCF779FB9}"/>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46" name="Groep 45">
                <a:extLst>
                  <a:ext uri="{FF2B5EF4-FFF2-40B4-BE49-F238E27FC236}">
                    <a16:creationId xmlns:a16="http://schemas.microsoft.com/office/drawing/2014/main" id="{34B315DF-3BC8-4D2B-91FF-C69729A27929}"/>
                  </a:ext>
                </a:extLst>
              </p:cNvPr>
              <p:cNvGrpSpPr/>
              <p:nvPr userDrawn="1"/>
            </p:nvGrpSpPr>
            <p:grpSpPr>
              <a:xfrm>
                <a:off x="-2425037" y="370226"/>
                <a:ext cx="357690" cy="330595"/>
                <a:chOff x="-2721817" y="347336"/>
                <a:chExt cx="432805" cy="400021"/>
              </a:xfrm>
            </p:grpSpPr>
            <p:sp>
              <p:nvSpPr>
                <p:cNvPr id="61" name="Rechthoek 60">
                  <a:extLst>
                    <a:ext uri="{FF2B5EF4-FFF2-40B4-BE49-F238E27FC236}">
                      <a16:creationId xmlns:a16="http://schemas.microsoft.com/office/drawing/2014/main" id="{FD9DCC62-4C10-488A-912A-83B28877B351}"/>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00" b="0" noProof="0">
                    <a:solidFill>
                      <a:srgbClr val="FF0000"/>
                    </a:solidFill>
                    <a:latin typeface="Arial" panose="020B0604020202020204" pitchFamily="34" charset="0"/>
                    <a:cs typeface="Arial" panose="020B0604020202020204" pitchFamily="34" charset="0"/>
                  </a:endParaRPr>
                </a:p>
              </p:txBody>
            </p:sp>
            <p:grpSp>
              <p:nvGrpSpPr>
                <p:cNvPr id="62" name="Groep 61">
                  <a:extLst>
                    <a:ext uri="{FF2B5EF4-FFF2-40B4-BE49-F238E27FC236}">
                      <a16:creationId xmlns:a16="http://schemas.microsoft.com/office/drawing/2014/main" id="{5440138E-8E4F-458E-BECA-1E2C954AC4DC}"/>
                    </a:ext>
                  </a:extLst>
                </p:cNvPr>
                <p:cNvGrpSpPr/>
                <p:nvPr userDrawn="1"/>
              </p:nvGrpSpPr>
              <p:grpSpPr>
                <a:xfrm>
                  <a:off x="-2652453" y="431583"/>
                  <a:ext cx="294076" cy="231526"/>
                  <a:chOff x="-3634116" y="700986"/>
                  <a:chExt cx="182598" cy="143759"/>
                </a:xfrm>
              </p:grpSpPr>
              <p:grpSp>
                <p:nvGrpSpPr>
                  <p:cNvPr id="63" name="Groep 62">
                    <a:extLst>
                      <a:ext uri="{FF2B5EF4-FFF2-40B4-BE49-F238E27FC236}">
                        <a16:creationId xmlns:a16="http://schemas.microsoft.com/office/drawing/2014/main" id="{239866E6-A483-45DA-9B99-8BDDB54980EB}"/>
                      </a:ext>
                    </a:extLst>
                  </p:cNvPr>
                  <p:cNvGrpSpPr/>
                  <p:nvPr userDrawn="1"/>
                </p:nvGrpSpPr>
                <p:grpSpPr>
                  <a:xfrm>
                    <a:off x="-3634116" y="700986"/>
                    <a:ext cx="182598" cy="143759"/>
                    <a:chOff x="-3634116" y="700986"/>
                    <a:chExt cx="182598" cy="143759"/>
                  </a:xfrm>
                </p:grpSpPr>
                <p:cxnSp>
                  <p:nvCxnSpPr>
                    <p:cNvPr id="67" name="Rechte verbindingslijn 66">
                      <a:extLst>
                        <a:ext uri="{FF2B5EF4-FFF2-40B4-BE49-F238E27FC236}">
                          <a16:creationId xmlns:a16="http://schemas.microsoft.com/office/drawing/2014/main" id="{D351BB38-8D00-4D8C-8928-D539714E383A}"/>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68" name="Rechte verbindingslijn 67">
                      <a:extLst>
                        <a:ext uri="{FF2B5EF4-FFF2-40B4-BE49-F238E27FC236}">
                          <a16:creationId xmlns:a16="http://schemas.microsoft.com/office/drawing/2014/main" id="{7EE050B6-7EFC-41E2-8D82-368720E95A29}"/>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69" name="Rechte verbindingslijn 68">
                      <a:extLst>
                        <a:ext uri="{FF2B5EF4-FFF2-40B4-BE49-F238E27FC236}">
                          <a16:creationId xmlns:a16="http://schemas.microsoft.com/office/drawing/2014/main" id="{F3690A83-85F8-4DC5-8C85-0190CB00FCF8}"/>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70" name="Rechte verbindingslijn 69">
                      <a:extLst>
                        <a:ext uri="{FF2B5EF4-FFF2-40B4-BE49-F238E27FC236}">
                          <a16:creationId xmlns:a16="http://schemas.microsoft.com/office/drawing/2014/main" id="{43515B86-3F12-495B-A89D-BEF98379B158}"/>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71" name="Rechte verbindingslijn 70">
                      <a:extLst>
                        <a:ext uri="{FF2B5EF4-FFF2-40B4-BE49-F238E27FC236}">
                          <a16:creationId xmlns:a16="http://schemas.microsoft.com/office/drawing/2014/main" id="{31F5A5A8-03BE-4504-889D-E9EA22E02B1B}"/>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64" name="Groep 63">
                    <a:extLst>
                      <a:ext uri="{FF2B5EF4-FFF2-40B4-BE49-F238E27FC236}">
                        <a16:creationId xmlns:a16="http://schemas.microsoft.com/office/drawing/2014/main" id="{126A2590-AEEE-4956-976F-1F9AD0AD4286}"/>
                      </a:ext>
                    </a:extLst>
                  </p:cNvPr>
                  <p:cNvGrpSpPr/>
                  <p:nvPr userDrawn="1"/>
                </p:nvGrpSpPr>
                <p:grpSpPr>
                  <a:xfrm>
                    <a:off x="-3634047" y="735854"/>
                    <a:ext cx="88801" cy="72568"/>
                    <a:chOff x="-2091059" y="1395403"/>
                    <a:chExt cx="157316" cy="128558"/>
                  </a:xfrm>
                </p:grpSpPr>
                <p:sp>
                  <p:nvSpPr>
                    <p:cNvPr id="65" name="Rechthoek 64">
                      <a:extLst>
                        <a:ext uri="{FF2B5EF4-FFF2-40B4-BE49-F238E27FC236}">
                          <a16:creationId xmlns:a16="http://schemas.microsoft.com/office/drawing/2014/main" id="{062093FF-7A20-43DC-9E17-3B47ADAC4EA6}"/>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66" name="Pijl: punthaak 65">
                      <a:extLst>
                        <a:ext uri="{FF2B5EF4-FFF2-40B4-BE49-F238E27FC236}">
                          <a16:creationId xmlns:a16="http://schemas.microsoft.com/office/drawing/2014/main" id="{28DB5691-A507-4009-8C45-EF68FAC967D5}"/>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grpSp>
          <p:grpSp>
            <p:nvGrpSpPr>
              <p:cNvPr id="47" name="Groep 46">
                <a:extLst>
                  <a:ext uri="{FF2B5EF4-FFF2-40B4-BE49-F238E27FC236}">
                    <a16:creationId xmlns:a16="http://schemas.microsoft.com/office/drawing/2014/main" id="{82966788-C954-4A63-8FAF-001047482BD9}"/>
                  </a:ext>
                </a:extLst>
              </p:cNvPr>
              <p:cNvGrpSpPr/>
              <p:nvPr userDrawn="1"/>
            </p:nvGrpSpPr>
            <p:grpSpPr>
              <a:xfrm>
                <a:off x="-2425037" y="781500"/>
                <a:ext cx="357690" cy="330595"/>
                <a:chOff x="-2721817" y="782525"/>
                <a:chExt cx="432805" cy="400021"/>
              </a:xfrm>
            </p:grpSpPr>
            <p:sp>
              <p:nvSpPr>
                <p:cNvPr id="50" name="Rechthoek 49">
                  <a:extLst>
                    <a:ext uri="{FF2B5EF4-FFF2-40B4-BE49-F238E27FC236}">
                      <a16:creationId xmlns:a16="http://schemas.microsoft.com/office/drawing/2014/main" id="{3A3D3605-8C4F-40BB-A7B2-4797ABECB7EA}"/>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00" b="0" noProof="0">
                    <a:solidFill>
                      <a:srgbClr val="FF0000"/>
                    </a:solidFill>
                    <a:latin typeface="Arial" panose="020B0604020202020204" pitchFamily="34" charset="0"/>
                    <a:cs typeface="Arial" panose="020B0604020202020204" pitchFamily="34" charset="0"/>
                  </a:endParaRPr>
                </a:p>
              </p:txBody>
            </p:sp>
            <p:grpSp>
              <p:nvGrpSpPr>
                <p:cNvPr id="51" name="Groep 50">
                  <a:extLst>
                    <a:ext uri="{FF2B5EF4-FFF2-40B4-BE49-F238E27FC236}">
                      <a16:creationId xmlns:a16="http://schemas.microsoft.com/office/drawing/2014/main" id="{3841DD67-4D12-48C8-BE50-935DD30B850E}"/>
                    </a:ext>
                  </a:extLst>
                </p:cNvPr>
                <p:cNvGrpSpPr/>
                <p:nvPr userDrawn="1"/>
              </p:nvGrpSpPr>
              <p:grpSpPr>
                <a:xfrm>
                  <a:off x="-2652453" y="866772"/>
                  <a:ext cx="294076" cy="231526"/>
                  <a:chOff x="-3310843" y="700986"/>
                  <a:chExt cx="182598" cy="143759"/>
                </a:xfrm>
              </p:grpSpPr>
              <p:grpSp>
                <p:nvGrpSpPr>
                  <p:cNvPr id="52" name="Groep 51">
                    <a:extLst>
                      <a:ext uri="{FF2B5EF4-FFF2-40B4-BE49-F238E27FC236}">
                        <a16:creationId xmlns:a16="http://schemas.microsoft.com/office/drawing/2014/main" id="{FF7297F0-AD31-44A6-B8F7-0951B5D0A74B}"/>
                      </a:ext>
                    </a:extLst>
                  </p:cNvPr>
                  <p:cNvGrpSpPr/>
                  <p:nvPr userDrawn="1"/>
                </p:nvGrpSpPr>
                <p:grpSpPr>
                  <a:xfrm>
                    <a:off x="-3310843" y="700986"/>
                    <a:ext cx="182598" cy="143759"/>
                    <a:chOff x="-3310843" y="700986"/>
                    <a:chExt cx="182598" cy="143759"/>
                  </a:xfrm>
                </p:grpSpPr>
                <p:cxnSp>
                  <p:nvCxnSpPr>
                    <p:cNvPr id="56" name="Rechte verbindingslijn 55">
                      <a:extLst>
                        <a:ext uri="{FF2B5EF4-FFF2-40B4-BE49-F238E27FC236}">
                          <a16:creationId xmlns:a16="http://schemas.microsoft.com/office/drawing/2014/main" id="{144014F7-69DA-4A45-979F-EAB1C551A2B2}"/>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57" name="Rechte verbindingslijn 56">
                      <a:extLst>
                        <a:ext uri="{FF2B5EF4-FFF2-40B4-BE49-F238E27FC236}">
                          <a16:creationId xmlns:a16="http://schemas.microsoft.com/office/drawing/2014/main" id="{7E7EED87-147B-46D9-8C2B-886996D66C45}"/>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58" name="Rechte verbindingslijn 57">
                      <a:extLst>
                        <a:ext uri="{FF2B5EF4-FFF2-40B4-BE49-F238E27FC236}">
                          <a16:creationId xmlns:a16="http://schemas.microsoft.com/office/drawing/2014/main" id="{04F18571-A06D-47B4-9502-D5A4823EA2AE}"/>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59" name="Rechte verbindingslijn 58">
                      <a:extLst>
                        <a:ext uri="{FF2B5EF4-FFF2-40B4-BE49-F238E27FC236}">
                          <a16:creationId xmlns:a16="http://schemas.microsoft.com/office/drawing/2014/main" id="{D03CB646-AD16-4F56-8852-A42CE77E0586}"/>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60" name="Rechte verbindingslijn 59">
                      <a:extLst>
                        <a:ext uri="{FF2B5EF4-FFF2-40B4-BE49-F238E27FC236}">
                          <a16:creationId xmlns:a16="http://schemas.microsoft.com/office/drawing/2014/main" id="{5FABDFEB-4C0D-4676-A003-082E1803DDD8}"/>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53" name="Groep 52">
                    <a:extLst>
                      <a:ext uri="{FF2B5EF4-FFF2-40B4-BE49-F238E27FC236}">
                        <a16:creationId xmlns:a16="http://schemas.microsoft.com/office/drawing/2014/main" id="{C1EE5088-ABD4-45AE-95B7-BD7E9A1CF44C}"/>
                      </a:ext>
                    </a:extLst>
                  </p:cNvPr>
                  <p:cNvGrpSpPr/>
                  <p:nvPr userDrawn="1"/>
                </p:nvGrpSpPr>
                <p:grpSpPr>
                  <a:xfrm flipH="1">
                    <a:off x="-3310774" y="735854"/>
                    <a:ext cx="88801" cy="72568"/>
                    <a:chOff x="-2091059" y="1395403"/>
                    <a:chExt cx="157316" cy="128558"/>
                  </a:xfrm>
                </p:grpSpPr>
                <p:sp>
                  <p:nvSpPr>
                    <p:cNvPr id="54" name="Rechthoek 53">
                      <a:extLst>
                        <a:ext uri="{FF2B5EF4-FFF2-40B4-BE49-F238E27FC236}">
                          <a16:creationId xmlns:a16="http://schemas.microsoft.com/office/drawing/2014/main" id="{EEB4C066-EA1D-4DF0-B33E-95CC239B7709}"/>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55" name="Pijl: punthaak 54">
                      <a:extLst>
                        <a:ext uri="{FF2B5EF4-FFF2-40B4-BE49-F238E27FC236}">
                          <a16:creationId xmlns:a16="http://schemas.microsoft.com/office/drawing/2014/main" id="{EC671C83-A010-444E-8D1F-DA531D102F49}"/>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grpSp>
          <p:sp>
            <p:nvSpPr>
              <p:cNvPr id="48" name="Rechthoek 47">
                <a:extLst>
                  <a:ext uri="{FF2B5EF4-FFF2-40B4-BE49-F238E27FC236}">
                    <a16:creationId xmlns:a16="http://schemas.microsoft.com/office/drawing/2014/main" id="{E33BBA4F-A5AD-49B1-8E1C-DAFA57DC5B89}"/>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omhoog</a:t>
                </a:r>
              </a:p>
            </p:txBody>
          </p:sp>
          <p:sp>
            <p:nvSpPr>
              <p:cNvPr id="49" name="Rechthoek 48">
                <a:extLst>
                  <a:ext uri="{FF2B5EF4-FFF2-40B4-BE49-F238E27FC236}">
                    <a16:creationId xmlns:a16="http://schemas.microsoft.com/office/drawing/2014/main" id="{9F1A4EC1-C8D2-4E0C-B740-8A3CECE97952}"/>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omlaag</a:t>
                </a:r>
              </a:p>
            </p:txBody>
          </p:sp>
        </p:grpSp>
        <p:cxnSp>
          <p:nvCxnSpPr>
            <p:cNvPr id="27" name="Rechte verbindingslijn 26">
              <a:extLst>
                <a:ext uri="{FF2B5EF4-FFF2-40B4-BE49-F238E27FC236}">
                  <a16:creationId xmlns:a16="http://schemas.microsoft.com/office/drawing/2014/main" id="{132DC3B2-68BC-4E20-A61C-03AE8AAB2D38}"/>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28" name="Rechthoek 27">
              <a:extLst>
                <a:ext uri="{FF2B5EF4-FFF2-40B4-BE49-F238E27FC236}">
                  <a16:creationId xmlns:a16="http://schemas.microsoft.com/office/drawing/2014/main" id="{5DF08FD9-21C9-4CAF-ACBA-99DCBB7B4AE1}"/>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marL="265113" marR="0" lvl="0" indent="-265113" algn="l" defTabSz="914400" rtl="0" eaLnBrk="1" fontAlgn="auto" latinLnBrk="0" hangingPunct="1">
                <a:lnSpc>
                  <a:spcPct val="90000"/>
                </a:lnSpc>
                <a:spcBef>
                  <a:spcPts val="800"/>
                </a:spcBef>
                <a:spcAft>
                  <a:spcPts val="500"/>
                </a:spcAft>
                <a:buClr>
                  <a:schemeClr val="accent1"/>
                </a:buClr>
                <a:buSzTx/>
                <a:buFont typeface="Arial" panose="020B0604020202020204" pitchFamily="34" charset="0"/>
                <a:buChar char="•"/>
                <a:tabLst/>
                <a:defRPr/>
              </a:pPr>
              <a:r>
                <a:rPr lang="nl-NL" sz="1400" kern="1200" noProof="0" dirty="0" err="1">
                  <a:solidFill>
                    <a:schemeClr val="tx2"/>
                  </a:solidFill>
                  <a:latin typeface="+mn-lt"/>
                  <a:ea typeface="+mn-ea"/>
                  <a:cs typeface="+mn-cs"/>
                </a:rPr>
                <a:t>Bullet</a:t>
              </a:r>
              <a:endParaRPr lang="nl-NL" sz="1400" kern="1200" noProof="0" dirty="0">
                <a:solidFill>
                  <a:schemeClr val="tx2"/>
                </a:solidFill>
                <a:latin typeface="+mn-lt"/>
                <a:ea typeface="+mn-ea"/>
                <a:cs typeface="+mn-cs"/>
              </a:endParaRPr>
            </a:p>
          </p:txBody>
        </p:sp>
        <p:sp>
          <p:nvSpPr>
            <p:cNvPr id="29" name="Ovaal 28">
              <a:extLst>
                <a:ext uri="{FF2B5EF4-FFF2-40B4-BE49-F238E27FC236}">
                  <a16:creationId xmlns:a16="http://schemas.microsoft.com/office/drawing/2014/main" id="{F060B90A-A286-4C5F-BF1C-08B156B77FB5}"/>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0" name="Rechthoek 29">
              <a:extLst>
                <a:ext uri="{FF2B5EF4-FFF2-40B4-BE49-F238E27FC236}">
                  <a16:creationId xmlns:a16="http://schemas.microsoft.com/office/drawing/2014/main" id="{4D19E5B8-69F7-4396-98CC-900C9128CE85}"/>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541338" marR="0" lvl="1" indent="-276225" algn="l" defTabSz="914400" rtl="0" eaLnBrk="1" fontAlgn="auto" latinLnBrk="0" hangingPunct="1">
                <a:lnSpc>
                  <a:spcPct val="90000"/>
                </a:lnSpc>
                <a:spcBef>
                  <a:spcPts val="800"/>
                </a:spcBef>
                <a:spcAft>
                  <a:spcPts val="500"/>
                </a:spcAft>
                <a:buClr>
                  <a:schemeClr val="tx2"/>
                </a:buClr>
                <a:buSzTx/>
                <a:buFont typeface="Arial" panose="020B0604020202020204" pitchFamily="34" charset="0"/>
                <a:buChar char="•"/>
                <a:tabLst/>
                <a:defRPr/>
              </a:pPr>
              <a:r>
                <a:rPr lang="nl-NL" sz="1400" kern="1200" noProof="0" dirty="0">
                  <a:solidFill>
                    <a:schemeClr val="tx2"/>
                  </a:solidFill>
                  <a:latin typeface="+mn-lt"/>
                  <a:ea typeface="+mn-ea"/>
                  <a:cs typeface="+mn-cs"/>
                </a:rPr>
                <a:t>Sub-</a:t>
              </a:r>
              <a:r>
                <a:rPr lang="nl-NL" sz="1400" kern="1200" noProof="0" dirty="0" err="1">
                  <a:solidFill>
                    <a:schemeClr val="tx2"/>
                  </a:solidFill>
                  <a:latin typeface="+mn-lt"/>
                  <a:ea typeface="+mn-ea"/>
                  <a:cs typeface="+mn-cs"/>
                </a:rPr>
                <a:t>bullet</a:t>
              </a:r>
              <a:r>
                <a:rPr lang="nl-NL" sz="1400" kern="1200" noProof="0" dirty="0">
                  <a:solidFill>
                    <a:schemeClr val="tx2"/>
                  </a:solidFill>
                  <a:latin typeface="+mn-lt"/>
                  <a:ea typeface="+mn-ea"/>
                  <a:cs typeface="+mn-cs"/>
                </a:rPr>
                <a:t> #1</a:t>
              </a:r>
            </a:p>
          </p:txBody>
        </p:sp>
        <p:sp>
          <p:nvSpPr>
            <p:cNvPr id="31" name="Ovaal 30">
              <a:extLst>
                <a:ext uri="{FF2B5EF4-FFF2-40B4-BE49-F238E27FC236}">
                  <a16:creationId xmlns:a16="http://schemas.microsoft.com/office/drawing/2014/main" id="{1012EC44-D3DE-4CC8-864E-5A186D7B07B3}"/>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3</a:t>
              </a:r>
            </a:p>
          </p:txBody>
        </p:sp>
        <p:sp>
          <p:nvSpPr>
            <p:cNvPr id="32" name="Rechthoek 31">
              <a:extLst>
                <a:ext uri="{FF2B5EF4-FFF2-40B4-BE49-F238E27FC236}">
                  <a16:creationId xmlns:a16="http://schemas.microsoft.com/office/drawing/2014/main" id="{7C26879B-3EFF-4DD5-876E-BDD6777A1904}"/>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806450" marR="0" lvl="2" indent="-265113" algn="l" defTabSz="914400" rtl="0" eaLnBrk="1" fontAlgn="auto" latinLnBrk="0" hangingPunct="1">
                <a:lnSpc>
                  <a:spcPct val="90000"/>
                </a:lnSpc>
                <a:spcBef>
                  <a:spcPts val="800"/>
                </a:spcBef>
                <a:spcAft>
                  <a:spcPts val="500"/>
                </a:spcAft>
                <a:buClr>
                  <a:schemeClr val="accent1"/>
                </a:buClr>
                <a:buSzTx/>
                <a:buFont typeface="Calibri Light" panose="020F0302020204030204" pitchFamily="34" charset="0"/>
                <a:buChar char="-"/>
                <a:tabLst/>
                <a:defRPr/>
              </a:pPr>
              <a:r>
                <a:rPr lang="nl-NL" sz="1200" kern="1200" noProof="0" dirty="0">
                  <a:solidFill>
                    <a:schemeClr val="tx2"/>
                  </a:solidFill>
                  <a:latin typeface="+mn-lt"/>
                  <a:ea typeface="+mn-ea"/>
                  <a:cs typeface="+mn-cs"/>
                </a:rPr>
                <a:t>Sub-</a:t>
              </a:r>
              <a:r>
                <a:rPr lang="nl-NL" sz="1200" kern="1200" noProof="0" dirty="0" err="1">
                  <a:solidFill>
                    <a:schemeClr val="tx2"/>
                  </a:solidFill>
                  <a:latin typeface="+mn-lt"/>
                  <a:ea typeface="+mn-ea"/>
                  <a:cs typeface="+mn-cs"/>
                </a:rPr>
                <a:t>bullet</a:t>
              </a:r>
              <a:r>
                <a:rPr lang="nl-NL" sz="1200" kern="1200" noProof="0" dirty="0">
                  <a:solidFill>
                    <a:schemeClr val="tx2"/>
                  </a:solidFill>
                  <a:latin typeface="+mn-lt"/>
                  <a:ea typeface="+mn-ea"/>
                  <a:cs typeface="+mn-cs"/>
                </a:rPr>
                <a:t> #2</a:t>
              </a:r>
            </a:p>
          </p:txBody>
        </p:sp>
        <p:sp>
          <p:nvSpPr>
            <p:cNvPr id="33" name="Ovaal 32">
              <a:extLst>
                <a:ext uri="{FF2B5EF4-FFF2-40B4-BE49-F238E27FC236}">
                  <a16:creationId xmlns:a16="http://schemas.microsoft.com/office/drawing/2014/main" id="{8E7C7318-076E-4C4D-935B-432C343C1814}"/>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34" name="Rechthoek 33">
              <a:extLst>
                <a:ext uri="{FF2B5EF4-FFF2-40B4-BE49-F238E27FC236}">
                  <a16:creationId xmlns:a16="http://schemas.microsoft.com/office/drawing/2014/main" id="{1A9541E7-5E7A-4113-A156-B73D2BF872C2}"/>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0" marR="0" lvl="3" indent="0" algn="l" defTabSz="914400" rtl="0" eaLnBrk="1" fontAlgn="auto" latinLnBrk="0" hangingPunct="1">
                <a:lnSpc>
                  <a:spcPct val="90000"/>
                </a:lnSpc>
                <a:spcBef>
                  <a:spcPts val="800"/>
                </a:spcBef>
                <a:spcAft>
                  <a:spcPts val="800"/>
                </a:spcAft>
                <a:buClrTx/>
                <a:buSzTx/>
                <a:buFont typeface="Arial" panose="020B0604020202020204" pitchFamily="34" charset="0"/>
                <a:buNone/>
                <a:tabLst/>
                <a:defRPr/>
              </a:pPr>
              <a:r>
                <a:rPr lang="nl-NL" sz="1400" kern="1200" noProof="0" dirty="0">
                  <a:solidFill>
                    <a:schemeClr val="tx2"/>
                  </a:solidFill>
                  <a:latin typeface="+mn-lt"/>
                  <a:ea typeface="+mn-ea"/>
                  <a:cs typeface="+mn-cs"/>
                </a:rPr>
                <a:t>Leestekst</a:t>
              </a:r>
            </a:p>
          </p:txBody>
        </p:sp>
        <p:sp>
          <p:nvSpPr>
            <p:cNvPr id="35" name="Ovaal 34">
              <a:extLst>
                <a:ext uri="{FF2B5EF4-FFF2-40B4-BE49-F238E27FC236}">
                  <a16:creationId xmlns:a16="http://schemas.microsoft.com/office/drawing/2014/main" id="{64D374DA-E6AE-48B3-8259-6B4C8B09A801}"/>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36" name="Rechthoek 35">
              <a:extLst>
                <a:ext uri="{FF2B5EF4-FFF2-40B4-BE49-F238E27FC236}">
                  <a16:creationId xmlns:a16="http://schemas.microsoft.com/office/drawing/2014/main" id="{D03BB712-6BCB-4488-892A-8DB50C6FAB03}"/>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0" marR="0" lvl="4" indent="0" algn="l" defTabSz="914400" rtl="0" eaLnBrk="1" fontAlgn="auto" latinLnBrk="0" hangingPunct="1">
                <a:lnSpc>
                  <a:spcPct val="90000"/>
                </a:lnSpc>
                <a:spcBef>
                  <a:spcPts val="800"/>
                </a:spcBef>
                <a:spcAft>
                  <a:spcPts val="500"/>
                </a:spcAft>
                <a:buClrTx/>
                <a:buSzTx/>
                <a:buFont typeface="Arial" panose="020B0604020202020204" pitchFamily="34" charset="0"/>
                <a:buNone/>
                <a:tabLst/>
                <a:defRPr/>
              </a:pPr>
              <a:r>
                <a:rPr lang="nl-NL" sz="1800" b="0" kern="1200" noProof="0" dirty="0">
                  <a:solidFill>
                    <a:schemeClr val="accent1"/>
                  </a:solidFill>
                  <a:latin typeface="+mj-lt"/>
                  <a:ea typeface="+mn-ea"/>
                  <a:cs typeface="+mn-cs"/>
                </a:rPr>
                <a:t>Tussenkop</a:t>
              </a:r>
            </a:p>
          </p:txBody>
        </p:sp>
        <p:sp>
          <p:nvSpPr>
            <p:cNvPr id="37" name="Rechthoek 36">
              <a:extLst>
                <a:ext uri="{FF2B5EF4-FFF2-40B4-BE49-F238E27FC236}">
                  <a16:creationId xmlns:a16="http://schemas.microsoft.com/office/drawing/2014/main" id="{5C4B9B32-62E8-466D-BFE3-BEA6C87BFC03}"/>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Gebruik, onder de tab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‘Start’</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de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lijstniveau-knoppen</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zoals hierboven aangegeven, om een tekst niveau te kiezen. Kies uit:</a:t>
              </a:r>
            </a:p>
          </p:txBody>
        </p:sp>
      </p:grpSp>
    </p:spTree>
    <p:extLst>
      <p:ext uri="{BB962C8B-B14F-4D97-AF65-F5344CB8AC3E}">
        <p14:creationId xmlns:p14="http://schemas.microsoft.com/office/powerpoint/2010/main" val="4025452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KST / ZONDER LOGO">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580BE016-EF83-48AB-8D55-8D679085EFB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0731" b="51403"/>
          <a:stretch/>
        </p:blipFill>
        <p:spPr>
          <a:xfrm>
            <a:off x="9841831" y="0"/>
            <a:ext cx="2350167" cy="3332747"/>
          </a:xfrm>
          <a:prstGeom prst="rect">
            <a:avLst/>
          </a:prstGeom>
        </p:spPr>
      </p:pic>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p:txBody>
          <a:bodyPr/>
          <a:lstStyle>
            <a:lvl1pPr>
              <a:defRPr/>
            </a:lvl1pPr>
          </a:lstStyle>
          <a:p>
            <a:r>
              <a:rPr lang="nl-NL" noProof="0" dirty="0"/>
              <a:t>Voeg hier een titel in</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Tussenkop</a:t>
            </a:r>
          </a:p>
          <a:p>
            <a:pPr lvl="5"/>
            <a:r>
              <a:rPr lang="nl-NL" noProof="0" dirty="0"/>
              <a:t>Numerieke </a:t>
            </a:r>
            <a:r>
              <a:rPr lang="nl-NL" noProof="0" dirty="0" err="1"/>
              <a:t>bullet</a:t>
            </a:r>
            <a:endParaRPr lang="nl-NL" noProof="0" dirty="0"/>
          </a:p>
          <a:p>
            <a:pPr lvl="6"/>
            <a:r>
              <a:rPr lang="nl-NL" noProof="0" dirty="0"/>
              <a:t>Alfabetische </a:t>
            </a:r>
            <a:r>
              <a:rPr lang="nl-NL" noProof="0" dirty="0" err="1"/>
              <a:t>bullet</a:t>
            </a:r>
            <a:endParaRPr lang="nl-NL" noProof="0" dirty="0"/>
          </a:p>
          <a:p>
            <a:pPr lvl="7"/>
            <a:r>
              <a:rPr lang="nl-NL" noProof="0" dirty="0"/>
              <a:t>Sub-</a:t>
            </a:r>
            <a:r>
              <a:rPr lang="nl-NL" noProof="0" dirty="0" err="1"/>
              <a:t>bullet</a:t>
            </a:r>
            <a:r>
              <a:rPr lang="nl-NL" noProof="0" dirty="0"/>
              <a:t> #3</a:t>
            </a:r>
          </a:p>
          <a:p>
            <a:pPr lvl="8"/>
            <a:r>
              <a:rPr lang="nl-NL" noProof="0" dirty="0"/>
              <a:t>Bronvermelding</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p:txBody>
          <a:bodyPr/>
          <a:lstStyle/>
          <a:p>
            <a:fld id="{CD8E8C69-B1D5-4086-A685-BED8113E9FEF}" type="datetime3">
              <a:rPr lang="nl-NL" noProof="0" smtClean="0"/>
              <a:t>3/9/26</a:t>
            </a:fld>
            <a:endParaRPr lang="nl-NL" noProof="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p:txBody>
          <a:bodyPr/>
          <a:lstStyle/>
          <a:p>
            <a:r>
              <a:rPr lang="nl-NL" noProof="0"/>
              <a:t>Invoegen &gt; Koptekst en voettekst</a:t>
            </a:r>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a:xfrm>
            <a:off x="819893" y="6205013"/>
            <a:ext cx="462443" cy="231534"/>
          </a:xfrm>
        </p:spPr>
        <p:txBody>
          <a:bodyPr/>
          <a:lstStyle/>
          <a:p>
            <a:fld id="{D7B5DC5B-6873-43DB-ADC7-B15ACCE0DFDB}" type="slidenum">
              <a:rPr lang="nl-NL" noProof="0" smtClean="0"/>
              <a:t>‹nr.›</a:t>
            </a:fld>
            <a:endParaRPr lang="nl-NL" noProof="0" dirty="0"/>
          </a:p>
        </p:txBody>
      </p:sp>
      <p:sp>
        <p:nvSpPr>
          <p:cNvPr id="8" name="Rechthoek: afgeronde hoeken 7">
            <a:extLst>
              <a:ext uri="{FF2B5EF4-FFF2-40B4-BE49-F238E27FC236}">
                <a16:creationId xmlns:a16="http://schemas.microsoft.com/office/drawing/2014/main" id="{A253B553-DB99-4F0C-8253-8B4A3DFB2405}"/>
              </a:ext>
            </a:extLst>
          </p:cNvPr>
          <p:cNvSpPr/>
          <p:nvPr userDrawn="1"/>
        </p:nvSpPr>
        <p:spPr>
          <a:xfrm>
            <a:off x="4393174" y="-491319"/>
            <a:ext cx="3405652" cy="30025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l-NL" sz="2800" cap="all" baseline="0" noProof="0" dirty="0">
                <a:solidFill>
                  <a:schemeClr val="accent1"/>
                </a:solidFill>
                <a:latin typeface="+mj-lt"/>
              </a:rPr>
              <a:t>TEKST / ZONDER LOGO</a:t>
            </a:r>
          </a:p>
        </p:txBody>
      </p:sp>
      <p:grpSp>
        <p:nvGrpSpPr>
          <p:cNvPr id="17" name="Instructie">
            <a:extLst>
              <a:ext uri="{FF2B5EF4-FFF2-40B4-BE49-F238E27FC236}">
                <a16:creationId xmlns:a16="http://schemas.microsoft.com/office/drawing/2014/main" id="{7B866186-B8D8-4C6D-A558-4E387E1537B0}"/>
              </a:ext>
            </a:extLst>
          </p:cNvPr>
          <p:cNvGrpSpPr/>
          <p:nvPr userDrawn="1"/>
        </p:nvGrpSpPr>
        <p:grpSpPr>
          <a:xfrm>
            <a:off x="-3437547" y="1434"/>
            <a:ext cx="3201327" cy="5082295"/>
            <a:chOff x="-3437547" y="1434"/>
            <a:chExt cx="3201327" cy="5082295"/>
          </a:xfrm>
        </p:grpSpPr>
        <p:cxnSp>
          <p:nvCxnSpPr>
            <p:cNvPr id="18" name="Rechte verbindingslijn 17">
              <a:extLst>
                <a:ext uri="{FF2B5EF4-FFF2-40B4-BE49-F238E27FC236}">
                  <a16:creationId xmlns:a16="http://schemas.microsoft.com/office/drawing/2014/main" id="{AD35C677-9A30-4922-AE6E-42DA65F173A0}"/>
                </a:ext>
              </a:extLst>
            </p:cNvPr>
            <p:cNvCxnSpPr>
              <a:cxnSpLocks/>
            </p:cNvCxnSpPr>
            <p:nvPr userDrawn="1"/>
          </p:nvCxnSpPr>
          <p:spPr>
            <a:xfrm>
              <a:off x="-3419346" y="5083729"/>
              <a:ext cx="3176013" cy="0"/>
            </a:xfrm>
            <a:prstGeom prst="line">
              <a:avLst/>
            </a:prstGeom>
            <a:noFill/>
            <a:ln w="3175" cap="flat" cmpd="sng" algn="ctr">
              <a:solidFill>
                <a:schemeClr val="accent1"/>
              </a:solidFill>
              <a:prstDash val="solid"/>
            </a:ln>
            <a:effectLst/>
          </p:spPr>
        </p:cxnSp>
        <p:sp>
          <p:nvSpPr>
            <p:cNvPr id="19" name="Ovaal 18">
              <a:extLst>
                <a:ext uri="{FF2B5EF4-FFF2-40B4-BE49-F238E27FC236}">
                  <a16:creationId xmlns:a16="http://schemas.microsoft.com/office/drawing/2014/main" id="{77591839-95C1-4DFB-91F4-0914DD6ECBA6}"/>
                </a:ext>
              </a:extLst>
            </p:cNvPr>
            <p:cNvSpPr/>
            <p:nvPr userDrawn="1"/>
          </p:nvSpPr>
          <p:spPr>
            <a:xfrm>
              <a:off x="-3425006" y="358882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6</a:t>
              </a:r>
            </a:p>
          </p:txBody>
        </p:sp>
        <p:sp>
          <p:nvSpPr>
            <p:cNvPr id="20" name="Rechthoek 19">
              <a:extLst>
                <a:ext uri="{FF2B5EF4-FFF2-40B4-BE49-F238E27FC236}">
                  <a16:creationId xmlns:a16="http://schemas.microsoft.com/office/drawing/2014/main" id="{F6B20FF3-D1E2-4D4C-B7EF-4DBE8ABB7CB8}"/>
                </a:ext>
              </a:extLst>
            </p:cNvPr>
            <p:cNvSpPr/>
            <p:nvPr userDrawn="1"/>
          </p:nvSpPr>
          <p:spPr>
            <a:xfrm>
              <a:off x="-3059324" y="3588819"/>
              <a:ext cx="2823104" cy="255963"/>
            </a:xfrm>
            <a:prstGeom prst="rect">
              <a:avLst/>
            </a:prstGeom>
            <a:noFill/>
            <a:ln w="25400" cap="flat" cmpd="sng" algn="ctr">
              <a:noFill/>
              <a:prstDash val="solid"/>
            </a:ln>
            <a:effectLst/>
          </p:spPr>
          <p:txBody>
            <a:bodyPr lIns="0" tIns="0" rIns="0" bIns="0" rtlCol="0" anchor="ctr"/>
            <a:lstStyle/>
            <a:p>
              <a:pPr marL="360363" marR="0" lvl="5" indent="-360363" algn="l" defTabSz="914400" rtl="0" eaLnBrk="1" fontAlgn="auto" latinLnBrk="0" hangingPunct="1">
                <a:lnSpc>
                  <a:spcPct val="90000"/>
                </a:lnSpc>
                <a:spcBef>
                  <a:spcPts val="800"/>
                </a:spcBef>
                <a:spcAft>
                  <a:spcPts val="500"/>
                </a:spcAft>
                <a:buClr>
                  <a:schemeClr val="accent1"/>
                </a:buClr>
                <a:buSzTx/>
                <a:buFont typeface="+mj-lt"/>
                <a:buAutoNum type="arabicPeriod"/>
                <a:tabLst/>
                <a:defRPr/>
              </a:pPr>
              <a:r>
                <a:rPr lang="nl-NL" sz="1400" kern="1200" noProof="0" dirty="0">
                  <a:solidFill>
                    <a:schemeClr val="tx2"/>
                  </a:solidFill>
                  <a:latin typeface="+mn-lt"/>
                  <a:ea typeface="+mn-ea"/>
                  <a:cs typeface="+mn-cs"/>
                </a:rPr>
                <a:t>Numerieke </a:t>
              </a:r>
              <a:r>
                <a:rPr lang="nl-NL" sz="1400" kern="1200" noProof="0" dirty="0" err="1">
                  <a:solidFill>
                    <a:schemeClr val="tx2"/>
                  </a:solidFill>
                  <a:latin typeface="+mn-lt"/>
                  <a:ea typeface="+mn-ea"/>
                  <a:cs typeface="+mn-cs"/>
                </a:rPr>
                <a:t>bullet</a:t>
              </a:r>
              <a:endParaRPr lang="nl-NL" sz="1400" kern="1200" noProof="0" dirty="0">
                <a:solidFill>
                  <a:schemeClr val="tx2"/>
                </a:solidFill>
                <a:latin typeface="+mn-lt"/>
                <a:ea typeface="+mn-ea"/>
                <a:cs typeface="+mn-cs"/>
              </a:endParaRPr>
            </a:p>
          </p:txBody>
        </p:sp>
        <p:sp>
          <p:nvSpPr>
            <p:cNvPr id="21" name="Ovaal 20">
              <a:extLst>
                <a:ext uri="{FF2B5EF4-FFF2-40B4-BE49-F238E27FC236}">
                  <a16:creationId xmlns:a16="http://schemas.microsoft.com/office/drawing/2014/main" id="{3B27E5A1-56B1-439B-A367-3DBC042D8BA2}"/>
                </a:ext>
              </a:extLst>
            </p:cNvPr>
            <p:cNvSpPr/>
            <p:nvPr userDrawn="1"/>
          </p:nvSpPr>
          <p:spPr>
            <a:xfrm>
              <a:off x="-3425006" y="396299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7</a:t>
              </a:r>
            </a:p>
          </p:txBody>
        </p:sp>
        <p:sp>
          <p:nvSpPr>
            <p:cNvPr id="22" name="Rechthoek 21">
              <a:extLst>
                <a:ext uri="{FF2B5EF4-FFF2-40B4-BE49-F238E27FC236}">
                  <a16:creationId xmlns:a16="http://schemas.microsoft.com/office/drawing/2014/main" id="{73C23F72-542A-411B-92FB-6C169FEE4FCE}"/>
                </a:ext>
              </a:extLst>
            </p:cNvPr>
            <p:cNvSpPr/>
            <p:nvPr userDrawn="1"/>
          </p:nvSpPr>
          <p:spPr>
            <a:xfrm>
              <a:off x="-3059324" y="3962995"/>
              <a:ext cx="2823104" cy="255963"/>
            </a:xfrm>
            <a:prstGeom prst="rect">
              <a:avLst/>
            </a:prstGeom>
            <a:noFill/>
            <a:ln w="25400" cap="flat" cmpd="sng" algn="ctr">
              <a:noFill/>
              <a:prstDash val="solid"/>
            </a:ln>
            <a:effectLst/>
          </p:spPr>
          <p:txBody>
            <a:bodyPr lIns="0" tIns="0" rIns="0" bIns="0" rtlCol="0" anchor="ctr"/>
            <a:lstStyle/>
            <a:p>
              <a:pPr marL="360363" marR="0" lvl="6" indent="-360363" algn="l" defTabSz="914400" rtl="0" eaLnBrk="1" fontAlgn="auto" latinLnBrk="0" hangingPunct="1">
                <a:lnSpc>
                  <a:spcPct val="90000"/>
                </a:lnSpc>
                <a:spcBef>
                  <a:spcPts val="800"/>
                </a:spcBef>
                <a:spcAft>
                  <a:spcPts val="500"/>
                </a:spcAft>
                <a:buClr>
                  <a:schemeClr val="accent1"/>
                </a:buClr>
                <a:buSzTx/>
                <a:buFont typeface="+mj-lt"/>
                <a:buAutoNum type="alphaLcPeriod"/>
                <a:tabLst/>
                <a:defRPr/>
              </a:pPr>
              <a:r>
                <a:rPr lang="nl-NL" sz="1400" kern="1200" noProof="0" dirty="0">
                  <a:solidFill>
                    <a:schemeClr val="tx2"/>
                  </a:solidFill>
                  <a:latin typeface="+mn-lt"/>
                  <a:ea typeface="+mn-ea"/>
                  <a:cs typeface="+mn-cs"/>
                </a:rPr>
                <a:t>Alfabetische </a:t>
              </a:r>
              <a:r>
                <a:rPr lang="nl-NL" sz="1400" kern="1200" noProof="0" dirty="0" err="1">
                  <a:solidFill>
                    <a:schemeClr val="tx2"/>
                  </a:solidFill>
                  <a:latin typeface="+mn-lt"/>
                  <a:ea typeface="+mn-ea"/>
                  <a:cs typeface="+mn-cs"/>
                </a:rPr>
                <a:t>bullet</a:t>
              </a:r>
              <a:endParaRPr lang="nl-NL" sz="1400" kern="1200" noProof="0" dirty="0">
                <a:solidFill>
                  <a:schemeClr val="tx2"/>
                </a:solidFill>
                <a:latin typeface="+mn-lt"/>
                <a:ea typeface="+mn-ea"/>
                <a:cs typeface="+mn-cs"/>
              </a:endParaRPr>
            </a:p>
          </p:txBody>
        </p:sp>
        <p:sp>
          <p:nvSpPr>
            <p:cNvPr id="23" name="Ovaal 22">
              <a:extLst>
                <a:ext uri="{FF2B5EF4-FFF2-40B4-BE49-F238E27FC236}">
                  <a16:creationId xmlns:a16="http://schemas.microsoft.com/office/drawing/2014/main" id="{F1CCE726-35B8-470C-A61B-7F15A8A6C245}"/>
                </a:ext>
              </a:extLst>
            </p:cNvPr>
            <p:cNvSpPr/>
            <p:nvPr userDrawn="1"/>
          </p:nvSpPr>
          <p:spPr>
            <a:xfrm>
              <a:off x="-3425006" y="43356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8</a:t>
              </a:r>
            </a:p>
          </p:txBody>
        </p:sp>
        <p:sp>
          <p:nvSpPr>
            <p:cNvPr id="24" name="Rechthoek 23">
              <a:extLst>
                <a:ext uri="{FF2B5EF4-FFF2-40B4-BE49-F238E27FC236}">
                  <a16:creationId xmlns:a16="http://schemas.microsoft.com/office/drawing/2014/main" id="{B5579705-A842-4ED2-A8FA-4934BE63442E}"/>
                </a:ext>
              </a:extLst>
            </p:cNvPr>
            <p:cNvSpPr/>
            <p:nvPr userDrawn="1"/>
          </p:nvSpPr>
          <p:spPr>
            <a:xfrm>
              <a:off x="-3059324" y="4335640"/>
              <a:ext cx="2823104" cy="255963"/>
            </a:xfrm>
            <a:prstGeom prst="rect">
              <a:avLst/>
            </a:prstGeom>
            <a:noFill/>
            <a:ln w="25400" cap="flat" cmpd="sng" algn="ctr">
              <a:noFill/>
              <a:prstDash val="solid"/>
            </a:ln>
            <a:effectLst/>
          </p:spPr>
          <p:txBody>
            <a:bodyPr lIns="0" tIns="0" rIns="0" bIns="0" rtlCol="0" anchor="ctr"/>
            <a:lstStyle/>
            <a:p>
              <a:pPr marL="625475" marR="0" lvl="7" indent="-265113" algn="l" defTabSz="914400" rtl="0" eaLnBrk="1" fontAlgn="auto" latinLnBrk="0" hangingPunct="1">
                <a:lnSpc>
                  <a:spcPct val="90000"/>
                </a:lnSpc>
                <a:spcBef>
                  <a:spcPts val="800"/>
                </a:spcBef>
                <a:spcAft>
                  <a:spcPts val="500"/>
                </a:spcAft>
                <a:buClr>
                  <a:schemeClr val="accent1"/>
                </a:buClr>
                <a:buSzPct val="80000"/>
                <a:buFont typeface="Microsoft JhengHei Light" panose="020B0304030504040204" pitchFamily="34" charset="-120"/>
                <a:buChar char="&gt;"/>
                <a:tabLst/>
                <a:defRPr/>
              </a:pPr>
              <a:r>
                <a:rPr lang="nl-NL" sz="1200" kern="1200" noProof="0" dirty="0">
                  <a:solidFill>
                    <a:schemeClr val="tx2"/>
                  </a:solidFill>
                  <a:latin typeface="+mn-lt"/>
                  <a:ea typeface="+mn-ea"/>
                  <a:cs typeface="+mn-cs"/>
                </a:rPr>
                <a:t>Sub-</a:t>
              </a:r>
              <a:r>
                <a:rPr lang="nl-NL" sz="1200" kern="1200" noProof="0" dirty="0" err="1">
                  <a:solidFill>
                    <a:schemeClr val="tx2"/>
                  </a:solidFill>
                  <a:latin typeface="+mn-lt"/>
                  <a:ea typeface="+mn-ea"/>
                  <a:cs typeface="+mn-cs"/>
                </a:rPr>
                <a:t>bullet</a:t>
              </a:r>
              <a:r>
                <a:rPr lang="nl-NL" sz="1200" kern="1200" noProof="0" dirty="0">
                  <a:solidFill>
                    <a:schemeClr val="tx2"/>
                  </a:solidFill>
                  <a:latin typeface="+mn-lt"/>
                  <a:ea typeface="+mn-ea"/>
                  <a:cs typeface="+mn-cs"/>
                </a:rPr>
                <a:t> #3</a:t>
              </a:r>
            </a:p>
          </p:txBody>
        </p:sp>
        <p:sp>
          <p:nvSpPr>
            <p:cNvPr id="25" name="Ovaal 24">
              <a:extLst>
                <a:ext uri="{FF2B5EF4-FFF2-40B4-BE49-F238E27FC236}">
                  <a16:creationId xmlns:a16="http://schemas.microsoft.com/office/drawing/2014/main" id="{D5FA9651-C289-44ED-93CE-8AA51C769515}"/>
                </a:ext>
              </a:extLst>
            </p:cNvPr>
            <p:cNvSpPr/>
            <p:nvPr userDrawn="1"/>
          </p:nvSpPr>
          <p:spPr>
            <a:xfrm>
              <a:off x="-3425006" y="470890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9</a:t>
              </a:r>
            </a:p>
          </p:txBody>
        </p:sp>
        <p:sp>
          <p:nvSpPr>
            <p:cNvPr id="26" name="Rechthoek 25">
              <a:extLst>
                <a:ext uri="{FF2B5EF4-FFF2-40B4-BE49-F238E27FC236}">
                  <a16:creationId xmlns:a16="http://schemas.microsoft.com/office/drawing/2014/main" id="{5718ECBA-EDCB-45F7-96B2-76992958058A}"/>
                </a:ext>
              </a:extLst>
            </p:cNvPr>
            <p:cNvSpPr/>
            <p:nvPr userDrawn="1"/>
          </p:nvSpPr>
          <p:spPr>
            <a:xfrm>
              <a:off x="-3059324" y="4708905"/>
              <a:ext cx="2823104" cy="255963"/>
            </a:xfrm>
            <a:prstGeom prst="rect">
              <a:avLst/>
            </a:prstGeom>
            <a:noFill/>
            <a:ln w="25400" cap="flat" cmpd="sng" algn="ctr">
              <a:noFill/>
              <a:prstDash val="solid"/>
            </a:ln>
            <a:effectLst/>
          </p:spPr>
          <p:txBody>
            <a:bodyPr lIns="0" tIns="0" rIns="0" bIns="0" rtlCol="0" anchor="ctr"/>
            <a:lstStyle/>
            <a:p>
              <a:pPr marL="0" marR="0" lvl="8" indent="0" algn="l" defTabSz="914400" rtl="0" eaLnBrk="1" fontAlgn="auto" latinLnBrk="0" hangingPunct="1">
                <a:lnSpc>
                  <a:spcPct val="90000"/>
                </a:lnSpc>
                <a:spcBef>
                  <a:spcPts val="800"/>
                </a:spcBef>
                <a:spcAft>
                  <a:spcPts val="800"/>
                </a:spcAft>
                <a:buClrTx/>
                <a:buSzTx/>
                <a:buFont typeface="Arial" panose="020B0604020202020204" pitchFamily="34" charset="0"/>
                <a:buNone/>
                <a:tabLst/>
                <a:defRPr/>
              </a:pPr>
              <a:r>
                <a:rPr lang="nl-NL" sz="1050" i="1" kern="1200" noProof="0" dirty="0">
                  <a:solidFill>
                    <a:schemeClr val="tx2"/>
                  </a:solidFill>
                  <a:latin typeface="+mn-lt"/>
                  <a:ea typeface="+mn-ea"/>
                  <a:cs typeface="+mn-cs"/>
                </a:rPr>
                <a:t>Bronvermelding</a:t>
              </a:r>
            </a:p>
          </p:txBody>
        </p:sp>
        <p:sp>
          <p:nvSpPr>
            <p:cNvPr id="28" name="Rechthoek 27">
              <a:extLst>
                <a:ext uri="{FF2B5EF4-FFF2-40B4-BE49-F238E27FC236}">
                  <a16:creationId xmlns:a16="http://schemas.microsoft.com/office/drawing/2014/main" id="{5A07316F-5D86-4FAA-B9AC-6072E9B95ABE}"/>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0" i="0" u="none" strike="noStrike" kern="0" cap="all" spc="0" normalizeH="0" baseline="0" noProof="0" dirty="0">
                  <a:ln>
                    <a:noFill/>
                  </a:ln>
                  <a:solidFill>
                    <a:schemeClr val="accent1"/>
                  </a:solidFill>
                  <a:effectLst/>
                  <a:uLnTx/>
                  <a:uFillTx/>
                  <a:latin typeface="+mj-lt"/>
                  <a:cs typeface="Segoe UI Light" panose="020B0502040204020203" pitchFamily="34" charset="0"/>
                </a:rPr>
                <a:t>TEKST</a:t>
              </a:r>
              <a:r>
                <a:rPr kumimoji="0" lang="nl-NL" sz="1400" b="0" i="0" u="none" strike="noStrike" kern="0" cap="all" spc="0" normalizeH="0" noProof="0" dirty="0">
                  <a:ln>
                    <a:noFill/>
                  </a:ln>
                  <a:solidFill>
                    <a:schemeClr val="accent1"/>
                  </a:solidFill>
                  <a:effectLst/>
                  <a:uLnTx/>
                  <a:uFillTx/>
                  <a:latin typeface="+mj-lt"/>
                  <a:cs typeface="Segoe UI Light" panose="020B0502040204020203" pitchFamily="34" charset="0"/>
                </a:rPr>
                <a:t> NIVEAUS kiezen</a:t>
              </a:r>
              <a:endParaRPr kumimoji="0" lang="nl-NL" sz="1400" b="0" i="0" u="none" strike="noStrike" kern="0" cap="all" spc="0" normalizeH="0" baseline="0" noProof="0" dirty="0">
                <a:ln>
                  <a:noFill/>
                </a:ln>
                <a:solidFill>
                  <a:schemeClr val="accent1"/>
                </a:solidFill>
                <a:effectLst/>
                <a:uLnTx/>
                <a:uFillTx/>
                <a:latin typeface="+mj-lt"/>
                <a:cs typeface="Segoe UI Light" panose="020B0502040204020203" pitchFamily="34" charset="0"/>
              </a:endParaRPr>
            </a:p>
          </p:txBody>
        </p:sp>
        <p:sp>
          <p:nvSpPr>
            <p:cNvPr id="29" name="Ovaal 28">
              <a:extLst>
                <a:ext uri="{FF2B5EF4-FFF2-40B4-BE49-F238E27FC236}">
                  <a16:creationId xmlns:a16="http://schemas.microsoft.com/office/drawing/2014/main" id="{77E4B976-9259-4897-84A6-E495B9E4D5F7}"/>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1</a:t>
              </a:r>
            </a:p>
          </p:txBody>
        </p:sp>
        <p:cxnSp>
          <p:nvCxnSpPr>
            <p:cNvPr id="30" name="Rechte verbindingslijn 29">
              <a:extLst>
                <a:ext uri="{FF2B5EF4-FFF2-40B4-BE49-F238E27FC236}">
                  <a16:creationId xmlns:a16="http://schemas.microsoft.com/office/drawing/2014/main" id="{B7B59CBD-0A16-40F2-9A2C-CD384400A1E4}"/>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31" name="Groep 30">
              <a:extLst>
                <a:ext uri="{FF2B5EF4-FFF2-40B4-BE49-F238E27FC236}">
                  <a16:creationId xmlns:a16="http://schemas.microsoft.com/office/drawing/2014/main" id="{7D9C2858-209C-4B6B-8534-B742D161D386}"/>
                </a:ext>
              </a:extLst>
            </p:cNvPr>
            <p:cNvGrpSpPr/>
            <p:nvPr userDrawn="1"/>
          </p:nvGrpSpPr>
          <p:grpSpPr>
            <a:xfrm>
              <a:off x="-3437547" y="349413"/>
              <a:ext cx="2933825" cy="558875"/>
              <a:chOff x="-3419346" y="368233"/>
              <a:chExt cx="3904920" cy="743862"/>
            </a:xfrm>
          </p:grpSpPr>
          <p:sp>
            <p:nvSpPr>
              <p:cNvPr id="43" name="Rechthoek 42">
                <a:extLst>
                  <a:ext uri="{FF2B5EF4-FFF2-40B4-BE49-F238E27FC236}">
                    <a16:creationId xmlns:a16="http://schemas.microsoft.com/office/drawing/2014/main" id="{70C215CC-B521-48F4-AC5C-990ABCCCD539}"/>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700" b="0" noProof="0" dirty="0">
                    <a:solidFill>
                      <a:srgbClr val="C00000"/>
                    </a:solidFill>
                    <a:latin typeface="Arial" panose="020B0604020202020204" pitchFamily="34" charset="0"/>
                    <a:cs typeface="Arial" panose="020B0604020202020204" pitchFamily="34" charset="0"/>
                  </a:rPr>
                  <a:t>Start</a:t>
                </a:r>
              </a:p>
            </p:txBody>
          </p:sp>
          <p:cxnSp>
            <p:nvCxnSpPr>
              <p:cNvPr id="44" name="Rechte verbindingslijn 43">
                <a:extLst>
                  <a:ext uri="{FF2B5EF4-FFF2-40B4-BE49-F238E27FC236}">
                    <a16:creationId xmlns:a16="http://schemas.microsoft.com/office/drawing/2014/main" id="{6128978D-4BF0-4011-BB09-D85EC84A9984}"/>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Rechte verbindingslijn 44">
                <a:extLst>
                  <a:ext uri="{FF2B5EF4-FFF2-40B4-BE49-F238E27FC236}">
                    <a16:creationId xmlns:a16="http://schemas.microsoft.com/office/drawing/2014/main" id="{6D90E33F-5C6D-40BD-8055-0F9391F5F0A5}"/>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6" name="Rechthoek 45">
                <a:extLst>
                  <a:ext uri="{FF2B5EF4-FFF2-40B4-BE49-F238E27FC236}">
                    <a16:creationId xmlns:a16="http://schemas.microsoft.com/office/drawing/2014/main" id="{7A95CB48-0B89-4814-A1FB-F18C7B8D7FBC}"/>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nvGrpSpPr>
              <p:cNvPr id="47" name="Groep 46">
                <a:extLst>
                  <a:ext uri="{FF2B5EF4-FFF2-40B4-BE49-F238E27FC236}">
                    <a16:creationId xmlns:a16="http://schemas.microsoft.com/office/drawing/2014/main" id="{3DD2C57F-61CB-4F0F-9C60-E5085A4F9607}"/>
                  </a:ext>
                </a:extLst>
              </p:cNvPr>
              <p:cNvGrpSpPr/>
              <p:nvPr userDrawn="1"/>
            </p:nvGrpSpPr>
            <p:grpSpPr>
              <a:xfrm>
                <a:off x="-3002834" y="720303"/>
                <a:ext cx="182598" cy="143759"/>
                <a:chOff x="-3310843" y="700986"/>
                <a:chExt cx="182598" cy="143759"/>
              </a:xfrm>
            </p:grpSpPr>
            <p:grpSp>
              <p:nvGrpSpPr>
                <p:cNvPr id="86" name="Groep 85">
                  <a:extLst>
                    <a:ext uri="{FF2B5EF4-FFF2-40B4-BE49-F238E27FC236}">
                      <a16:creationId xmlns:a16="http://schemas.microsoft.com/office/drawing/2014/main" id="{20AEC373-09CF-4536-A1BC-9D722B5ACF9A}"/>
                    </a:ext>
                  </a:extLst>
                </p:cNvPr>
                <p:cNvGrpSpPr/>
                <p:nvPr userDrawn="1"/>
              </p:nvGrpSpPr>
              <p:grpSpPr>
                <a:xfrm>
                  <a:off x="-3310843" y="700986"/>
                  <a:ext cx="182598" cy="143759"/>
                  <a:chOff x="-3310843" y="700986"/>
                  <a:chExt cx="182598" cy="143759"/>
                </a:xfrm>
              </p:grpSpPr>
              <p:cxnSp>
                <p:nvCxnSpPr>
                  <p:cNvPr id="90" name="Rechte verbindingslijn 89">
                    <a:extLst>
                      <a:ext uri="{FF2B5EF4-FFF2-40B4-BE49-F238E27FC236}">
                        <a16:creationId xmlns:a16="http://schemas.microsoft.com/office/drawing/2014/main" id="{87A1E8D9-B730-4423-8E51-635AB05119E0}"/>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91" name="Rechte verbindingslijn 90">
                    <a:extLst>
                      <a:ext uri="{FF2B5EF4-FFF2-40B4-BE49-F238E27FC236}">
                        <a16:creationId xmlns:a16="http://schemas.microsoft.com/office/drawing/2014/main" id="{7C1FD981-BB08-471E-8EDE-2DA3F049B70A}"/>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92" name="Rechte verbindingslijn 91">
                    <a:extLst>
                      <a:ext uri="{FF2B5EF4-FFF2-40B4-BE49-F238E27FC236}">
                        <a16:creationId xmlns:a16="http://schemas.microsoft.com/office/drawing/2014/main" id="{389D2603-2363-4A93-ACA6-96FEC8F165E2}"/>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93" name="Rechte verbindingslijn 92">
                    <a:extLst>
                      <a:ext uri="{FF2B5EF4-FFF2-40B4-BE49-F238E27FC236}">
                        <a16:creationId xmlns:a16="http://schemas.microsoft.com/office/drawing/2014/main" id="{DFB96A5C-CD2F-4E9A-9B17-81B7DE0E8A75}"/>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94" name="Rechte verbindingslijn 93">
                    <a:extLst>
                      <a:ext uri="{FF2B5EF4-FFF2-40B4-BE49-F238E27FC236}">
                        <a16:creationId xmlns:a16="http://schemas.microsoft.com/office/drawing/2014/main" id="{37B749BD-9DC2-4332-A5B8-0D759E80FEF2}"/>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87" name="Groep 86">
                  <a:extLst>
                    <a:ext uri="{FF2B5EF4-FFF2-40B4-BE49-F238E27FC236}">
                      <a16:creationId xmlns:a16="http://schemas.microsoft.com/office/drawing/2014/main" id="{21684B65-03F3-4EF9-8B1B-79DCF2518723}"/>
                    </a:ext>
                  </a:extLst>
                </p:cNvPr>
                <p:cNvGrpSpPr/>
                <p:nvPr userDrawn="1"/>
              </p:nvGrpSpPr>
              <p:grpSpPr>
                <a:xfrm flipH="1">
                  <a:off x="-3310774" y="735854"/>
                  <a:ext cx="88801" cy="72568"/>
                  <a:chOff x="-2091059" y="1395403"/>
                  <a:chExt cx="157316" cy="128558"/>
                </a:xfrm>
              </p:grpSpPr>
              <p:sp>
                <p:nvSpPr>
                  <p:cNvPr id="88" name="Rechthoek 87">
                    <a:extLst>
                      <a:ext uri="{FF2B5EF4-FFF2-40B4-BE49-F238E27FC236}">
                        <a16:creationId xmlns:a16="http://schemas.microsoft.com/office/drawing/2014/main" id="{A322DD54-60A5-4B6E-B4A1-1376A7B6DEAB}"/>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89" name="Pijl: punthaak 88">
                    <a:extLst>
                      <a:ext uri="{FF2B5EF4-FFF2-40B4-BE49-F238E27FC236}">
                        <a16:creationId xmlns:a16="http://schemas.microsoft.com/office/drawing/2014/main" id="{1E55235E-DEF7-4056-8E35-52C83DF7B87B}"/>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grpSp>
            <p:nvGrpSpPr>
              <p:cNvPr id="48" name="Groep 47">
                <a:extLst>
                  <a:ext uri="{FF2B5EF4-FFF2-40B4-BE49-F238E27FC236}">
                    <a16:creationId xmlns:a16="http://schemas.microsoft.com/office/drawing/2014/main" id="{099F9FB7-CF98-4ECF-8E03-5A8E1A5D197E}"/>
                  </a:ext>
                </a:extLst>
              </p:cNvPr>
              <p:cNvGrpSpPr/>
              <p:nvPr userDrawn="1"/>
            </p:nvGrpSpPr>
            <p:grpSpPr>
              <a:xfrm>
                <a:off x="-3326107" y="720303"/>
                <a:ext cx="182598" cy="143759"/>
                <a:chOff x="-3634116" y="700986"/>
                <a:chExt cx="182598" cy="143759"/>
              </a:xfrm>
            </p:grpSpPr>
            <p:grpSp>
              <p:nvGrpSpPr>
                <p:cNvPr id="77" name="Groep 76">
                  <a:extLst>
                    <a:ext uri="{FF2B5EF4-FFF2-40B4-BE49-F238E27FC236}">
                      <a16:creationId xmlns:a16="http://schemas.microsoft.com/office/drawing/2014/main" id="{68F9FF14-9CC7-455C-B6E0-DE17B9134D72}"/>
                    </a:ext>
                  </a:extLst>
                </p:cNvPr>
                <p:cNvGrpSpPr/>
                <p:nvPr userDrawn="1"/>
              </p:nvGrpSpPr>
              <p:grpSpPr>
                <a:xfrm>
                  <a:off x="-3634116" y="700986"/>
                  <a:ext cx="182598" cy="143759"/>
                  <a:chOff x="-3634116" y="700986"/>
                  <a:chExt cx="182598" cy="143759"/>
                </a:xfrm>
              </p:grpSpPr>
              <p:cxnSp>
                <p:nvCxnSpPr>
                  <p:cNvPr id="81" name="Rechte verbindingslijn 80">
                    <a:extLst>
                      <a:ext uri="{FF2B5EF4-FFF2-40B4-BE49-F238E27FC236}">
                        <a16:creationId xmlns:a16="http://schemas.microsoft.com/office/drawing/2014/main" id="{A123145D-5949-4579-95B9-8B157C5BED5A}"/>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82" name="Rechte verbindingslijn 81">
                    <a:extLst>
                      <a:ext uri="{FF2B5EF4-FFF2-40B4-BE49-F238E27FC236}">
                        <a16:creationId xmlns:a16="http://schemas.microsoft.com/office/drawing/2014/main" id="{D99C3C27-5B6A-4F22-903E-196070AFA9EB}"/>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83" name="Rechte verbindingslijn 82">
                    <a:extLst>
                      <a:ext uri="{FF2B5EF4-FFF2-40B4-BE49-F238E27FC236}">
                        <a16:creationId xmlns:a16="http://schemas.microsoft.com/office/drawing/2014/main" id="{3F14970A-EE36-4EDE-A70A-3385F75FD77C}"/>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84" name="Rechte verbindingslijn 83">
                    <a:extLst>
                      <a:ext uri="{FF2B5EF4-FFF2-40B4-BE49-F238E27FC236}">
                        <a16:creationId xmlns:a16="http://schemas.microsoft.com/office/drawing/2014/main" id="{392D95E5-37E8-41DF-8C34-534E481D637D}"/>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85" name="Rechte verbindingslijn 84">
                    <a:extLst>
                      <a:ext uri="{FF2B5EF4-FFF2-40B4-BE49-F238E27FC236}">
                        <a16:creationId xmlns:a16="http://schemas.microsoft.com/office/drawing/2014/main" id="{3F4BD59C-4D9C-4B5C-90B4-C021C20DB449}"/>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78" name="Groep 77">
                  <a:extLst>
                    <a:ext uri="{FF2B5EF4-FFF2-40B4-BE49-F238E27FC236}">
                      <a16:creationId xmlns:a16="http://schemas.microsoft.com/office/drawing/2014/main" id="{CDBAEEB1-16C7-41A7-974A-024F9945A9F5}"/>
                    </a:ext>
                  </a:extLst>
                </p:cNvPr>
                <p:cNvGrpSpPr/>
                <p:nvPr userDrawn="1"/>
              </p:nvGrpSpPr>
              <p:grpSpPr>
                <a:xfrm>
                  <a:off x="-3634047" y="735854"/>
                  <a:ext cx="88801" cy="72568"/>
                  <a:chOff x="-2091059" y="1395403"/>
                  <a:chExt cx="157316" cy="128558"/>
                </a:xfrm>
              </p:grpSpPr>
              <p:sp>
                <p:nvSpPr>
                  <p:cNvPr id="79" name="Rechthoek 78">
                    <a:extLst>
                      <a:ext uri="{FF2B5EF4-FFF2-40B4-BE49-F238E27FC236}">
                        <a16:creationId xmlns:a16="http://schemas.microsoft.com/office/drawing/2014/main" id="{B84E6DE1-2AA9-40BE-A4B3-D4B9C7E917BD}"/>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80" name="Pijl: punthaak 79">
                    <a:extLst>
                      <a:ext uri="{FF2B5EF4-FFF2-40B4-BE49-F238E27FC236}">
                        <a16:creationId xmlns:a16="http://schemas.microsoft.com/office/drawing/2014/main" id="{F8387D3E-189D-43F8-BF58-AA474E0297C1}"/>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cxnSp>
            <p:nvCxnSpPr>
              <p:cNvPr id="49" name="Rechte verbindingslijn 48">
                <a:extLst>
                  <a:ext uri="{FF2B5EF4-FFF2-40B4-BE49-F238E27FC236}">
                    <a16:creationId xmlns:a16="http://schemas.microsoft.com/office/drawing/2014/main" id="{FB36DCEF-E05F-43E8-9E66-A978FF045462}"/>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50" name="Rechte verbindingslijn 49">
                <a:extLst>
                  <a:ext uri="{FF2B5EF4-FFF2-40B4-BE49-F238E27FC236}">
                    <a16:creationId xmlns:a16="http://schemas.microsoft.com/office/drawing/2014/main" id="{A51CD1C7-2E63-4758-9A80-3690E6C93FC4}"/>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51" name="Groep 50">
                <a:extLst>
                  <a:ext uri="{FF2B5EF4-FFF2-40B4-BE49-F238E27FC236}">
                    <a16:creationId xmlns:a16="http://schemas.microsoft.com/office/drawing/2014/main" id="{B7CA71F7-BE82-4123-9329-916138F220E5}"/>
                  </a:ext>
                </a:extLst>
              </p:cNvPr>
              <p:cNvGrpSpPr/>
              <p:nvPr userDrawn="1"/>
            </p:nvGrpSpPr>
            <p:grpSpPr>
              <a:xfrm>
                <a:off x="-2425037" y="370226"/>
                <a:ext cx="357690" cy="330595"/>
                <a:chOff x="-2721817" y="347336"/>
                <a:chExt cx="432805" cy="400021"/>
              </a:xfrm>
            </p:grpSpPr>
            <p:sp>
              <p:nvSpPr>
                <p:cNvPr id="66" name="Rechthoek 65">
                  <a:extLst>
                    <a:ext uri="{FF2B5EF4-FFF2-40B4-BE49-F238E27FC236}">
                      <a16:creationId xmlns:a16="http://schemas.microsoft.com/office/drawing/2014/main" id="{39BDCAA9-8396-4AF6-B863-B8D50B917263}"/>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00" b="0" noProof="0">
                    <a:solidFill>
                      <a:srgbClr val="FF0000"/>
                    </a:solidFill>
                    <a:latin typeface="Arial" panose="020B0604020202020204" pitchFamily="34" charset="0"/>
                    <a:cs typeface="Arial" panose="020B0604020202020204" pitchFamily="34" charset="0"/>
                  </a:endParaRPr>
                </a:p>
              </p:txBody>
            </p:sp>
            <p:grpSp>
              <p:nvGrpSpPr>
                <p:cNvPr id="67" name="Groep 66">
                  <a:extLst>
                    <a:ext uri="{FF2B5EF4-FFF2-40B4-BE49-F238E27FC236}">
                      <a16:creationId xmlns:a16="http://schemas.microsoft.com/office/drawing/2014/main" id="{1D7C1B37-DF10-4206-8C1F-6191F95A5BC4}"/>
                    </a:ext>
                  </a:extLst>
                </p:cNvPr>
                <p:cNvGrpSpPr/>
                <p:nvPr userDrawn="1"/>
              </p:nvGrpSpPr>
              <p:grpSpPr>
                <a:xfrm>
                  <a:off x="-2652453" y="431583"/>
                  <a:ext cx="294076" cy="231526"/>
                  <a:chOff x="-3634116" y="700986"/>
                  <a:chExt cx="182598" cy="143759"/>
                </a:xfrm>
              </p:grpSpPr>
              <p:grpSp>
                <p:nvGrpSpPr>
                  <p:cNvPr id="68" name="Groep 67">
                    <a:extLst>
                      <a:ext uri="{FF2B5EF4-FFF2-40B4-BE49-F238E27FC236}">
                        <a16:creationId xmlns:a16="http://schemas.microsoft.com/office/drawing/2014/main" id="{0BBDCD60-7889-43D5-9564-075BF16D7A40}"/>
                      </a:ext>
                    </a:extLst>
                  </p:cNvPr>
                  <p:cNvGrpSpPr/>
                  <p:nvPr userDrawn="1"/>
                </p:nvGrpSpPr>
                <p:grpSpPr>
                  <a:xfrm>
                    <a:off x="-3634116" y="700986"/>
                    <a:ext cx="182598" cy="143759"/>
                    <a:chOff x="-3634116" y="700986"/>
                    <a:chExt cx="182598" cy="143759"/>
                  </a:xfrm>
                </p:grpSpPr>
                <p:cxnSp>
                  <p:nvCxnSpPr>
                    <p:cNvPr id="72" name="Rechte verbindingslijn 71">
                      <a:extLst>
                        <a:ext uri="{FF2B5EF4-FFF2-40B4-BE49-F238E27FC236}">
                          <a16:creationId xmlns:a16="http://schemas.microsoft.com/office/drawing/2014/main" id="{00100627-628C-4D68-AAD8-6AB85469FC45}"/>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73" name="Rechte verbindingslijn 72">
                      <a:extLst>
                        <a:ext uri="{FF2B5EF4-FFF2-40B4-BE49-F238E27FC236}">
                          <a16:creationId xmlns:a16="http://schemas.microsoft.com/office/drawing/2014/main" id="{80EAC39C-C271-4D73-BC7A-5944C9F91141}"/>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74" name="Rechte verbindingslijn 73">
                      <a:extLst>
                        <a:ext uri="{FF2B5EF4-FFF2-40B4-BE49-F238E27FC236}">
                          <a16:creationId xmlns:a16="http://schemas.microsoft.com/office/drawing/2014/main" id="{72EC4B83-6D0B-49AD-B1A1-603DFE88D19D}"/>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75" name="Rechte verbindingslijn 74">
                      <a:extLst>
                        <a:ext uri="{FF2B5EF4-FFF2-40B4-BE49-F238E27FC236}">
                          <a16:creationId xmlns:a16="http://schemas.microsoft.com/office/drawing/2014/main" id="{5E0532D8-19EF-4F65-936D-C94DCFE2F28B}"/>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76" name="Rechte verbindingslijn 75">
                      <a:extLst>
                        <a:ext uri="{FF2B5EF4-FFF2-40B4-BE49-F238E27FC236}">
                          <a16:creationId xmlns:a16="http://schemas.microsoft.com/office/drawing/2014/main" id="{E2A4BAED-B71C-4F5D-AEFC-62E987824D3F}"/>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69" name="Groep 68">
                    <a:extLst>
                      <a:ext uri="{FF2B5EF4-FFF2-40B4-BE49-F238E27FC236}">
                        <a16:creationId xmlns:a16="http://schemas.microsoft.com/office/drawing/2014/main" id="{A8987EC2-F607-4386-89D2-079FE4820E73}"/>
                      </a:ext>
                    </a:extLst>
                  </p:cNvPr>
                  <p:cNvGrpSpPr/>
                  <p:nvPr userDrawn="1"/>
                </p:nvGrpSpPr>
                <p:grpSpPr>
                  <a:xfrm>
                    <a:off x="-3634047" y="735854"/>
                    <a:ext cx="88801" cy="72568"/>
                    <a:chOff x="-2091059" y="1395403"/>
                    <a:chExt cx="157316" cy="128558"/>
                  </a:xfrm>
                </p:grpSpPr>
                <p:sp>
                  <p:nvSpPr>
                    <p:cNvPr id="70" name="Rechthoek 69">
                      <a:extLst>
                        <a:ext uri="{FF2B5EF4-FFF2-40B4-BE49-F238E27FC236}">
                          <a16:creationId xmlns:a16="http://schemas.microsoft.com/office/drawing/2014/main" id="{D00234E5-0D34-4E3B-96AB-057FDAA473C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71" name="Pijl: punthaak 70">
                      <a:extLst>
                        <a:ext uri="{FF2B5EF4-FFF2-40B4-BE49-F238E27FC236}">
                          <a16:creationId xmlns:a16="http://schemas.microsoft.com/office/drawing/2014/main" id="{07344967-AEC4-4959-96D1-8E9D7E79E2A9}"/>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grpSp>
          <p:grpSp>
            <p:nvGrpSpPr>
              <p:cNvPr id="52" name="Groep 51">
                <a:extLst>
                  <a:ext uri="{FF2B5EF4-FFF2-40B4-BE49-F238E27FC236}">
                    <a16:creationId xmlns:a16="http://schemas.microsoft.com/office/drawing/2014/main" id="{831DFBF1-3BF4-4930-9D0B-3AD760049B63}"/>
                  </a:ext>
                </a:extLst>
              </p:cNvPr>
              <p:cNvGrpSpPr/>
              <p:nvPr userDrawn="1"/>
            </p:nvGrpSpPr>
            <p:grpSpPr>
              <a:xfrm>
                <a:off x="-2425037" y="781500"/>
                <a:ext cx="357690" cy="330595"/>
                <a:chOff x="-2721817" y="782525"/>
                <a:chExt cx="432805" cy="400021"/>
              </a:xfrm>
            </p:grpSpPr>
            <p:sp>
              <p:nvSpPr>
                <p:cNvPr id="55" name="Rechthoek 54">
                  <a:extLst>
                    <a:ext uri="{FF2B5EF4-FFF2-40B4-BE49-F238E27FC236}">
                      <a16:creationId xmlns:a16="http://schemas.microsoft.com/office/drawing/2014/main" id="{BB062F73-8F1A-4C88-8DF3-0EF1D91B7600}"/>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00" b="0" noProof="0">
                    <a:solidFill>
                      <a:srgbClr val="FF0000"/>
                    </a:solidFill>
                    <a:latin typeface="Arial" panose="020B0604020202020204" pitchFamily="34" charset="0"/>
                    <a:cs typeface="Arial" panose="020B0604020202020204" pitchFamily="34" charset="0"/>
                  </a:endParaRPr>
                </a:p>
              </p:txBody>
            </p:sp>
            <p:grpSp>
              <p:nvGrpSpPr>
                <p:cNvPr id="56" name="Groep 55">
                  <a:extLst>
                    <a:ext uri="{FF2B5EF4-FFF2-40B4-BE49-F238E27FC236}">
                      <a16:creationId xmlns:a16="http://schemas.microsoft.com/office/drawing/2014/main" id="{29A83D22-5FA5-4587-84C7-22A33CBEDCB3}"/>
                    </a:ext>
                  </a:extLst>
                </p:cNvPr>
                <p:cNvGrpSpPr/>
                <p:nvPr userDrawn="1"/>
              </p:nvGrpSpPr>
              <p:grpSpPr>
                <a:xfrm>
                  <a:off x="-2652453" y="866772"/>
                  <a:ext cx="294076" cy="231526"/>
                  <a:chOff x="-3310843" y="700986"/>
                  <a:chExt cx="182598" cy="143759"/>
                </a:xfrm>
              </p:grpSpPr>
              <p:grpSp>
                <p:nvGrpSpPr>
                  <p:cNvPr id="57" name="Groep 56">
                    <a:extLst>
                      <a:ext uri="{FF2B5EF4-FFF2-40B4-BE49-F238E27FC236}">
                        <a16:creationId xmlns:a16="http://schemas.microsoft.com/office/drawing/2014/main" id="{C1D7B751-DF4F-45A2-A3A7-A0BBBA0120B6}"/>
                      </a:ext>
                    </a:extLst>
                  </p:cNvPr>
                  <p:cNvGrpSpPr/>
                  <p:nvPr userDrawn="1"/>
                </p:nvGrpSpPr>
                <p:grpSpPr>
                  <a:xfrm>
                    <a:off x="-3310843" y="700986"/>
                    <a:ext cx="182598" cy="143759"/>
                    <a:chOff x="-3310843" y="700986"/>
                    <a:chExt cx="182598" cy="143759"/>
                  </a:xfrm>
                </p:grpSpPr>
                <p:cxnSp>
                  <p:nvCxnSpPr>
                    <p:cNvPr id="61" name="Rechte verbindingslijn 60">
                      <a:extLst>
                        <a:ext uri="{FF2B5EF4-FFF2-40B4-BE49-F238E27FC236}">
                          <a16:creationId xmlns:a16="http://schemas.microsoft.com/office/drawing/2014/main" id="{193FCC86-0F14-420D-B91E-398A4533F2A2}"/>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62" name="Rechte verbindingslijn 61">
                      <a:extLst>
                        <a:ext uri="{FF2B5EF4-FFF2-40B4-BE49-F238E27FC236}">
                          <a16:creationId xmlns:a16="http://schemas.microsoft.com/office/drawing/2014/main" id="{C225615F-E27F-4B02-A5C9-F90D7CE3A467}"/>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63" name="Rechte verbindingslijn 62">
                      <a:extLst>
                        <a:ext uri="{FF2B5EF4-FFF2-40B4-BE49-F238E27FC236}">
                          <a16:creationId xmlns:a16="http://schemas.microsoft.com/office/drawing/2014/main" id="{0D6118F2-50FD-4F15-BD2A-72EB238A513A}"/>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64" name="Rechte verbindingslijn 63">
                      <a:extLst>
                        <a:ext uri="{FF2B5EF4-FFF2-40B4-BE49-F238E27FC236}">
                          <a16:creationId xmlns:a16="http://schemas.microsoft.com/office/drawing/2014/main" id="{8036486F-E744-44DC-9CD0-BB9163E3AFBA}"/>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65" name="Rechte verbindingslijn 64">
                      <a:extLst>
                        <a:ext uri="{FF2B5EF4-FFF2-40B4-BE49-F238E27FC236}">
                          <a16:creationId xmlns:a16="http://schemas.microsoft.com/office/drawing/2014/main" id="{F5C75B89-8031-4AEF-A82B-2939F93BCE49}"/>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58" name="Groep 57">
                    <a:extLst>
                      <a:ext uri="{FF2B5EF4-FFF2-40B4-BE49-F238E27FC236}">
                        <a16:creationId xmlns:a16="http://schemas.microsoft.com/office/drawing/2014/main" id="{C87A99D1-054C-4234-80BE-34A45C78FE59}"/>
                      </a:ext>
                    </a:extLst>
                  </p:cNvPr>
                  <p:cNvGrpSpPr/>
                  <p:nvPr userDrawn="1"/>
                </p:nvGrpSpPr>
                <p:grpSpPr>
                  <a:xfrm flipH="1">
                    <a:off x="-3310774" y="735854"/>
                    <a:ext cx="88801" cy="72568"/>
                    <a:chOff x="-2091059" y="1395403"/>
                    <a:chExt cx="157316" cy="128558"/>
                  </a:xfrm>
                </p:grpSpPr>
                <p:sp>
                  <p:nvSpPr>
                    <p:cNvPr id="59" name="Rechthoek 58">
                      <a:extLst>
                        <a:ext uri="{FF2B5EF4-FFF2-40B4-BE49-F238E27FC236}">
                          <a16:creationId xmlns:a16="http://schemas.microsoft.com/office/drawing/2014/main" id="{7E17E13C-2EF6-470E-AACC-35599E8577F2}"/>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60" name="Pijl: punthaak 59">
                      <a:extLst>
                        <a:ext uri="{FF2B5EF4-FFF2-40B4-BE49-F238E27FC236}">
                          <a16:creationId xmlns:a16="http://schemas.microsoft.com/office/drawing/2014/main" id="{A2013D1B-FBCD-427D-94A0-45C27F27BEDD}"/>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grpSp>
          <p:sp>
            <p:nvSpPr>
              <p:cNvPr id="53" name="Rechthoek 52">
                <a:extLst>
                  <a:ext uri="{FF2B5EF4-FFF2-40B4-BE49-F238E27FC236}">
                    <a16:creationId xmlns:a16="http://schemas.microsoft.com/office/drawing/2014/main" id="{6CC4DE5C-5C0C-4837-BC0C-DC621A507641}"/>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omhoog</a:t>
                </a:r>
              </a:p>
            </p:txBody>
          </p:sp>
          <p:sp>
            <p:nvSpPr>
              <p:cNvPr id="54" name="Rechthoek 53">
                <a:extLst>
                  <a:ext uri="{FF2B5EF4-FFF2-40B4-BE49-F238E27FC236}">
                    <a16:creationId xmlns:a16="http://schemas.microsoft.com/office/drawing/2014/main" id="{6440B507-BACE-4EE1-8804-3D929B9D09B1}"/>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omlaag</a:t>
                </a:r>
              </a:p>
            </p:txBody>
          </p:sp>
        </p:grpSp>
        <p:cxnSp>
          <p:nvCxnSpPr>
            <p:cNvPr id="32" name="Rechte verbindingslijn 31">
              <a:extLst>
                <a:ext uri="{FF2B5EF4-FFF2-40B4-BE49-F238E27FC236}">
                  <a16:creationId xmlns:a16="http://schemas.microsoft.com/office/drawing/2014/main" id="{F23C5D59-BC38-4014-B8C6-165882DB0CFB}"/>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33" name="Rechthoek 32">
              <a:extLst>
                <a:ext uri="{FF2B5EF4-FFF2-40B4-BE49-F238E27FC236}">
                  <a16:creationId xmlns:a16="http://schemas.microsoft.com/office/drawing/2014/main" id="{C549DBD0-03D2-4C07-932B-FE5EB75EBBC2}"/>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marL="265113" marR="0" lvl="0" indent="-265113" algn="l" defTabSz="914400" rtl="0" eaLnBrk="1" fontAlgn="auto" latinLnBrk="0" hangingPunct="1">
                <a:lnSpc>
                  <a:spcPct val="90000"/>
                </a:lnSpc>
                <a:spcBef>
                  <a:spcPts val="800"/>
                </a:spcBef>
                <a:spcAft>
                  <a:spcPts val="500"/>
                </a:spcAft>
                <a:buClr>
                  <a:schemeClr val="accent1"/>
                </a:buClr>
                <a:buSzTx/>
                <a:buFont typeface="Arial" panose="020B0604020202020204" pitchFamily="34" charset="0"/>
                <a:buChar char="•"/>
                <a:tabLst/>
                <a:defRPr/>
              </a:pPr>
              <a:r>
                <a:rPr lang="nl-NL" sz="1400" kern="1200" noProof="0" dirty="0" err="1">
                  <a:solidFill>
                    <a:schemeClr val="tx2"/>
                  </a:solidFill>
                  <a:latin typeface="+mn-lt"/>
                  <a:ea typeface="+mn-ea"/>
                  <a:cs typeface="+mn-cs"/>
                </a:rPr>
                <a:t>Bullet</a:t>
              </a:r>
              <a:endParaRPr lang="nl-NL" sz="1400" kern="1200" noProof="0" dirty="0">
                <a:solidFill>
                  <a:schemeClr val="tx2"/>
                </a:solidFill>
                <a:latin typeface="+mn-lt"/>
                <a:ea typeface="+mn-ea"/>
                <a:cs typeface="+mn-cs"/>
              </a:endParaRPr>
            </a:p>
          </p:txBody>
        </p:sp>
        <p:sp>
          <p:nvSpPr>
            <p:cNvPr id="34" name="Ovaal 33">
              <a:extLst>
                <a:ext uri="{FF2B5EF4-FFF2-40B4-BE49-F238E27FC236}">
                  <a16:creationId xmlns:a16="http://schemas.microsoft.com/office/drawing/2014/main" id="{16AE593B-B1BC-4D90-894A-DC5500828CA5}"/>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35" name="Rechthoek 34">
              <a:extLst>
                <a:ext uri="{FF2B5EF4-FFF2-40B4-BE49-F238E27FC236}">
                  <a16:creationId xmlns:a16="http://schemas.microsoft.com/office/drawing/2014/main" id="{0BCC59D6-C4D5-48FA-B671-3FF8ED29E6A1}"/>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541338" marR="0" lvl="1" indent="-276225" algn="l" defTabSz="914400" rtl="0" eaLnBrk="1" fontAlgn="auto" latinLnBrk="0" hangingPunct="1">
                <a:lnSpc>
                  <a:spcPct val="90000"/>
                </a:lnSpc>
                <a:spcBef>
                  <a:spcPts val="800"/>
                </a:spcBef>
                <a:spcAft>
                  <a:spcPts val="500"/>
                </a:spcAft>
                <a:buClr>
                  <a:schemeClr val="tx2"/>
                </a:buClr>
                <a:buSzTx/>
                <a:buFont typeface="Arial" panose="020B0604020202020204" pitchFamily="34" charset="0"/>
                <a:buChar char="•"/>
                <a:tabLst/>
                <a:defRPr/>
              </a:pPr>
              <a:r>
                <a:rPr lang="nl-NL" sz="1400" kern="1200" noProof="0" dirty="0">
                  <a:solidFill>
                    <a:schemeClr val="tx2"/>
                  </a:solidFill>
                  <a:latin typeface="+mn-lt"/>
                  <a:ea typeface="+mn-ea"/>
                  <a:cs typeface="+mn-cs"/>
                </a:rPr>
                <a:t>Sub-</a:t>
              </a:r>
              <a:r>
                <a:rPr lang="nl-NL" sz="1400" kern="1200" noProof="0" dirty="0" err="1">
                  <a:solidFill>
                    <a:schemeClr val="tx2"/>
                  </a:solidFill>
                  <a:latin typeface="+mn-lt"/>
                  <a:ea typeface="+mn-ea"/>
                  <a:cs typeface="+mn-cs"/>
                </a:rPr>
                <a:t>bullet</a:t>
              </a:r>
              <a:r>
                <a:rPr lang="nl-NL" sz="1400" kern="1200" noProof="0" dirty="0">
                  <a:solidFill>
                    <a:schemeClr val="tx2"/>
                  </a:solidFill>
                  <a:latin typeface="+mn-lt"/>
                  <a:ea typeface="+mn-ea"/>
                  <a:cs typeface="+mn-cs"/>
                </a:rPr>
                <a:t> #1</a:t>
              </a:r>
            </a:p>
          </p:txBody>
        </p:sp>
        <p:sp>
          <p:nvSpPr>
            <p:cNvPr id="36" name="Ovaal 35">
              <a:extLst>
                <a:ext uri="{FF2B5EF4-FFF2-40B4-BE49-F238E27FC236}">
                  <a16:creationId xmlns:a16="http://schemas.microsoft.com/office/drawing/2014/main" id="{752A5281-F6B8-428B-84E8-05F21419AAAC}"/>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3</a:t>
              </a:r>
            </a:p>
          </p:txBody>
        </p:sp>
        <p:sp>
          <p:nvSpPr>
            <p:cNvPr id="37" name="Rechthoek 36">
              <a:extLst>
                <a:ext uri="{FF2B5EF4-FFF2-40B4-BE49-F238E27FC236}">
                  <a16:creationId xmlns:a16="http://schemas.microsoft.com/office/drawing/2014/main" id="{D0101CD9-3BBB-432C-A7F2-B0BC478EB399}"/>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806450" marR="0" lvl="2" indent="-265113" algn="l" defTabSz="914400" rtl="0" eaLnBrk="1" fontAlgn="auto" latinLnBrk="0" hangingPunct="1">
                <a:lnSpc>
                  <a:spcPct val="90000"/>
                </a:lnSpc>
                <a:spcBef>
                  <a:spcPts val="800"/>
                </a:spcBef>
                <a:spcAft>
                  <a:spcPts val="500"/>
                </a:spcAft>
                <a:buClr>
                  <a:schemeClr val="accent1"/>
                </a:buClr>
                <a:buSzTx/>
                <a:buFont typeface="Calibri Light" panose="020F0302020204030204" pitchFamily="34" charset="0"/>
                <a:buChar char="-"/>
                <a:tabLst/>
                <a:defRPr/>
              </a:pPr>
              <a:r>
                <a:rPr lang="nl-NL" sz="1200" kern="1200" noProof="0" dirty="0">
                  <a:solidFill>
                    <a:schemeClr val="tx2"/>
                  </a:solidFill>
                  <a:latin typeface="+mn-lt"/>
                  <a:ea typeface="+mn-ea"/>
                  <a:cs typeface="+mn-cs"/>
                </a:rPr>
                <a:t>Sub-</a:t>
              </a:r>
              <a:r>
                <a:rPr lang="nl-NL" sz="1200" kern="1200" noProof="0" dirty="0" err="1">
                  <a:solidFill>
                    <a:schemeClr val="tx2"/>
                  </a:solidFill>
                  <a:latin typeface="+mn-lt"/>
                  <a:ea typeface="+mn-ea"/>
                  <a:cs typeface="+mn-cs"/>
                </a:rPr>
                <a:t>bullet</a:t>
              </a:r>
              <a:r>
                <a:rPr lang="nl-NL" sz="1200" kern="1200" noProof="0" dirty="0">
                  <a:solidFill>
                    <a:schemeClr val="tx2"/>
                  </a:solidFill>
                  <a:latin typeface="+mn-lt"/>
                  <a:ea typeface="+mn-ea"/>
                  <a:cs typeface="+mn-cs"/>
                </a:rPr>
                <a:t> #2</a:t>
              </a:r>
            </a:p>
          </p:txBody>
        </p:sp>
        <p:sp>
          <p:nvSpPr>
            <p:cNvPr id="38" name="Ovaal 37">
              <a:extLst>
                <a:ext uri="{FF2B5EF4-FFF2-40B4-BE49-F238E27FC236}">
                  <a16:creationId xmlns:a16="http://schemas.microsoft.com/office/drawing/2014/main" id="{C1963F3D-EB82-4429-9E74-5FD5539D8605}"/>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39" name="Rechthoek 38">
              <a:extLst>
                <a:ext uri="{FF2B5EF4-FFF2-40B4-BE49-F238E27FC236}">
                  <a16:creationId xmlns:a16="http://schemas.microsoft.com/office/drawing/2014/main" id="{9BDCC4AF-B988-4702-9D55-DD1141C974B1}"/>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0" marR="0" lvl="3" indent="0" algn="l" defTabSz="914400" rtl="0" eaLnBrk="1" fontAlgn="auto" latinLnBrk="0" hangingPunct="1">
                <a:lnSpc>
                  <a:spcPct val="90000"/>
                </a:lnSpc>
                <a:spcBef>
                  <a:spcPts val="800"/>
                </a:spcBef>
                <a:spcAft>
                  <a:spcPts val="800"/>
                </a:spcAft>
                <a:buClrTx/>
                <a:buSzTx/>
                <a:buFont typeface="Arial" panose="020B0604020202020204" pitchFamily="34" charset="0"/>
                <a:buNone/>
                <a:tabLst/>
                <a:defRPr/>
              </a:pPr>
              <a:r>
                <a:rPr lang="nl-NL" sz="1400" kern="1200" noProof="0" dirty="0">
                  <a:solidFill>
                    <a:schemeClr val="tx2"/>
                  </a:solidFill>
                  <a:latin typeface="+mn-lt"/>
                  <a:ea typeface="+mn-ea"/>
                  <a:cs typeface="+mn-cs"/>
                </a:rPr>
                <a:t>Leestekst</a:t>
              </a:r>
            </a:p>
          </p:txBody>
        </p:sp>
        <p:sp>
          <p:nvSpPr>
            <p:cNvPr id="40" name="Ovaal 39">
              <a:extLst>
                <a:ext uri="{FF2B5EF4-FFF2-40B4-BE49-F238E27FC236}">
                  <a16:creationId xmlns:a16="http://schemas.microsoft.com/office/drawing/2014/main" id="{7C13B699-2990-4C29-9C37-1668712630BC}"/>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41" name="Rechthoek 40">
              <a:extLst>
                <a:ext uri="{FF2B5EF4-FFF2-40B4-BE49-F238E27FC236}">
                  <a16:creationId xmlns:a16="http://schemas.microsoft.com/office/drawing/2014/main" id="{CB428B65-C9CC-4CB4-8766-ABF39BFEB864}"/>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0" marR="0" lvl="4" indent="0" algn="l" defTabSz="914400" rtl="0" eaLnBrk="1" fontAlgn="auto" latinLnBrk="0" hangingPunct="1">
                <a:lnSpc>
                  <a:spcPct val="90000"/>
                </a:lnSpc>
                <a:spcBef>
                  <a:spcPts val="800"/>
                </a:spcBef>
                <a:spcAft>
                  <a:spcPts val="500"/>
                </a:spcAft>
                <a:buClrTx/>
                <a:buSzTx/>
                <a:buFont typeface="Arial" panose="020B0604020202020204" pitchFamily="34" charset="0"/>
                <a:buNone/>
                <a:tabLst/>
                <a:defRPr/>
              </a:pPr>
              <a:r>
                <a:rPr lang="nl-NL" sz="1800" b="0" kern="1200" noProof="0" dirty="0">
                  <a:solidFill>
                    <a:schemeClr val="accent1"/>
                  </a:solidFill>
                  <a:latin typeface="+mj-lt"/>
                  <a:ea typeface="+mn-ea"/>
                  <a:cs typeface="+mn-cs"/>
                </a:rPr>
                <a:t>Tussenkop</a:t>
              </a:r>
            </a:p>
          </p:txBody>
        </p:sp>
        <p:sp>
          <p:nvSpPr>
            <p:cNvPr id="42" name="Rechthoek 41">
              <a:extLst>
                <a:ext uri="{FF2B5EF4-FFF2-40B4-BE49-F238E27FC236}">
                  <a16:creationId xmlns:a16="http://schemas.microsoft.com/office/drawing/2014/main" id="{0C330E3B-B498-4EFB-AAB8-7E83A7C78CD6}"/>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Gebruik, onder de tab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‘Start’</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de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lijstniveau-knoppen</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zoals hierboven aangegeven, om een tekst niveau te kiezen. Kies uit:</a:t>
              </a:r>
            </a:p>
          </p:txBody>
        </p:sp>
      </p:grpSp>
    </p:spTree>
    <p:extLst>
      <p:ext uri="{BB962C8B-B14F-4D97-AF65-F5344CB8AC3E}">
        <p14:creationId xmlns:p14="http://schemas.microsoft.com/office/powerpoint/2010/main" val="3100673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 / AFBEELDING (S)">
    <p:bg>
      <p:bgPr>
        <a:solidFill>
          <a:schemeClr val="bg1"/>
        </a:solidFill>
        <a:effectLst/>
      </p:bgPr>
    </p:bg>
    <p:spTree>
      <p:nvGrpSpPr>
        <p:cNvPr id="1" name=""/>
        <p:cNvGrpSpPr/>
        <p:nvPr/>
      </p:nvGrpSpPr>
      <p:grpSpPr>
        <a:xfrm>
          <a:off x="0" y="0"/>
          <a:ext cx="0" cy="0"/>
          <a:chOff x="0" y="0"/>
          <a:chExt cx="0" cy="0"/>
        </a:xfrm>
      </p:grpSpPr>
      <p:sp>
        <p:nvSpPr>
          <p:cNvPr id="27" name="Tijdelijke aanduiding voor afbeelding 16">
            <a:extLst>
              <a:ext uri="{FF2B5EF4-FFF2-40B4-BE49-F238E27FC236}">
                <a16:creationId xmlns:a16="http://schemas.microsoft.com/office/drawing/2014/main" id="{F642C567-C12A-4087-8979-6338C128A3AF}"/>
              </a:ext>
            </a:extLst>
          </p:cNvPr>
          <p:cNvSpPr>
            <a:spLocks noGrp="1"/>
          </p:cNvSpPr>
          <p:nvPr>
            <p:ph type="pic" sz="quarter" idx="13" hasCustomPrompt="1"/>
          </p:nvPr>
        </p:nvSpPr>
        <p:spPr>
          <a:xfrm>
            <a:off x="8408832" y="0"/>
            <a:ext cx="3783166" cy="6858000"/>
          </a:xfrm>
          <a:solidFill>
            <a:schemeClr val="bg2">
              <a:lumMod val="20000"/>
              <a:lumOff val="80000"/>
            </a:schemeClr>
          </a:solidFill>
        </p:spPr>
        <p:txBody>
          <a:bodyPr lIns="900000" tIns="2700000" rIns="900000"/>
          <a:lstStyle>
            <a:lvl1pPr marL="0" indent="0" algn="ctr">
              <a:buNone/>
              <a:defRPr sz="1200" i="1">
                <a:solidFill>
                  <a:schemeClr val="bg2">
                    <a:lumMod val="50000"/>
                  </a:schemeClr>
                </a:solidFill>
              </a:defRPr>
            </a:lvl1pPr>
          </a:lstStyle>
          <a:p>
            <a:r>
              <a:rPr lang="nl-NL" dirty="0"/>
              <a:t>Klik op onderstaand pictogram om een afbeelding in te voegen</a:t>
            </a:r>
          </a:p>
        </p:txBody>
      </p:sp>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899998" y="720000"/>
            <a:ext cx="7040832" cy="543999"/>
          </a:xfrm>
        </p:spPr>
        <p:txBody>
          <a:bodyPr/>
          <a:lstStyle>
            <a:lvl1pPr>
              <a:defRPr/>
            </a:lvl1pPr>
          </a:lstStyle>
          <a:p>
            <a:r>
              <a:rPr lang="nl-NL" noProof="0" dirty="0"/>
              <a:t>Voeg hier een titel in</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1368000" y="1552790"/>
            <a:ext cx="6572830" cy="4501069"/>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Tussenkop</a:t>
            </a:r>
          </a:p>
          <a:p>
            <a:pPr lvl="5"/>
            <a:r>
              <a:rPr lang="nl-NL" noProof="0" dirty="0"/>
              <a:t>Numerieke </a:t>
            </a:r>
            <a:r>
              <a:rPr lang="nl-NL" noProof="0" dirty="0" err="1"/>
              <a:t>bullet</a:t>
            </a:r>
            <a:endParaRPr lang="nl-NL" noProof="0" dirty="0"/>
          </a:p>
          <a:p>
            <a:pPr lvl="6"/>
            <a:r>
              <a:rPr lang="nl-NL" noProof="0" dirty="0"/>
              <a:t>Alfabetische </a:t>
            </a:r>
            <a:r>
              <a:rPr lang="nl-NL" noProof="0" dirty="0" err="1"/>
              <a:t>bullet</a:t>
            </a:r>
            <a:endParaRPr lang="nl-NL" noProof="0" dirty="0"/>
          </a:p>
          <a:p>
            <a:pPr lvl="7"/>
            <a:r>
              <a:rPr lang="nl-NL" noProof="0" dirty="0"/>
              <a:t>Sub-</a:t>
            </a:r>
            <a:r>
              <a:rPr lang="nl-NL" noProof="0" dirty="0" err="1"/>
              <a:t>bullet</a:t>
            </a:r>
            <a:r>
              <a:rPr lang="nl-NL" noProof="0" dirty="0"/>
              <a:t> #3</a:t>
            </a:r>
          </a:p>
          <a:p>
            <a:pPr lvl="8"/>
            <a:r>
              <a:rPr lang="nl-NL" noProof="0" dirty="0"/>
              <a:t>Bronvermelding</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p:txBody>
          <a:bodyPr/>
          <a:lstStyle/>
          <a:p>
            <a:fld id="{7AFE06B2-DD86-4FDE-BDD6-2CBDF4F69701}" type="datetime3">
              <a:rPr lang="nl-NL" noProof="0" smtClean="0"/>
              <a:t>3/9/26</a:t>
            </a:fld>
            <a:endParaRPr lang="nl-NL" noProof="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p:txBody>
          <a:bodyPr/>
          <a:lstStyle/>
          <a:p>
            <a:r>
              <a:rPr lang="nl-NL" noProof="0"/>
              <a:t>Invoegen &gt; Koptekst en voettekst</a:t>
            </a:r>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p:txBody>
          <a:bodyPr/>
          <a:lstStyle/>
          <a:p>
            <a:fld id="{D7B5DC5B-6873-43DB-ADC7-B15ACCE0DFDB}" type="slidenum">
              <a:rPr lang="nl-NL" noProof="0" smtClean="0"/>
              <a:t>‹nr.›</a:t>
            </a:fld>
            <a:endParaRPr lang="nl-NL" noProof="0"/>
          </a:p>
        </p:txBody>
      </p:sp>
      <p:sp>
        <p:nvSpPr>
          <p:cNvPr id="8" name="Rechthoek: afgeronde hoeken 7">
            <a:extLst>
              <a:ext uri="{FF2B5EF4-FFF2-40B4-BE49-F238E27FC236}">
                <a16:creationId xmlns:a16="http://schemas.microsoft.com/office/drawing/2014/main" id="{A253B553-DB99-4F0C-8253-8B4A3DFB2405}"/>
              </a:ext>
            </a:extLst>
          </p:cNvPr>
          <p:cNvSpPr/>
          <p:nvPr userDrawn="1"/>
        </p:nvSpPr>
        <p:spPr>
          <a:xfrm>
            <a:off x="4099584" y="-491319"/>
            <a:ext cx="3992832" cy="30025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l-NL" sz="2800" cap="all" baseline="0" noProof="0" dirty="0">
                <a:solidFill>
                  <a:schemeClr val="accent1"/>
                </a:solidFill>
                <a:latin typeface="+mj-lt"/>
              </a:rPr>
              <a:t>TEKST / AFBEELDING (S)</a:t>
            </a:r>
          </a:p>
        </p:txBody>
      </p:sp>
      <p:grpSp>
        <p:nvGrpSpPr>
          <p:cNvPr id="10" name="GRID" hidden="1">
            <a:extLst>
              <a:ext uri="{FF2B5EF4-FFF2-40B4-BE49-F238E27FC236}">
                <a16:creationId xmlns:a16="http://schemas.microsoft.com/office/drawing/2014/main" id="{CD00BE49-8745-4E59-A325-DF09886D13CE}"/>
              </a:ext>
            </a:extLst>
          </p:cNvPr>
          <p:cNvGrpSpPr/>
          <p:nvPr userDrawn="1"/>
        </p:nvGrpSpPr>
        <p:grpSpPr>
          <a:xfrm>
            <a:off x="-4482" y="0"/>
            <a:ext cx="12196482" cy="6867680"/>
            <a:chOff x="-4482" y="0"/>
            <a:chExt cx="12196482" cy="6867680"/>
          </a:xfrm>
          <a:solidFill>
            <a:srgbClr val="000000">
              <a:alpha val="30000"/>
            </a:srgbClr>
          </a:solidFill>
        </p:grpSpPr>
        <p:sp>
          <p:nvSpPr>
            <p:cNvPr id="26" name="Rechthoek 25">
              <a:extLst>
                <a:ext uri="{FF2B5EF4-FFF2-40B4-BE49-F238E27FC236}">
                  <a16:creationId xmlns:a16="http://schemas.microsoft.com/office/drawing/2014/main" id="{C798974E-A3CC-46F5-A93E-BEE1F635528C}"/>
                </a:ext>
              </a:extLst>
            </p:cNvPr>
            <p:cNvSpPr/>
            <p:nvPr userDrawn="1"/>
          </p:nvSpPr>
          <p:spPr>
            <a:xfrm>
              <a:off x="7940831" y="0"/>
              <a:ext cx="472485"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Rechthoek 10">
              <a:extLst>
                <a:ext uri="{FF2B5EF4-FFF2-40B4-BE49-F238E27FC236}">
                  <a16:creationId xmlns:a16="http://schemas.microsoft.com/office/drawing/2014/main" id="{3F4B495C-B28B-4DF9-B35F-07BA8A47C092}"/>
                </a:ext>
              </a:extLst>
            </p:cNvPr>
            <p:cNvSpPr/>
            <p:nvPr userDrawn="1"/>
          </p:nvSpPr>
          <p:spPr>
            <a:xfrm>
              <a:off x="-4482" y="0"/>
              <a:ext cx="12196481" cy="72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 11">
              <a:extLst>
                <a:ext uri="{FF2B5EF4-FFF2-40B4-BE49-F238E27FC236}">
                  <a16:creationId xmlns:a16="http://schemas.microsoft.com/office/drawing/2014/main" id="{8E215F8B-C4A6-4CEA-9BE3-259C676D7032}"/>
                </a:ext>
              </a:extLst>
            </p:cNvPr>
            <p:cNvSpPr/>
            <p:nvPr userDrawn="1"/>
          </p:nvSpPr>
          <p:spPr>
            <a:xfrm>
              <a:off x="-4482" y="6579680"/>
              <a:ext cx="12196481"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Rechthoek 12">
              <a:extLst>
                <a:ext uri="{FF2B5EF4-FFF2-40B4-BE49-F238E27FC236}">
                  <a16:creationId xmlns:a16="http://schemas.microsoft.com/office/drawing/2014/main" id="{E7AF4BC6-2D64-4B08-A1CB-61D75035E2C9}"/>
                </a:ext>
              </a:extLst>
            </p:cNvPr>
            <p:cNvSpPr/>
            <p:nvPr userDrawn="1"/>
          </p:nvSpPr>
          <p:spPr>
            <a:xfrm>
              <a:off x="-1" y="0"/>
              <a:ext cx="90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Rechthoek 13">
              <a:extLst>
                <a:ext uri="{FF2B5EF4-FFF2-40B4-BE49-F238E27FC236}">
                  <a16:creationId xmlns:a16="http://schemas.microsoft.com/office/drawing/2014/main" id="{4CD3C6B0-FFE2-4FF6-8A3A-2E790AE22641}"/>
                </a:ext>
              </a:extLst>
            </p:cNvPr>
            <p:cNvSpPr/>
            <p:nvPr userDrawn="1"/>
          </p:nvSpPr>
          <p:spPr>
            <a:xfrm>
              <a:off x="11291999" y="0"/>
              <a:ext cx="90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Rechthoek 14">
              <a:extLst>
                <a:ext uri="{FF2B5EF4-FFF2-40B4-BE49-F238E27FC236}">
                  <a16:creationId xmlns:a16="http://schemas.microsoft.com/office/drawing/2014/main" id="{8B1A6C6F-7CC6-4D4F-978C-8EEE1375736E}"/>
                </a:ext>
              </a:extLst>
            </p:cNvPr>
            <p:cNvSpPr/>
            <p:nvPr userDrawn="1"/>
          </p:nvSpPr>
          <p:spPr>
            <a:xfrm>
              <a:off x="0" y="1264792"/>
              <a:ext cx="1368000" cy="50873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Rechthoek 15">
              <a:extLst>
                <a:ext uri="{FF2B5EF4-FFF2-40B4-BE49-F238E27FC236}">
                  <a16:creationId xmlns:a16="http://schemas.microsoft.com/office/drawing/2014/main" id="{E9BE1316-2F0A-493C-92ED-42148032014C}"/>
                </a:ext>
              </a:extLst>
            </p:cNvPr>
            <p:cNvSpPr/>
            <p:nvPr userDrawn="1"/>
          </p:nvSpPr>
          <p:spPr>
            <a:xfrm>
              <a:off x="-4482" y="6059000"/>
              <a:ext cx="12196482"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Rechthoek 18">
              <a:extLst>
                <a:ext uri="{FF2B5EF4-FFF2-40B4-BE49-F238E27FC236}">
                  <a16:creationId xmlns:a16="http://schemas.microsoft.com/office/drawing/2014/main" id="{277FB2C8-8EC7-451A-8C75-2F61C2C3083F}"/>
                </a:ext>
              </a:extLst>
            </p:cNvPr>
            <p:cNvSpPr/>
            <p:nvPr userDrawn="1"/>
          </p:nvSpPr>
          <p:spPr>
            <a:xfrm>
              <a:off x="-4482" y="1264791"/>
              <a:ext cx="12196482"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21" name="Groep 20">
            <a:extLst>
              <a:ext uri="{FF2B5EF4-FFF2-40B4-BE49-F238E27FC236}">
                <a16:creationId xmlns:a16="http://schemas.microsoft.com/office/drawing/2014/main" id="{B4E9FE10-A1DF-494E-BD93-960DCBDC29FB}"/>
              </a:ext>
            </a:extLst>
          </p:cNvPr>
          <p:cNvGrpSpPr/>
          <p:nvPr userDrawn="1"/>
        </p:nvGrpSpPr>
        <p:grpSpPr>
          <a:xfrm>
            <a:off x="-36096" y="1528010"/>
            <a:ext cx="795818" cy="5342020"/>
            <a:chOff x="-36096" y="1528010"/>
            <a:chExt cx="795818" cy="5342020"/>
          </a:xfrm>
        </p:grpSpPr>
        <p:sp>
          <p:nvSpPr>
            <p:cNvPr id="22" name="Vrije vorm: vorm 21">
              <a:extLst>
                <a:ext uri="{FF2B5EF4-FFF2-40B4-BE49-F238E27FC236}">
                  <a16:creationId xmlns:a16="http://schemas.microsoft.com/office/drawing/2014/main" id="{1CD0E4C0-BCA1-4163-BECF-C04C85CA2FB2}"/>
                </a:ext>
              </a:extLst>
            </p:cNvPr>
            <p:cNvSpPr/>
            <p:nvPr userDrawn="1"/>
          </p:nvSpPr>
          <p:spPr>
            <a:xfrm>
              <a:off x="-36096" y="1528010"/>
              <a:ext cx="685861" cy="3537284"/>
            </a:xfrm>
            <a:custGeom>
              <a:avLst/>
              <a:gdLst>
                <a:gd name="connsiteX0" fmla="*/ 12031 w 697831"/>
                <a:gd name="connsiteY0" fmla="*/ 0 h 3537284"/>
                <a:gd name="connsiteX1" fmla="*/ 697831 w 697831"/>
                <a:gd name="connsiteY1" fmla="*/ 1660358 h 3537284"/>
                <a:gd name="connsiteX2" fmla="*/ 24063 w 697831"/>
                <a:gd name="connsiteY2" fmla="*/ 3537284 h 3537284"/>
                <a:gd name="connsiteX3" fmla="*/ 12031 w 697831"/>
                <a:gd name="connsiteY3" fmla="*/ 3537284 h 3537284"/>
                <a:gd name="connsiteX4" fmla="*/ 0 w 697831"/>
                <a:gd name="connsiteY4" fmla="*/ 3525253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747150"/>
                <a:gd name="connsiteY0" fmla="*/ 0 h 3537284"/>
                <a:gd name="connsiteX1" fmla="*/ 685800 w 747150"/>
                <a:gd name="connsiteY1" fmla="*/ 1660358 h 3537284"/>
                <a:gd name="connsiteX2" fmla="*/ 12032 w 747150"/>
                <a:gd name="connsiteY2" fmla="*/ 3537284 h 3537284"/>
                <a:gd name="connsiteX3" fmla="*/ 0 w 747150"/>
                <a:gd name="connsiteY3" fmla="*/ 3537284 h 3537284"/>
                <a:gd name="connsiteX0" fmla="*/ 0 w 691306"/>
                <a:gd name="connsiteY0" fmla="*/ 0 h 3537284"/>
                <a:gd name="connsiteX1" fmla="*/ 685800 w 691306"/>
                <a:gd name="connsiteY1" fmla="*/ 1660358 h 3537284"/>
                <a:gd name="connsiteX2" fmla="*/ 12032 w 691306"/>
                <a:gd name="connsiteY2" fmla="*/ 3537284 h 3537284"/>
                <a:gd name="connsiteX3" fmla="*/ 0 w 691306"/>
                <a:gd name="connsiteY3" fmla="*/ 3537284 h 3537284"/>
                <a:gd name="connsiteX0" fmla="*/ 0 w 691306"/>
                <a:gd name="connsiteY0" fmla="*/ 0 h 3537284"/>
                <a:gd name="connsiteX1" fmla="*/ 685800 w 691306"/>
                <a:gd name="connsiteY1" fmla="*/ 1660358 h 3537284"/>
                <a:gd name="connsiteX2" fmla="*/ 12032 w 691306"/>
                <a:gd name="connsiteY2" fmla="*/ 3537284 h 3537284"/>
                <a:gd name="connsiteX3" fmla="*/ 216568 w 691306"/>
                <a:gd name="connsiteY3" fmla="*/ 3308684 h 3537284"/>
                <a:gd name="connsiteX0" fmla="*/ 0 w 691306"/>
                <a:gd name="connsiteY0" fmla="*/ 0 h 3537284"/>
                <a:gd name="connsiteX1" fmla="*/ 685800 w 691306"/>
                <a:gd name="connsiteY1" fmla="*/ 1660358 h 3537284"/>
                <a:gd name="connsiteX2" fmla="*/ 12032 w 691306"/>
                <a:gd name="connsiteY2" fmla="*/ 3537284 h 3537284"/>
                <a:gd name="connsiteX0" fmla="*/ 0 w 693116"/>
                <a:gd name="connsiteY0" fmla="*/ 0 h 3537284"/>
                <a:gd name="connsiteX1" fmla="*/ 685800 w 693116"/>
                <a:gd name="connsiteY1" fmla="*/ 1660358 h 3537284"/>
                <a:gd name="connsiteX2" fmla="*/ 12032 w 693116"/>
                <a:gd name="connsiteY2" fmla="*/ 3537284 h 3537284"/>
                <a:gd name="connsiteX0" fmla="*/ 0 w 687457"/>
                <a:gd name="connsiteY0" fmla="*/ 0 h 3537284"/>
                <a:gd name="connsiteX1" fmla="*/ 685800 w 687457"/>
                <a:gd name="connsiteY1" fmla="*/ 1660358 h 3537284"/>
                <a:gd name="connsiteX2" fmla="*/ 12032 w 687457"/>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1777"/>
                <a:gd name="connsiteY0" fmla="*/ 0 h 3537284"/>
                <a:gd name="connsiteX1" fmla="*/ 661736 w 661777"/>
                <a:gd name="connsiteY1" fmla="*/ 1672390 h 3537284"/>
                <a:gd name="connsiteX2" fmla="*/ 12032 w 661777"/>
                <a:gd name="connsiteY2" fmla="*/ 3537284 h 3537284"/>
                <a:gd name="connsiteX0" fmla="*/ 0 w 661791"/>
                <a:gd name="connsiteY0" fmla="*/ 0 h 3537284"/>
                <a:gd name="connsiteX1" fmla="*/ 661736 w 661791"/>
                <a:gd name="connsiteY1" fmla="*/ 1672390 h 3537284"/>
                <a:gd name="connsiteX2" fmla="*/ 12032 w 661791"/>
                <a:gd name="connsiteY2" fmla="*/ 3537284 h 3537284"/>
                <a:gd name="connsiteX0" fmla="*/ 0 w 661750"/>
                <a:gd name="connsiteY0" fmla="*/ 0 h 3513221"/>
                <a:gd name="connsiteX1" fmla="*/ 661736 w 661750"/>
                <a:gd name="connsiteY1" fmla="*/ 1672390 h 3513221"/>
                <a:gd name="connsiteX2" fmla="*/ 12032 w 661750"/>
                <a:gd name="connsiteY2" fmla="*/ 3513221 h 3513221"/>
                <a:gd name="connsiteX0" fmla="*/ 0 w 661736"/>
                <a:gd name="connsiteY0" fmla="*/ 0 h 3525252"/>
                <a:gd name="connsiteX1" fmla="*/ 661736 w 661736"/>
                <a:gd name="connsiteY1" fmla="*/ 1672390 h 3525252"/>
                <a:gd name="connsiteX2" fmla="*/ 1 w 661736"/>
                <a:gd name="connsiteY2" fmla="*/ 3525252 h 3525252"/>
                <a:gd name="connsiteX0" fmla="*/ 0 w 661736"/>
                <a:gd name="connsiteY0" fmla="*/ 0 h 3525252"/>
                <a:gd name="connsiteX1" fmla="*/ 661736 w 661736"/>
                <a:gd name="connsiteY1" fmla="*/ 1672390 h 3525252"/>
                <a:gd name="connsiteX2" fmla="*/ 1 w 661736"/>
                <a:gd name="connsiteY2" fmla="*/ 3525252 h 3525252"/>
                <a:gd name="connsiteX0" fmla="*/ 0 w 661736"/>
                <a:gd name="connsiteY0" fmla="*/ 0 h 3525252"/>
                <a:gd name="connsiteX1" fmla="*/ 661736 w 661736"/>
                <a:gd name="connsiteY1" fmla="*/ 1732548 h 3525252"/>
                <a:gd name="connsiteX2" fmla="*/ 1 w 661736"/>
                <a:gd name="connsiteY2" fmla="*/ 3525252 h 3525252"/>
                <a:gd name="connsiteX0" fmla="*/ 0 w 685861"/>
                <a:gd name="connsiteY0" fmla="*/ 0 h 3525252"/>
                <a:gd name="connsiteX1" fmla="*/ 685799 w 685861"/>
                <a:gd name="connsiteY1" fmla="*/ 1732548 h 3525252"/>
                <a:gd name="connsiteX2" fmla="*/ 24064 w 685861"/>
                <a:gd name="connsiteY2" fmla="*/ 3525252 h 3525252"/>
                <a:gd name="connsiteX0" fmla="*/ 0 w 685861"/>
                <a:gd name="connsiteY0" fmla="*/ 0 h 3525252"/>
                <a:gd name="connsiteX1" fmla="*/ 685799 w 685861"/>
                <a:gd name="connsiteY1" fmla="*/ 1732548 h 3525252"/>
                <a:gd name="connsiteX2" fmla="*/ 24064 w 685861"/>
                <a:gd name="connsiteY2" fmla="*/ 3525252 h 3525252"/>
                <a:gd name="connsiteX0" fmla="*/ 0 w 685861"/>
                <a:gd name="connsiteY0" fmla="*/ 0 h 3537284"/>
                <a:gd name="connsiteX1" fmla="*/ 685799 w 685861"/>
                <a:gd name="connsiteY1" fmla="*/ 1744580 h 3537284"/>
                <a:gd name="connsiteX2" fmla="*/ 24064 w 685861"/>
                <a:gd name="connsiteY2" fmla="*/ 3537284 h 3537284"/>
                <a:gd name="connsiteX0" fmla="*/ 0 w 685861"/>
                <a:gd name="connsiteY0" fmla="*/ 0 h 3537284"/>
                <a:gd name="connsiteX1" fmla="*/ 685799 w 685861"/>
                <a:gd name="connsiteY1" fmla="*/ 1744580 h 3537284"/>
                <a:gd name="connsiteX2" fmla="*/ 24064 w 685861"/>
                <a:gd name="connsiteY2" fmla="*/ 3537284 h 3537284"/>
              </a:gdLst>
              <a:ahLst/>
              <a:cxnLst>
                <a:cxn ang="0">
                  <a:pos x="connsiteX0" y="connsiteY0"/>
                </a:cxn>
                <a:cxn ang="0">
                  <a:pos x="connsiteX1" y="connsiteY1"/>
                </a:cxn>
                <a:cxn ang="0">
                  <a:pos x="connsiteX2" y="connsiteY2"/>
                </a:cxn>
              </a:cxnLst>
              <a:rect l="l" t="t" r="r" b="b"/>
              <a:pathLst>
                <a:path w="685861" h="3537284">
                  <a:moveTo>
                    <a:pt x="0" y="0"/>
                  </a:moveTo>
                  <a:cubicBezTo>
                    <a:pt x="433136" y="457200"/>
                    <a:pt x="681788" y="1155033"/>
                    <a:pt x="685799" y="1744580"/>
                  </a:cubicBezTo>
                  <a:cubicBezTo>
                    <a:pt x="689810" y="2334127"/>
                    <a:pt x="501317" y="3104148"/>
                    <a:pt x="24064" y="3537284"/>
                  </a:cubicBezTo>
                </a:path>
              </a:pathLst>
            </a:custGeom>
            <a:noFill/>
            <a:ln>
              <a:solidFill>
                <a:srgbClr val="B6D3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Vrije vorm: vorm 22">
              <a:extLst>
                <a:ext uri="{FF2B5EF4-FFF2-40B4-BE49-F238E27FC236}">
                  <a16:creationId xmlns:a16="http://schemas.microsoft.com/office/drawing/2014/main" id="{516ACD3F-FE03-4229-B7AA-DC5B531DAF77}"/>
                </a:ext>
              </a:extLst>
            </p:cNvPr>
            <p:cNvSpPr/>
            <p:nvPr userDrawn="1"/>
          </p:nvSpPr>
          <p:spPr>
            <a:xfrm>
              <a:off x="-26635" y="2526631"/>
              <a:ext cx="786357" cy="4343399"/>
            </a:xfrm>
            <a:custGeom>
              <a:avLst/>
              <a:gdLst>
                <a:gd name="connsiteX0" fmla="*/ 12031 w 697831"/>
                <a:gd name="connsiteY0" fmla="*/ 0 h 3537284"/>
                <a:gd name="connsiteX1" fmla="*/ 697831 w 697831"/>
                <a:gd name="connsiteY1" fmla="*/ 1660358 h 3537284"/>
                <a:gd name="connsiteX2" fmla="*/ 24063 w 697831"/>
                <a:gd name="connsiteY2" fmla="*/ 3537284 h 3537284"/>
                <a:gd name="connsiteX3" fmla="*/ 12031 w 697831"/>
                <a:gd name="connsiteY3" fmla="*/ 3537284 h 3537284"/>
                <a:gd name="connsiteX4" fmla="*/ 0 w 697831"/>
                <a:gd name="connsiteY4" fmla="*/ 3525253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747150"/>
                <a:gd name="connsiteY0" fmla="*/ 0 h 3537284"/>
                <a:gd name="connsiteX1" fmla="*/ 685800 w 747150"/>
                <a:gd name="connsiteY1" fmla="*/ 1660358 h 3537284"/>
                <a:gd name="connsiteX2" fmla="*/ 12032 w 747150"/>
                <a:gd name="connsiteY2" fmla="*/ 3537284 h 3537284"/>
                <a:gd name="connsiteX3" fmla="*/ 0 w 747150"/>
                <a:gd name="connsiteY3" fmla="*/ 3537284 h 3537284"/>
                <a:gd name="connsiteX0" fmla="*/ 0 w 691306"/>
                <a:gd name="connsiteY0" fmla="*/ 0 h 3537284"/>
                <a:gd name="connsiteX1" fmla="*/ 685800 w 691306"/>
                <a:gd name="connsiteY1" fmla="*/ 1660358 h 3537284"/>
                <a:gd name="connsiteX2" fmla="*/ 12032 w 691306"/>
                <a:gd name="connsiteY2" fmla="*/ 3537284 h 3537284"/>
                <a:gd name="connsiteX3" fmla="*/ 0 w 691306"/>
                <a:gd name="connsiteY3" fmla="*/ 3537284 h 3537284"/>
                <a:gd name="connsiteX0" fmla="*/ 0 w 691306"/>
                <a:gd name="connsiteY0" fmla="*/ 0 h 3537284"/>
                <a:gd name="connsiteX1" fmla="*/ 685800 w 691306"/>
                <a:gd name="connsiteY1" fmla="*/ 1660358 h 3537284"/>
                <a:gd name="connsiteX2" fmla="*/ 12032 w 691306"/>
                <a:gd name="connsiteY2" fmla="*/ 3537284 h 3537284"/>
                <a:gd name="connsiteX3" fmla="*/ 216568 w 691306"/>
                <a:gd name="connsiteY3" fmla="*/ 3308684 h 3537284"/>
                <a:gd name="connsiteX0" fmla="*/ 0 w 691306"/>
                <a:gd name="connsiteY0" fmla="*/ 0 h 3537284"/>
                <a:gd name="connsiteX1" fmla="*/ 685800 w 691306"/>
                <a:gd name="connsiteY1" fmla="*/ 1660358 h 3537284"/>
                <a:gd name="connsiteX2" fmla="*/ 12032 w 691306"/>
                <a:gd name="connsiteY2" fmla="*/ 3537284 h 3537284"/>
                <a:gd name="connsiteX0" fmla="*/ 0 w 693116"/>
                <a:gd name="connsiteY0" fmla="*/ 0 h 3537284"/>
                <a:gd name="connsiteX1" fmla="*/ 685800 w 693116"/>
                <a:gd name="connsiteY1" fmla="*/ 1660358 h 3537284"/>
                <a:gd name="connsiteX2" fmla="*/ 12032 w 693116"/>
                <a:gd name="connsiteY2" fmla="*/ 3537284 h 3537284"/>
                <a:gd name="connsiteX0" fmla="*/ 0 w 687457"/>
                <a:gd name="connsiteY0" fmla="*/ 0 h 3537284"/>
                <a:gd name="connsiteX1" fmla="*/ 685800 w 687457"/>
                <a:gd name="connsiteY1" fmla="*/ 1660358 h 3537284"/>
                <a:gd name="connsiteX2" fmla="*/ 12032 w 687457"/>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1777"/>
                <a:gd name="connsiteY0" fmla="*/ 0 h 3537284"/>
                <a:gd name="connsiteX1" fmla="*/ 661736 w 661777"/>
                <a:gd name="connsiteY1" fmla="*/ 1672390 h 3537284"/>
                <a:gd name="connsiteX2" fmla="*/ 12032 w 661777"/>
                <a:gd name="connsiteY2" fmla="*/ 3537284 h 3537284"/>
                <a:gd name="connsiteX0" fmla="*/ 0 w 661791"/>
                <a:gd name="connsiteY0" fmla="*/ 0 h 3537284"/>
                <a:gd name="connsiteX1" fmla="*/ 661736 w 661791"/>
                <a:gd name="connsiteY1" fmla="*/ 1672390 h 3537284"/>
                <a:gd name="connsiteX2" fmla="*/ 12032 w 661791"/>
                <a:gd name="connsiteY2" fmla="*/ 3537284 h 3537284"/>
                <a:gd name="connsiteX0" fmla="*/ 0 w 661750"/>
                <a:gd name="connsiteY0" fmla="*/ 0 h 3513221"/>
                <a:gd name="connsiteX1" fmla="*/ 661736 w 661750"/>
                <a:gd name="connsiteY1" fmla="*/ 1672390 h 3513221"/>
                <a:gd name="connsiteX2" fmla="*/ 12032 w 661750"/>
                <a:gd name="connsiteY2" fmla="*/ 3513221 h 3513221"/>
                <a:gd name="connsiteX0" fmla="*/ 0 w 661736"/>
                <a:gd name="connsiteY0" fmla="*/ 0 h 3525252"/>
                <a:gd name="connsiteX1" fmla="*/ 661736 w 661736"/>
                <a:gd name="connsiteY1" fmla="*/ 1672390 h 3525252"/>
                <a:gd name="connsiteX2" fmla="*/ 1 w 661736"/>
                <a:gd name="connsiteY2" fmla="*/ 3525252 h 3525252"/>
                <a:gd name="connsiteX0" fmla="*/ 0 w 661736"/>
                <a:gd name="connsiteY0" fmla="*/ 0 h 3525252"/>
                <a:gd name="connsiteX1" fmla="*/ 661736 w 661736"/>
                <a:gd name="connsiteY1" fmla="*/ 1672390 h 3525252"/>
                <a:gd name="connsiteX2" fmla="*/ 1 w 661736"/>
                <a:gd name="connsiteY2" fmla="*/ 3525252 h 3525252"/>
                <a:gd name="connsiteX0" fmla="*/ 0 w 661736"/>
                <a:gd name="connsiteY0" fmla="*/ 0 h 3525252"/>
                <a:gd name="connsiteX1" fmla="*/ 661736 w 661736"/>
                <a:gd name="connsiteY1" fmla="*/ 1732548 h 3525252"/>
                <a:gd name="connsiteX2" fmla="*/ 1 w 661736"/>
                <a:gd name="connsiteY2" fmla="*/ 3525252 h 3525252"/>
                <a:gd name="connsiteX0" fmla="*/ 0 w 685861"/>
                <a:gd name="connsiteY0" fmla="*/ 0 h 3525252"/>
                <a:gd name="connsiteX1" fmla="*/ 685799 w 685861"/>
                <a:gd name="connsiteY1" fmla="*/ 1732548 h 3525252"/>
                <a:gd name="connsiteX2" fmla="*/ 24064 w 685861"/>
                <a:gd name="connsiteY2" fmla="*/ 3525252 h 3525252"/>
                <a:gd name="connsiteX0" fmla="*/ 0 w 685861"/>
                <a:gd name="connsiteY0" fmla="*/ 0 h 3525252"/>
                <a:gd name="connsiteX1" fmla="*/ 685799 w 685861"/>
                <a:gd name="connsiteY1" fmla="*/ 1732548 h 3525252"/>
                <a:gd name="connsiteX2" fmla="*/ 24064 w 685861"/>
                <a:gd name="connsiteY2" fmla="*/ 3525252 h 3525252"/>
                <a:gd name="connsiteX0" fmla="*/ 0 w 685861"/>
                <a:gd name="connsiteY0" fmla="*/ 0 h 3537284"/>
                <a:gd name="connsiteX1" fmla="*/ 685799 w 685861"/>
                <a:gd name="connsiteY1" fmla="*/ 1744580 h 3537284"/>
                <a:gd name="connsiteX2" fmla="*/ 24064 w 685861"/>
                <a:gd name="connsiteY2" fmla="*/ 3537284 h 3537284"/>
                <a:gd name="connsiteX0" fmla="*/ 0 w 685861"/>
                <a:gd name="connsiteY0" fmla="*/ 0 h 3537284"/>
                <a:gd name="connsiteX1" fmla="*/ 685799 w 685861"/>
                <a:gd name="connsiteY1" fmla="*/ 1744580 h 3537284"/>
                <a:gd name="connsiteX2" fmla="*/ 24064 w 685861"/>
                <a:gd name="connsiteY2" fmla="*/ 3537284 h 3537284"/>
                <a:gd name="connsiteX0" fmla="*/ 0 w 722917"/>
                <a:gd name="connsiteY0" fmla="*/ 0 h 3508130"/>
                <a:gd name="connsiteX1" fmla="*/ 685799 w 722917"/>
                <a:gd name="connsiteY1" fmla="*/ 1744580 h 3508130"/>
                <a:gd name="connsiteX2" fmla="*/ 326582 w 722917"/>
                <a:gd name="connsiteY2" fmla="*/ 3508130 h 3508130"/>
                <a:gd name="connsiteX0" fmla="*/ 0 w 700380"/>
                <a:gd name="connsiteY0" fmla="*/ 0 h 3508130"/>
                <a:gd name="connsiteX1" fmla="*/ 685799 w 700380"/>
                <a:gd name="connsiteY1" fmla="*/ 1744580 h 3508130"/>
                <a:gd name="connsiteX2" fmla="*/ 326582 w 700380"/>
                <a:gd name="connsiteY2" fmla="*/ 3508130 h 3508130"/>
                <a:gd name="connsiteX0" fmla="*/ 0 w 731627"/>
                <a:gd name="connsiteY0" fmla="*/ 0 h 3508130"/>
                <a:gd name="connsiteX1" fmla="*/ 719413 w 731627"/>
                <a:gd name="connsiteY1" fmla="*/ 1744580 h 3508130"/>
                <a:gd name="connsiteX2" fmla="*/ 326582 w 731627"/>
                <a:gd name="connsiteY2" fmla="*/ 3508130 h 3508130"/>
                <a:gd name="connsiteX0" fmla="*/ 0 w 729939"/>
                <a:gd name="connsiteY0" fmla="*/ 0 h 3508130"/>
                <a:gd name="connsiteX1" fmla="*/ 719413 w 729939"/>
                <a:gd name="connsiteY1" fmla="*/ 1744580 h 3508130"/>
                <a:gd name="connsiteX2" fmla="*/ 326582 w 729939"/>
                <a:gd name="connsiteY2" fmla="*/ 3508130 h 3508130"/>
                <a:gd name="connsiteX0" fmla="*/ 0 w 724539"/>
                <a:gd name="connsiteY0" fmla="*/ 0 h 3508130"/>
                <a:gd name="connsiteX1" fmla="*/ 719413 w 724539"/>
                <a:gd name="connsiteY1" fmla="*/ 1744580 h 3508130"/>
                <a:gd name="connsiteX2" fmla="*/ 326582 w 724539"/>
                <a:gd name="connsiteY2" fmla="*/ 3508130 h 3508130"/>
                <a:gd name="connsiteX0" fmla="*/ 0 w 732294"/>
                <a:gd name="connsiteY0" fmla="*/ 0 h 3508130"/>
                <a:gd name="connsiteX1" fmla="*/ 719413 w 732294"/>
                <a:gd name="connsiteY1" fmla="*/ 1744580 h 3508130"/>
                <a:gd name="connsiteX2" fmla="*/ 326582 w 732294"/>
                <a:gd name="connsiteY2" fmla="*/ 3508130 h 3508130"/>
              </a:gdLst>
              <a:ahLst/>
              <a:cxnLst>
                <a:cxn ang="0">
                  <a:pos x="connsiteX0" y="connsiteY0"/>
                </a:cxn>
                <a:cxn ang="0">
                  <a:pos x="connsiteX1" y="connsiteY1"/>
                </a:cxn>
                <a:cxn ang="0">
                  <a:pos x="connsiteX2" y="connsiteY2"/>
                </a:cxn>
              </a:cxnLst>
              <a:rect l="l" t="t" r="r" b="b"/>
              <a:pathLst>
                <a:path w="732294" h="3508130">
                  <a:moveTo>
                    <a:pt x="0" y="0"/>
                  </a:moveTo>
                  <a:cubicBezTo>
                    <a:pt x="433136" y="457200"/>
                    <a:pt x="664983" y="1159892"/>
                    <a:pt x="719413" y="1744580"/>
                  </a:cubicBezTo>
                  <a:cubicBezTo>
                    <a:pt x="773843" y="2329268"/>
                    <a:pt x="658178" y="2977816"/>
                    <a:pt x="326582" y="3508130"/>
                  </a:cubicBezTo>
                </a:path>
              </a:pathLst>
            </a:custGeom>
            <a:noFill/>
            <a:ln>
              <a:solidFill>
                <a:srgbClr val="B6D3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4" name="Vrije vorm: vorm 23">
              <a:extLst>
                <a:ext uri="{FF2B5EF4-FFF2-40B4-BE49-F238E27FC236}">
                  <a16:creationId xmlns:a16="http://schemas.microsoft.com/office/drawing/2014/main" id="{1576B43A-482C-4025-8E1D-6B1F71FAD9CD}"/>
                </a:ext>
              </a:extLst>
            </p:cNvPr>
            <p:cNvSpPr/>
            <p:nvPr userDrawn="1"/>
          </p:nvSpPr>
          <p:spPr>
            <a:xfrm>
              <a:off x="-36095" y="2610852"/>
              <a:ext cx="553454" cy="2394285"/>
            </a:xfrm>
            <a:custGeom>
              <a:avLst/>
              <a:gdLst>
                <a:gd name="connsiteX0" fmla="*/ 12031 w 697831"/>
                <a:gd name="connsiteY0" fmla="*/ 0 h 3537284"/>
                <a:gd name="connsiteX1" fmla="*/ 697831 w 697831"/>
                <a:gd name="connsiteY1" fmla="*/ 1660358 h 3537284"/>
                <a:gd name="connsiteX2" fmla="*/ 24063 w 697831"/>
                <a:gd name="connsiteY2" fmla="*/ 3537284 h 3537284"/>
                <a:gd name="connsiteX3" fmla="*/ 12031 w 697831"/>
                <a:gd name="connsiteY3" fmla="*/ 3537284 h 3537284"/>
                <a:gd name="connsiteX4" fmla="*/ 0 w 697831"/>
                <a:gd name="connsiteY4" fmla="*/ 3525253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747150"/>
                <a:gd name="connsiteY0" fmla="*/ 0 h 3537284"/>
                <a:gd name="connsiteX1" fmla="*/ 685800 w 747150"/>
                <a:gd name="connsiteY1" fmla="*/ 1660358 h 3537284"/>
                <a:gd name="connsiteX2" fmla="*/ 12032 w 747150"/>
                <a:gd name="connsiteY2" fmla="*/ 3537284 h 3537284"/>
                <a:gd name="connsiteX3" fmla="*/ 0 w 747150"/>
                <a:gd name="connsiteY3" fmla="*/ 3537284 h 3537284"/>
                <a:gd name="connsiteX0" fmla="*/ 0 w 691306"/>
                <a:gd name="connsiteY0" fmla="*/ 0 h 3537284"/>
                <a:gd name="connsiteX1" fmla="*/ 685800 w 691306"/>
                <a:gd name="connsiteY1" fmla="*/ 1660358 h 3537284"/>
                <a:gd name="connsiteX2" fmla="*/ 12032 w 691306"/>
                <a:gd name="connsiteY2" fmla="*/ 3537284 h 3537284"/>
                <a:gd name="connsiteX3" fmla="*/ 0 w 691306"/>
                <a:gd name="connsiteY3" fmla="*/ 3537284 h 3537284"/>
                <a:gd name="connsiteX0" fmla="*/ 0 w 691306"/>
                <a:gd name="connsiteY0" fmla="*/ 0 h 3537284"/>
                <a:gd name="connsiteX1" fmla="*/ 685800 w 691306"/>
                <a:gd name="connsiteY1" fmla="*/ 1660358 h 3537284"/>
                <a:gd name="connsiteX2" fmla="*/ 12032 w 691306"/>
                <a:gd name="connsiteY2" fmla="*/ 3537284 h 3537284"/>
                <a:gd name="connsiteX3" fmla="*/ 216568 w 691306"/>
                <a:gd name="connsiteY3" fmla="*/ 3308684 h 3537284"/>
                <a:gd name="connsiteX0" fmla="*/ 0 w 691306"/>
                <a:gd name="connsiteY0" fmla="*/ 0 h 3537284"/>
                <a:gd name="connsiteX1" fmla="*/ 685800 w 691306"/>
                <a:gd name="connsiteY1" fmla="*/ 1660358 h 3537284"/>
                <a:gd name="connsiteX2" fmla="*/ 12032 w 691306"/>
                <a:gd name="connsiteY2" fmla="*/ 3537284 h 3537284"/>
                <a:gd name="connsiteX0" fmla="*/ 0 w 693116"/>
                <a:gd name="connsiteY0" fmla="*/ 0 h 3537284"/>
                <a:gd name="connsiteX1" fmla="*/ 685800 w 693116"/>
                <a:gd name="connsiteY1" fmla="*/ 1660358 h 3537284"/>
                <a:gd name="connsiteX2" fmla="*/ 12032 w 693116"/>
                <a:gd name="connsiteY2" fmla="*/ 3537284 h 3537284"/>
                <a:gd name="connsiteX0" fmla="*/ 0 w 687457"/>
                <a:gd name="connsiteY0" fmla="*/ 0 h 3537284"/>
                <a:gd name="connsiteX1" fmla="*/ 685800 w 687457"/>
                <a:gd name="connsiteY1" fmla="*/ 1660358 h 3537284"/>
                <a:gd name="connsiteX2" fmla="*/ 12032 w 687457"/>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1777"/>
                <a:gd name="connsiteY0" fmla="*/ 0 h 3537284"/>
                <a:gd name="connsiteX1" fmla="*/ 661736 w 661777"/>
                <a:gd name="connsiteY1" fmla="*/ 1672390 h 3537284"/>
                <a:gd name="connsiteX2" fmla="*/ 12032 w 661777"/>
                <a:gd name="connsiteY2" fmla="*/ 3537284 h 3537284"/>
                <a:gd name="connsiteX0" fmla="*/ 0 w 661791"/>
                <a:gd name="connsiteY0" fmla="*/ 0 h 3537284"/>
                <a:gd name="connsiteX1" fmla="*/ 661736 w 661791"/>
                <a:gd name="connsiteY1" fmla="*/ 1672390 h 3537284"/>
                <a:gd name="connsiteX2" fmla="*/ 12032 w 661791"/>
                <a:gd name="connsiteY2" fmla="*/ 3537284 h 3537284"/>
                <a:gd name="connsiteX0" fmla="*/ 0 w 661750"/>
                <a:gd name="connsiteY0" fmla="*/ 0 h 3513221"/>
                <a:gd name="connsiteX1" fmla="*/ 661736 w 661750"/>
                <a:gd name="connsiteY1" fmla="*/ 1672390 h 3513221"/>
                <a:gd name="connsiteX2" fmla="*/ 12032 w 661750"/>
                <a:gd name="connsiteY2" fmla="*/ 3513221 h 3513221"/>
                <a:gd name="connsiteX0" fmla="*/ 0 w 661736"/>
                <a:gd name="connsiteY0" fmla="*/ 0 h 3525252"/>
                <a:gd name="connsiteX1" fmla="*/ 661736 w 661736"/>
                <a:gd name="connsiteY1" fmla="*/ 1672390 h 3525252"/>
                <a:gd name="connsiteX2" fmla="*/ 1 w 661736"/>
                <a:gd name="connsiteY2" fmla="*/ 3525252 h 3525252"/>
                <a:gd name="connsiteX0" fmla="*/ 0 w 661736"/>
                <a:gd name="connsiteY0" fmla="*/ 0 h 3525252"/>
                <a:gd name="connsiteX1" fmla="*/ 661736 w 661736"/>
                <a:gd name="connsiteY1" fmla="*/ 1672390 h 3525252"/>
                <a:gd name="connsiteX2" fmla="*/ 1 w 661736"/>
                <a:gd name="connsiteY2" fmla="*/ 3525252 h 3525252"/>
                <a:gd name="connsiteX0" fmla="*/ 0 w 661736"/>
                <a:gd name="connsiteY0" fmla="*/ 0 h 3525252"/>
                <a:gd name="connsiteX1" fmla="*/ 661736 w 661736"/>
                <a:gd name="connsiteY1" fmla="*/ 1732548 h 3525252"/>
                <a:gd name="connsiteX2" fmla="*/ 1 w 661736"/>
                <a:gd name="connsiteY2" fmla="*/ 3525252 h 3525252"/>
                <a:gd name="connsiteX0" fmla="*/ 0 w 685861"/>
                <a:gd name="connsiteY0" fmla="*/ 0 h 3525252"/>
                <a:gd name="connsiteX1" fmla="*/ 685799 w 685861"/>
                <a:gd name="connsiteY1" fmla="*/ 1732548 h 3525252"/>
                <a:gd name="connsiteX2" fmla="*/ 24064 w 685861"/>
                <a:gd name="connsiteY2" fmla="*/ 3525252 h 3525252"/>
                <a:gd name="connsiteX0" fmla="*/ 0 w 685861"/>
                <a:gd name="connsiteY0" fmla="*/ 0 h 3525252"/>
                <a:gd name="connsiteX1" fmla="*/ 685799 w 685861"/>
                <a:gd name="connsiteY1" fmla="*/ 1732548 h 3525252"/>
                <a:gd name="connsiteX2" fmla="*/ 24064 w 685861"/>
                <a:gd name="connsiteY2" fmla="*/ 3525252 h 3525252"/>
                <a:gd name="connsiteX0" fmla="*/ 0 w 685861"/>
                <a:gd name="connsiteY0" fmla="*/ 0 h 3537284"/>
                <a:gd name="connsiteX1" fmla="*/ 685799 w 685861"/>
                <a:gd name="connsiteY1" fmla="*/ 1744580 h 3537284"/>
                <a:gd name="connsiteX2" fmla="*/ 24064 w 685861"/>
                <a:gd name="connsiteY2" fmla="*/ 3537284 h 3537284"/>
                <a:gd name="connsiteX0" fmla="*/ 0 w 685861"/>
                <a:gd name="connsiteY0" fmla="*/ 0 h 3537284"/>
                <a:gd name="connsiteX1" fmla="*/ 685799 w 685861"/>
                <a:gd name="connsiteY1" fmla="*/ 1744580 h 3537284"/>
                <a:gd name="connsiteX2" fmla="*/ 24064 w 685861"/>
                <a:gd name="connsiteY2" fmla="*/ 3537284 h 3537284"/>
              </a:gdLst>
              <a:ahLst/>
              <a:cxnLst>
                <a:cxn ang="0">
                  <a:pos x="connsiteX0" y="connsiteY0"/>
                </a:cxn>
                <a:cxn ang="0">
                  <a:pos x="connsiteX1" y="connsiteY1"/>
                </a:cxn>
                <a:cxn ang="0">
                  <a:pos x="connsiteX2" y="connsiteY2"/>
                </a:cxn>
              </a:cxnLst>
              <a:rect l="l" t="t" r="r" b="b"/>
              <a:pathLst>
                <a:path w="685861" h="3537284">
                  <a:moveTo>
                    <a:pt x="0" y="0"/>
                  </a:moveTo>
                  <a:cubicBezTo>
                    <a:pt x="433136" y="457200"/>
                    <a:pt x="681788" y="1155033"/>
                    <a:pt x="685799" y="1744580"/>
                  </a:cubicBezTo>
                  <a:cubicBezTo>
                    <a:pt x="689810" y="2334127"/>
                    <a:pt x="501317" y="3104148"/>
                    <a:pt x="24064" y="3537284"/>
                  </a:cubicBezTo>
                </a:path>
              </a:pathLst>
            </a:custGeom>
            <a:noFill/>
            <a:ln>
              <a:solidFill>
                <a:srgbClr val="B6D3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28" name="Instructie">
            <a:extLst>
              <a:ext uri="{FF2B5EF4-FFF2-40B4-BE49-F238E27FC236}">
                <a16:creationId xmlns:a16="http://schemas.microsoft.com/office/drawing/2014/main" id="{D8D30AFD-8510-4CF3-85F8-A1E57FFB4C1D}"/>
              </a:ext>
            </a:extLst>
          </p:cNvPr>
          <p:cNvGrpSpPr/>
          <p:nvPr userDrawn="1"/>
        </p:nvGrpSpPr>
        <p:grpSpPr>
          <a:xfrm>
            <a:off x="-3437547" y="1434"/>
            <a:ext cx="3201327" cy="5082295"/>
            <a:chOff x="-3437547" y="1434"/>
            <a:chExt cx="3201327" cy="5082295"/>
          </a:xfrm>
        </p:grpSpPr>
        <p:cxnSp>
          <p:nvCxnSpPr>
            <p:cNvPr id="29" name="Rechte verbindingslijn 28">
              <a:extLst>
                <a:ext uri="{FF2B5EF4-FFF2-40B4-BE49-F238E27FC236}">
                  <a16:creationId xmlns:a16="http://schemas.microsoft.com/office/drawing/2014/main" id="{D8655177-5E45-40DD-81F4-DE36D5C58595}"/>
                </a:ext>
              </a:extLst>
            </p:cNvPr>
            <p:cNvCxnSpPr>
              <a:cxnSpLocks/>
            </p:cNvCxnSpPr>
            <p:nvPr userDrawn="1"/>
          </p:nvCxnSpPr>
          <p:spPr>
            <a:xfrm>
              <a:off x="-3419346" y="5083729"/>
              <a:ext cx="3176013" cy="0"/>
            </a:xfrm>
            <a:prstGeom prst="line">
              <a:avLst/>
            </a:prstGeom>
            <a:noFill/>
            <a:ln w="3175" cap="flat" cmpd="sng" algn="ctr">
              <a:solidFill>
                <a:schemeClr val="accent1"/>
              </a:solidFill>
              <a:prstDash val="solid"/>
            </a:ln>
            <a:effectLst/>
          </p:spPr>
        </p:cxnSp>
        <p:sp>
          <p:nvSpPr>
            <p:cNvPr id="30" name="Ovaal 29">
              <a:extLst>
                <a:ext uri="{FF2B5EF4-FFF2-40B4-BE49-F238E27FC236}">
                  <a16:creationId xmlns:a16="http://schemas.microsoft.com/office/drawing/2014/main" id="{9D00D0C5-AD7F-4E8C-8759-6D788B0AC9C9}"/>
                </a:ext>
              </a:extLst>
            </p:cNvPr>
            <p:cNvSpPr/>
            <p:nvPr userDrawn="1"/>
          </p:nvSpPr>
          <p:spPr>
            <a:xfrm>
              <a:off x="-3425006" y="358882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6</a:t>
              </a:r>
            </a:p>
          </p:txBody>
        </p:sp>
        <p:sp>
          <p:nvSpPr>
            <p:cNvPr id="31" name="Rechthoek 30">
              <a:extLst>
                <a:ext uri="{FF2B5EF4-FFF2-40B4-BE49-F238E27FC236}">
                  <a16:creationId xmlns:a16="http://schemas.microsoft.com/office/drawing/2014/main" id="{B6177998-ADB4-42DE-A911-4F858971D914}"/>
                </a:ext>
              </a:extLst>
            </p:cNvPr>
            <p:cNvSpPr/>
            <p:nvPr userDrawn="1"/>
          </p:nvSpPr>
          <p:spPr>
            <a:xfrm>
              <a:off x="-3059324" y="3588819"/>
              <a:ext cx="2823104" cy="255963"/>
            </a:xfrm>
            <a:prstGeom prst="rect">
              <a:avLst/>
            </a:prstGeom>
            <a:noFill/>
            <a:ln w="25400" cap="flat" cmpd="sng" algn="ctr">
              <a:noFill/>
              <a:prstDash val="solid"/>
            </a:ln>
            <a:effectLst/>
          </p:spPr>
          <p:txBody>
            <a:bodyPr lIns="0" tIns="0" rIns="0" bIns="0" rtlCol="0" anchor="ctr"/>
            <a:lstStyle/>
            <a:p>
              <a:pPr marL="360363" marR="0" lvl="5" indent="-360363" algn="l" defTabSz="914400" rtl="0" eaLnBrk="1" fontAlgn="auto" latinLnBrk="0" hangingPunct="1">
                <a:lnSpc>
                  <a:spcPct val="90000"/>
                </a:lnSpc>
                <a:spcBef>
                  <a:spcPts val="800"/>
                </a:spcBef>
                <a:spcAft>
                  <a:spcPts val="500"/>
                </a:spcAft>
                <a:buClr>
                  <a:schemeClr val="accent1"/>
                </a:buClr>
                <a:buSzTx/>
                <a:buFont typeface="+mj-lt"/>
                <a:buAutoNum type="arabicPeriod"/>
                <a:tabLst/>
                <a:defRPr/>
              </a:pPr>
              <a:r>
                <a:rPr lang="nl-NL" sz="1400" kern="1200" noProof="0" dirty="0">
                  <a:solidFill>
                    <a:schemeClr val="tx2"/>
                  </a:solidFill>
                  <a:latin typeface="+mn-lt"/>
                  <a:ea typeface="+mn-ea"/>
                  <a:cs typeface="+mn-cs"/>
                </a:rPr>
                <a:t>Numerieke </a:t>
              </a:r>
              <a:r>
                <a:rPr lang="nl-NL" sz="1400" kern="1200" noProof="0" dirty="0" err="1">
                  <a:solidFill>
                    <a:schemeClr val="tx2"/>
                  </a:solidFill>
                  <a:latin typeface="+mn-lt"/>
                  <a:ea typeface="+mn-ea"/>
                  <a:cs typeface="+mn-cs"/>
                </a:rPr>
                <a:t>bullet</a:t>
              </a:r>
              <a:endParaRPr lang="nl-NL" sz="1400" kern="1200" noProof="0" dirty="0">
                <a:solidFill>
                  <a:schemeClr val="tx2"/>
                </a:solidFill>
                <a:latin typeface="+mn-lt"/>
                <a:ea typeface="+mn-ea"/>
                <a:cs typeface="+mn-cs"/>
              </a:endParaRPr>
            </a:p>
          </p:txBody>
        </p:sp>
        <p:sp>
          <p:nvSpPr>
            <p:cNvPr id="32" name="Ovaal 31">
              <a:extLst>
                <a:ext uri="{FF2B5EF4-FFF2-40B4-BE49-F238E27FC236}">
                  <a16:creationId xmlns:a16="http://schemas.microsoft.com/office/drawing/2014/main" id="{F5D83180-CCC7-41F1-8FEC-D0CA601069F6}"/>
                </a:ext>
              </a:extLst>
            </p:cNvPr>
            <p:cNvSpPr/>
            <p:nvPr userDrawn="1"/>
          </p:nvSpPr>
          <p:spPr>
            <a:xfrm>
              <a:off x="-3425006" y="396299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7</a:t>
              </a:r>
            </a:p>
          </p:txBody>
        </p:sp>
        <p:sp>
          <p:nvSpPr>
            <p:cNvPr id="33" name="Rechthoek 32">
              <a:extLst>
                <a:ext uri="{FF2B5EF4-FFF2-40B4-BE49-F238E27FC236}">
                  <a16:creationId xmlns:a16="http://schemas.microsoft.com/office/drawing/2014/main" id="{DA2BE9EC-B6BE-4A8E-83E3-F9848E3604EC}"/>
                </a:ext>
              </a:extLst>
            </p:cNvPr>
            <p:cNvSpPr/>
            <p:nvPr userDrawn="1"/>
          </p:nvSpPr>
          <p:spPr>
            <a:xfrm>
              <a:off x="-3059324" y="3962995"/>
              <a:ext cx="2823104" cy="255963"/>
            </a:xfrm>
            <a:prstGeom prst="rect">
              <a:avLst/>
            </a:prstGeom>
            <a:noFill/>
            <a:ln w="25400" cap="flat" cmpd="sng" algn="ctr">
              <a:noFill/>
              <a:prstDash val="solid"/>
            </a:ln>
            <a:effectLst/>
          </p:spPr>
          <p:txBody>
            <a:bodyPr lIns="0" tIns="0" rIns="0" bIns="0" rtlCol="0" anchor="ctr"/>
            <a:lstStyle/>
            <a:p>
              <a:pPr marL="360363" marR="0" lvl="6" indent="-360363" algn="l" defTabSz="914400" rtl="0" eaLnBrk="1" fontAlgn="auto" latinLnBrk="0" hangingPunct="1">
                <a:lnSpc>
                  <a:spcPct val="90000"/>
                </a:lnSpc>
                <a:spcBef>
                  <a:spcPts val="800"/>
                </a:spcBef>
                <a:spcAft>
                  <a:spcPts val="500"/>
                </a:spcAft>
                <a:buClr>
                  <a:schemeClr val="accent1"/>
                </a:buClr>
                <a:buSzTx/>
                <a:buFont typeface="+mj-lt"/>
                <a:buAutoNum type="alphaLcPeriod"/>
                <a:tabLst/>
                <a:defRPr/>
              </a:pPr>
              <a:r>
                <a:rPr lang="nl-NL" sz="1400" kern="1200" noProof="0" dirty="0">
                  <a:solidFill>
                    <a:schemeClr val="tx2"/>
                  </a:solidFill>
                  <a:latin typeface="+mn-lt"/>
                  <a:ea typeface="+mn-ea"/>
                  <a:cs typeface="+mn-cs"/>
                </a:rPr>
                <a:t>Alfabetische </a:t>
              </a:r>
              <a:r>
                <a:rPr lang="nl-NL" sz="1400" kern="1200" noProof="0" dirty="0" err="1">
                  <a:solidFill>
                    <a:schemeClr val="tx2"/>
                  </a:solidFill>
                  <a:latin typeface="+mn-lt"/>
                  <a:ea typeface="+mn-ea"/>
                  <a:cs typeface="+mn-cs"/>
                </a:rPr>
                <a:t>bullet</a:t>
              </a:r>
              <a:endParaRPr lang="nl-NL" sz="1400" kern="1200" noProof="0" dirty="0">
                <a:solidFill>
                  <a:schemeClr val="tx2"/>
                </a:solidFill>
                <a:latin typeface="+mn-lt"/>
                <a:ea typeface="+mn-ea"/>
                <a:cs typeface="+mn-cs"/>
              </a:endParaRPr>
            </a:p>
          </p:txBody>
        </p:sp>
        <p:sp>
          <p:nvSpPr>
            <p:cNvPr id="34" name="Ovaal 33">
              <a:extLst>
                <a:ext uri="{FF2B5EF4-FFF2-40B4-BE49-F238E27FC236}">
                  <a16:creationId xmlns:a16="http://schemas.microsoft.com/office/drawing/2014/main" id="{48CB19F6-EC12-4BB1-A4E9-AD0300772914}"/>
                </a:ext>
              </a:extLst>
            </p:cNvPr>
            <p:cNvSpPr/>
            <p:nvPr userDrawn="1"/>
          </p:nvSpPr>
          <p:spPr>
            <a:xfrm>
              <a:off x="-3425006" y="43356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8</a:t>
              </a:r>
            </a:p>
          </p:txBody>
        </p:sp>
        <p:sp>
          <p:nvSpPr>
            <p:cNvPr id="35" name="Rechthoek 34">
              <a:extLst>
                <a:ext uri="{FF2B5EF4-FFF2-40B4-BE49-F238E27FC236}">
                  <a16:creationId xmlns:a16="http://schemas.microsoft.com/office/drawing/2014/main" id="{60DF54E4-C9BB-4601-9EA8-13A380BB73F3}"/>
                </a:ext>
              </a:extLst>
            </p:cNvPr>
            <p:cNvSpPr/>
            <p:nvPr userDrawn="1"/>
          </p:nvSpPr>
          <p:spPr>
            <a:xfrm>
              <a:off x="-3059324" y="4335640"/>
              <a:ext cx="2823104" cy="255963"/>
            </a:xfrm>
            <a:prstGeom prst="rect">
              <a:avLst/>
            </a:prstGeom>
            <a:noFill/>
            <a:ln w="25400" cap="flat" cmpd="sng" algn="ctr">
              <a:noFill/>
              <a:prstDash val="solid"/>
            </a:ln>
            <a:effectLst/>
          </p:spPr>
          <p:txBody>
            <a:bodyPr lIns="0" tIns="0" rIns="0" bIns="0" rtlCol="0" anchor="ctr"/>
            <a:lstStyle/>
            <a:p>
              <a:pPr marL="625475" marR="0" lvl="7" indent="-265113" algn="l" defTabSz="914400" rtl="0" eaLnBrk="1" fontAlgn="auto" latinLnBrk="0" hangingPunct="1">
                <a:lnSpc>
                  <a:spcPct val="90000"/>
                </a:lnSpc>
                <a:spcBef>
                  <a:spcPts val="800"/>
                </a:spcBef>
                <a:spcAft>
                  <a:spcPts val="500"/>
                </a:spcAft>
                <a:buClr>
                  <a:schemeClr val="accent1"/>
                </a:buClr>
                <a:buSzPct val="80000"/>
                <a:buFont typeface="Microsoft JhengHei Light" panose="020B0304030504040204" pitchFamily="34" charset="-120"/>
                <a:buChar char="&gt;"/>
                <a:tabLst/>
                <a:defRPr/>
              </a:pPr>
              <a:r>
                <a:rPr lang="nl-NL" sz="1200" kern="1200" noProof="0" dirty="0">
                  <a:solidFill>
                    <a:schemeClr val="tx2"/>
                  </a:solidFill>
                  <a:latin typeface="+mn-lt"/>
                  <a:ea typeface="+mn-ea"/>
                  <a:cs typeface="+mn-cs"/>
                </a:rPr>
                <a:t>Sub-</a:t>
              </a:r>
              <a:r>
                <a:rPr lang="nl-NL" sz="1200" kern="1200" noProof="0" dirty="0" err="1">
                  <a:solidFill>
                    <a:schemeClr val="tx2"/>
                  </a:solidFill>
                  <a:latin typeface="+mn-lt"/>
                  <a:ea typeface="+mn-ea"/>
                  <a:cs typeface="+mn-cs"/>
                </a:rPr>
                <a:t>bullet</a:t>
              </a:r>
              <a:r>
                <a:rPr lang="nl-NL" sz="1200" kern="1200" noProof="0" dirty="0">
                  <a:solidFill>
                    <a:schemeClr val="tx2"/>
                  </a:solidFill>
                  <a:latin typeface="+mn-lt"/>
                  <a:ea typeface="+mn-ea"/>
                  <a:cs typeface="+mn-cs"/>
                </a:rPr>
                <a:t> #3</a:t>
              </a:r>
            </a:p>
          </p:txBody>
        </p:sp>
        <p:sp>
          <p:nvSpPr>
            <p:cNvPr id="36" name="Ovaal 35">
              <a:extLst>
                <a:ext uri="{FF2B5EF4-FFF2-40B4-BE49-F238E27FC236}">
                  <a16:creationId xmlns:a16="http://schemas.microsoft.com/office/drawing/2014/main" id="{8757F761-57E4-4538-B7DE-F2A70890088E}"/>
                </a:ext>
              </a:extLst>
            </p:cNvPr>
            <p:cNvSpPr/>
            <p:nvPr userDrawn="1"/>
          </p:nvSpPr>
          <p:spPr>
            <a:xfrm>
              <a:off x="-3425006" y="470890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9</a:t>
              </a:r>
            </a:p>
          </p:txBody>
        </p:sp>
        <p:sp>
          <p:nvSpPr>
            <p:cNvPr id="37" name="Rechthoek 36">
              <a:extLst>
                <a:ext uri="{FF2B5EF4-FFF2-40B4-BE49-F238E27FC236}">
                  <a16:creationId xmlns:a16="http://schemas.microsoft.com/office/drawing/2014/main" id="{41B212EE-E2A6-4B85-9A71-79768CC179B9}"/>
                </a:ext>
              </a:extLst>
            </p:cNvPr>
            <p:cNvSpPr/>
            <p:nvPr userDrawn="1"/>
          </p:nvSpPr>
          <p:spPr>
            <a:xfrm>
              <a:off x="-3059324" y="4708905"/>
              <a:ext cx="2823104" cy="255963"/>
            </a:xfrm>
            <a:prstGeom prst="rect">
              <a:avLst/>
            </a:prstGeom>
            <a:noFill/>
            <a:ln w="25400" cap="flat" cmpd="sng" algn="ctr">
              <a:noFill/>
              <a:prstDash val="solid"/>
            </a:ln>
            <a:effectLst/>
          </p:spPr>
          <p:txBody>
            <a:bodyPr lIns="0" tIns="0" rIns="0" bIns="0" rtlCol="0" anchor="ctr"/>
            <a:lstStyle/>
            <a:p>
              <a:pPr marL="0" marR="0" lvl="8" indent="0" algn="l" defTabSz="914400" rtl="0" eaLnBrk="1" fontAlgn="auto" latinLnBrk="0" hangingPunct="1">
                <a:lnSpc>
                  <a:spcPct val="90000"/>
                </a:lnSpc>
                <a:spcBef>
                  <a:spcPts val="800"/>
                </a:spcBef>
                <a:spcAft>
                  <a:spcPts val="800"/>
                </a:spcAft>
                <a:buClrTx/>
                <a:buSzTx/>
                <a:buFont typeface="Arial" panose="020B0604020202020204" pitchFamily="34" charset="0"/>
                <a:buNone/>
                <a:tabLst/>
                <a:defRPr/>
              </a:pPr>
              <a:r>
                <a:rPr lang="nl-NL" sz="1050" i="1" kern="1200" noProof="0" dirty="0">
                  <a:solidFill>
                    <a:schemeClr val="tx2"/>
                  </a:solidFill>
                  <a:latin typeface="+mn-lt"/>
                  <a:ea typeface="+mn-ea"/>
                  <a:cs typeface="+mn-cs"/>
                </a:rPr>
                <a:t>Bronvermelding</a:t>
              </a:r>
            </a:p>
          </p:txBody>
        </p:sp>
        <p:sp>
          <p:nvSpPr>
            <p:cNvPr id="39" name="Rechthoek 38">
              <a:extLst>
                <a:ext uri="{FF2B5EF4-FFF2-40B4-BE49-F238E27FC236}">
                  <a16:creationId xmlns:a16="http://schemas.microsoft.com/office/drawing/2014/main" id="{44D159B0-B4C1-4A56-BA44-FCF567D2DCF5}"/>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0" i="0" u="none" strike="noStrike" kern="0" cap="all" spc="0" normalizeH="0" baseline="0" noProof="0" dirty="0">
                  <a:ln>
                    <a:noFill/>
                  </a:ln>
                  <a:solidFill>
                    <a:schemeClr val="accent1"/>
                  </a:solidFill>
                  <a:effectLst/>
                  <a:uLnTx/>
                  <a:uFillTx/>
                  <a:latin typeface="+mj-lt"/>
                  <a:cs typeface="Segoe UI Light" panose="020B0502040204020203" pitchFamily="34" charset="0"/>
                </a:rPr>
                <a:t>TEKST</a:t>
              </a:r>
              <a:r>
                <a:rPr kumimoji="0" lang="nl-NL" sz="1400" b="0" i="0" u="none" strike="noStrike" kern="0" cap="all" spc="0" normalizeH="0" noProof="0" dirty="0">
                  <a:ln>
                    <a:noFill/>
                  </a:ln>
                  <a:solidFill>
                    <a:schemeClr val="accent1"/>
                  </a:solidFill>
                  <a:effectLst/>
                  <a:uLnTx/>
                  <a:uFillTx/>
                  <a:latin typeface="+mj-lt"/>
                  <a:cs typeface="Segoe UI Light" panose="020B0502040204020203" pitchFamily="34" charset="0"/>
                </a:rPr>
                <a:t> NIVEAUS kiezen</a:t>
              </a:r>
              <a:endParaRPr kumimoji="0" lang="nl-NL" sz="1400" b="0" i="0" u="none" strike="noStrike" kern="0" cap="all" spc="0" normalizeH="0" baseline="0" noProof="0" dirty="0">
                <a:ln>
                  <a:noFill/>
                </a:ln>
                <a:solidFill>
                  <a:schemeClr val="accent1"/>
                </a:solidFill>
                <a:effectLst/>
                <a:uLnTx/>
                <a:uFillTx/>
                <a:latin typeface="+mj-lt"/>
                <a:cs typeface="Segoe UI Light" panose="020B0502040204020203" pitchFamily="34" charset="0"/>
              </a:endParaRPr>
            </a:p>
          </p:txBody>
        </p:sp>
        <p:sp>
          <p:nvSpPr>
            <p:cNvPr id="40" name="Ovaal 39">
              <a:extLst>
                <a:ext uri="{FF2B5EF4-FFF2-40B4-BE49-F238E27FC236}">
                  <a16:creationId xmlns:a16="http://schemas.microsoft.com/office/drawing/2014/main" id="{4E2DBBF7-6550-4358-B515-37FA4102EF53}"/>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1</a:t>
              </a:r>
            </a:p>
          </p:txBody>
        </p:sp>
        <p:cxnSp>
          <p:nvCxnSpPr>
            <p:cNvPr id="41" name="Rechte verbindingslijn 40">
              <a:extLst>
                <a:ext uri="{FF2B5EF4-FFF2-40B4-BE49-F238E27FC236}">
                  <a16:creationId xmlns:a16="http://schemas.microsoft.com/office/drawing/2014/main" id="{2DADB809-1F52-4E49-AD24-A707C78BD280}"/>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42" name="Groep 41">
              <a:extLst>
                <a:ext uri="{FF2B5EF4-FFF2-40B4-BE49-F238E27FC236}">
                  <a16:creationId xmlns:a16="http://schemas.microsoft.com/office/drawing/2014/main" id="{94ADEF0A-4381-4161-B351-3BCAB93C7291}"/>
                </a:ext>
              </a:extLst>
            </p:cNvPr>
            <p:cNvGrpSpPr/>
            <p:nvPr userDrawn="1"/>
          </p:nvGrpSpPr>
          <p:grpSpPr>
            <a:xfrm>
              <a:off x="-3437547" y="349413"/>
              <a:ext cx="2933825" cy="558875"/>
              <a:chOff x="-3419346" y="368233"/>
              <a:chExt cx="3904920" cy="743862"/>
            </a:xfrm>
          </p:grpSpPr>
          <p:sp>
            <p:nvSpPr>
              <p:cNvPr id="54" name="Rechthoek 53">
                <a:extLst>
                  <a:ext uri="{FF2B5EF4-FFF2-40B4-BE49-F238E27FC236}">
                    <a16:creationId xmlns:a16="http://schemas.microsoft.com/office/drawing/2014/main" id="{4E0269FE-FB28-4423-81B2-20AB6A394D5C}"/>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700" b="0" noProof="0" dirty="0">
                    <a:solidFill>
                      <a:srgbClr val="C00000"/>
                    </a:solidFill>
                    <a:latin typeface="Arial" panose="020B0604020202020204" pitchFamily="34" charset="0"/>
                    <a:cs typeface="Arial" panose="020B0604020202020204" pitchFamily="34" charset="0"/>
                  </a:rPr>
                  <a:t>Start</a:t>
                </a:r>
              </a:p>
            </p:txBody>
          </p:sp>
          <p:cxnSp>
            <p:nvCxnSpPr>
              <p:cNvPr id="55" name="Rechte verbindingslijn 54">
                <a:extLst>
                  <a:ext uri="{FF2B5EF4-FFF2-40B4-BE49-F238E27FC236}">
                    <a16:creationId xmlns:a16="http://schemas.microsoft.com/office/drawing/2014/main" id="{6F8C5120-A4E7-4FD0-9F4C-1AFEDD818645}"/>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Rechte verbindingslijn 55">
                <a:extLst>
                  <a:ext uri="{FF2B5EF4-FFF2-40B4-BE49-F238E27FC236}">
                    <a16:creationId xmlns:a16="http://schemas.microsoft.com/office/drawing/2014/main" id="{86E07A28-E8F6-4448-9EEC-3F10A1E4A8C1}"/>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7" name="Rechthoek 56">
                <a:extLst>
                  <a:ext uri="{FF2B5EF4-FFF2-40B4-BE49-F238E27FC236}">
                    <a16:creationId xmlns:a16="http://schemas.microsoft.com/office/drawing/2014/main" id="{4288E78B-3EAF-4E1B-BF53-2C058340A4DA}"/>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nvGrpSpPr>
              <p:cNvPr id="58" name="Groep 57">
                <a:extLst>
                  <a:ext uri="{FF2B5EF4-FFF2-40B4-BE49-F238E27FC236}">
                    <a16:creationId xmlns:a16="http://schemas.microsoft.com/office/drawing/2014/main" id="{FB10F755-A8B7-4DB3-A067-47FB5524A8F0}"/>
                  </a:ext>
                </a:extLst>
              </p:cNvPr>
              <p:cNvGrpSpPr/>
              <p:nvPr userDrawn="1"/>
            </p:nvGrpSpPr>
            <p:grpSpPr>
              <a:xfrm>
                <a:off x="-3002834" y="720303"/>
                <a:ext cx="182598" cy="143759"/>
                <a:chOff x="-3310843" y="700986"/>
                <a:chExt cx="182598" cy="143759"/>
              </a:xfrm>
            </p:grpSpPr>
            <p:grpSp>
              <p:nvGrpSpPr>
                <p:cNvPr id="97" name="Groep 96">
                  <a:extLst>
                    <a:ext uri="{FF2B5EF4-FFF2-40B4-BE49-F238E27FC236}">
                      <a16:creationId xmlns:a16="http://schemas.microsoft.com/office/drawing/2014/main" id="{0087546E-AC01-459D-BA11-53E46BA69B08}"/>
                    </a:ext>
                  </a:extLst>
                </p:cNvPr>
                <p:cNvGrpSpPr/>
                <p:nvPr userDrawn="1"/>
              </p:nvGrpSpPr>
              <p:grpSpPr>
                <a:xfrm>
                  <a:off x="-3310843" y="700986"/>
                  <a:ext cx="182598" cy="143759"/>
                  <a:chOff x="-3310843" y="700986"/>
                  <a:chExt cx="182598" cy="143759"/>
                </a:xfrm>
              </p:grpSpPr>
              <p:cxnSp>
                <p:nvCxnSpPr>
                  <p:cNvPr id="101" name="Rechte verbindingslijn 100">
                    <a:extLst>
                      <a:ext uri="{FF2B5EF4-FFF2-40B4-BE49-F238E27FC236}">
                        <a16:creationId xmlns:a16="http://schemas.microsoft.com/office/drawing/2014/main" id="{3FDCFB40-E7C2-45A9-9141-046C44D007DA}"/>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102" name="Rechte verbindingslijn 101">
                    <a:extLst>
                      <a:ext uri="{FF2B5EF4-FFF2-40B4-BE49-F238E27FC236}">
                        <a16:creationId xmlns:a16="http://schemas.microsoft.com/office/drawing/2014/main" id="{054E3219-6ABB-4D2E-A8CC-9D775A6003B7}"/>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103" name="Rechte verbindingslijn 102">
                    <a:extLst>
                      <a:ext uri="{FF2B5EF4-FFF2-40B4-BE49-F238E27FC236}">
                        <a16:creationId xmlns:a16="http://schemas.microsoft.com/office/drawing/2014/main" id="{340B5805-52A5-48F6-A51A-4301081C7E95}"/>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104" name="Rechte verbindingslijn 103">
                    <a:extLst>
                      <a:ext uri="{FF2B5EF4-FFF2-40B4-BE49-F238E27FC236}">
                        <a16:creationId xmlns:a16="http://schemas.microsoft.com/office/drawing/2014/main" id="{D2DCED18-E48E-48BC-BE11-2A6BD41FC78A}"/>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105" name="Rechte verbindingslijn 104">
                    <a:extLst>
                      <a:ext uri="{FF2B5EF4-FFF2-40B4-BE49-F238E27FC236}">
                        <a16:creationId xmlns:a16="http://schemas.microsoft.com/office/drawing/2014/main" id="{6DA3D3B0-4CA8-4C4E-9AAE-0C1E2EF1F214}"/>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98" name="Groep 97">
                  <a:extLst>
                    <a:ext uri="{FF2B5EF4-FFF2-40B4-BE49-F238E27FC236}">
                      <a16:creationId xmlns:a16="http://schemas.microsoft.com/office/drawing/2014/main" id="{300A73E1-626C-4CB3-8FD5-2AEC0DA27E32}"/>
                    </a:ext>
                  </a:extLst>
                </p:cNvPr>
                <p:cNvGrpSpPr/>
                <p:nvPr userDrawn="1"/>
              </p:nvGrpSpPr>
              <p:grpSpPr>
                <a:xfrm flipH="1">
                  <a:off x="-3310774" y="735854"/>
                  <a:ext cx="88801" cy="72568"/>
                  <a:chOff x="-2091059" y="1395403"/>
                  <a:chExt cx="157316" cy="128558"/>
                </a:xfrm>
              </p:grpSpPr>
              <p:sp>
                <p:nvSpPr>
                  <p:cNvPr id="99" name="Rechthoek 98">
                    <a:extLst>
                      <a:ext uri="{FF2B5EF4-FFF2-40B4-BE49-F238E27FC236}">
                        <a16:creationId xmlns:a16="http://schemas.microsoft.com/office/drawing/2014/main" id="{4D117615-A26E-4BBB-9F48-62F1AD66A81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00" name="Pijl: punthaak 99">
                    <a:extLst>
                      <a:ext uri="{FF2B5EF4-FFF2-40B4-BE49-F238E27FC236}">
                        <a16:creationId xmlns:a16="http://schemas.microsoft.com/office/drawing/2014/main" id="{2175DA83-56A9-4882-91A8-20AF7758ACE1}"/>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grpSp>
            <p:nvGrpSpPr>
              <p:cNvPr id="59" name="Groep 58">
                <a:extLst>
                  <a:ext uri="{FF2B5EF4-FFF2-40B4-BE49-F238E27FC236}">
                    <a16:creationId xmlns:a16="http://schemas.microsoft.com/office/drawing/2014/main" id="{0D02C845-CAC8-4F96-9D7A-8E0417170AD4}"/>
                  </a:ext>
                </a:extLst>
              </p:cNvPr>
              <p:cNvGrpSpPr/>
              <p:nvPr userDrawn="1"/>
            </p:nvGrpSpPr>
            <p:grpSpPr>
              <a:xfrm>
                <a:off x="-3326107" y="720303"/>
                <a:ext cx="182598" cy="143759"/>
                <a:chOff x="-3634116" y="700986"/>
                <a:chExt cx="182598" cy="143759"/>
              </a:xfrm>
            </p:grpSpPr>
            <p:grpSp>
              <p:nvGrpSpPr>
                <p:cNvPr id="88" name="Groep 87">
                  <a:extLst>
                    <a:ext uri="{FF2B5EF4-FFF2-40B4-BE49-F238E27FC236}">
                      <a16:creationId xmlns:a16="http://schemas.microsoft.com/office/drawing/2014/main" id="{A9994E48-DC5D-4D9C-8582-D1DFFC10E9B5}"/>
                    </a:ext>
                  </a:extLst>
                </p:cNvPr>
                <p:cNvGrpSpPr/>
                <p:nvPr userDrawn="1"/>
              </p:nvGrpSpPr>
              <p:grpSpPr>
                <a:xfrm>
                  <a:off x="-3634116" y="700986"/>
                  <a:ext cx="182598" cy="143759"/>
                  <a:chOff x="-3634116" y="700986"/>
                  <a:chExt cx="182598" cy="143759"/>
                </a:xfrm>
              </p:grpSpPr>
              <p:cxnSp>
                <p:nvCxnSpPr>
                  <p:cNvPr id="92" name="Rechte verbindingslijn 91">
                    <a:extLst>
                      <a:ext uri="{FF2B5EF4-FFF2-40B4-BE49-F238E27FC236}">
                        <a16:creationId xmlns:a16="http://schemas.microsoft.com/office/drawing/2014/main" id="{3EEFA9BE-2E60-417D-83E7-B74713253BC1}"/>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93" name="Rechte verbindingslijn 92">
                    <a:extLst>
                      <a:ext uri="{FF2B5EF4-FFF2-40B4-BE49-F238E27FC236}">
                        <a16:creationId xmlns:a16="http://schemas.microsoft.com/office/drawing/2014/main" id="{3BDEA2B2-4DF7-4C01-B0B3-7B3095631ECB}"/>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94" name="Rechte verbindingslijn 93">
                    <a:extLst>
                      <a:ext uri="{FF2B5EF4-FFF2-40B4-BE49-F238E27FC236}">
                        <a16:creationId xmlns:a16="http://schemas.microsoft.com/office/drawing/2014/main" id="{A2763C3F-1372-4C35-A322-DFB11DD592BD}"/>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95" name="Rechte verbindingslijn 94">
                    <a:extLst>
                      <a:ext uri="{FF2B5EF4-FFF2-40B4-BE49-F238E27FC236}">
                        <a16:creationId xmlns:a16="http://schemas.microsoft.com/office/drawing/2014/main" id="{065E5A41-A915-41C8-9B15-924500F0BEA2}"/>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96" name="Rechte verbindingslijn 95">
                    <a:extLst>
                      <a:ext uri="{FF2B5EF4-FFF2-40B4-BE49-F238E27FC236}">
                        <a16:creationId xmlns:a16="http://schemas.microsoft.com/office/drawing/2014/main" id="{BF90B728-0F88-457D-A69D-49A6D8E739C1}"/>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89" name="Groep 88">
                  <a:extLst>
                    <a:ext uri="{FF2B5EF4-FFF2-40B4-BE49-F238E27FC236}">
                      <a16:creationId xmlns:a16="http://schemas.microsoft.com/office/drawing/2014/main" id="{ADEAC049-C4FC-4F63-91C4-33373FFC1616}"/>
                    </a:ext>
                  </a:extLst>
                </p:cNvPr>
                <p:cNvGrpSpPr/>
                <p:nvPr userDrawn="1"/>
              </p:nvGrpSpPr>
              <p:grpSpPr>
                <a:xfrm>
                  <a:off x="-3634047" y="735854"/>
                  <a:ext cx="88801" cy="72568"/>
                  <a:chOff x="-2091059" y="1395403"/>
                  <a:chExt cx="157316" cy="128558"/>
                </a:xfrm>
              </p:grpSpPr>
              <p:sp>
                <p:nvSpPr>
                  <p:cNvPr id="90" name="Rechthoek 89">
                    <a:extLst>
                      <a:ext uri="{FF2B5EF4-FFF2-40B4-BE49-F238E27FC236}">
                        <a16:creationId xmlns:a16="http://schemas.microsoft.com/office/drawing/2014/main" id="{22D526CF-DB76-44FE-94FF-9B1B25F81B2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91" name="Pijl: punthaak 90">
                    <a:extLst>
                      <a:ext uri="{FF2B5EF4-FFF2-40B4-BE49-F238E27FC236}">
                        <a16:creationId xmlns:a16="http://schemas.microsoft.com/office/drawing/2014/main" id="{3C4D76C2-CDB3-40D2-9D63-ED211E566C22}"/>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cxnSp>
            <p:nvCxnSpPr>
              <p:cNvPr id="60" name="Rechte verbindingslijn 59">
                <a:extLst>
                  <a:ext uri="{FF2B5EF4-FFF2-40B4-BE49-F238E27FC236}">
                    <a16:creationId xmlns:a16="http://schemas.microsoft.com/office/drawing/2014/main" id="{38DEC5A4-8F0D-4DE7-A627-05FA38DE54B6}"/>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61" name="Rechte verbindingslijn 60">
                <a:extLst>
                  <a:ext uri="{FF2B5EF4-FFF2-40B4-BE49-F238E27FC236}">
                    <a16:creationId xmlns:a16="http://schemas.microsoft.com/office/drawing/2014/main" id="{5013B11F-FD35-4A7F-BDF1-E7272CA9A54B}"/>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62" name="Groep 61">
                <a:extLst>
                  <a:ext uri="{FF2B5EF4-FFF2-40B4-BE49-F238E27FC236}">
                    <a16:creationId xmlns:a16="http://schemas.microsoft.com/office/drawing/2014/main" id="{833D2950-F59A-41F4-A277-B0ADB747818F}"/>
                  </a:ext>
                </a:extLst>
              </p:cNvPr>
              <p:cNvGrpSpPr/>
              <p:nvPr userDrawn="1"/>
            </p:nvGrpSpPr>
            <p:grpSpPr>
              <a:xfrm>
                <a:off x="-2425037" y="370226"/>
                <a:ext cx="357690" cy="330595"/>
                <a:chOff x="-2721817" y="347336"/>
                <a:chExt cx="432805" cy="400021"/>
              </a:xfrm>
            </p:grpSpPr>
            <p:sp>
              <p:nvSpPr>
                <p:cNvPr id="77" name="Rechthoek 76">
                  <a:extLst>
                    <a:ext uri="{FF2B5EF4-FFF2-40B4-BE49-F238E27FC236}">
                      <a16:creationId xmlns:a16="http://schemas.microsoft.com/office/drawing/2014/main" id="{0AB4E0FA-AE40-4DAD-A235-776A606CB95E}"/>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00" b="0" noProof="0">
                    <a:solidFill>
                      <a:srgbClr val="FF0000"/>
                    </a:solidFill>
                    <a:latin typeface="Arial" panose="020B0604020202020204" pitchFamily="34" charset="0"/>
                    <a:cs typeface="Arial" panose="020B0604020202020204" pitchFamily="34" charset="0"/>
                  </a:endParaRPr>
                </a:p>
              </p:txBody>
            </p:sp>
            <p:grpSp>
              <p:nvGrpSpPr>
                <p:cNvPr id="78" name="Groep 77">
                  <a:extLst>
                    <a:ext uri="{FF2B5EF4-FFF2-40B4-BE49-F238E27FC236}">
                      <a16:creationId xmlns:a16="http://schemas.microsoft.com/office/drawing/2014/main" id="{A74799AC-A638-4B9E-98CB-806EA37A52B4}"/>
                    </a:ext>
                  </a:extLst>
                </p:cNvPr>
                <p:cNvGrpSpPr/>
                <p:nvPr userDrawn="1"/>
              </p:nvGrpSpPr>
              <p:grpSpPr>
                <a:xfrm>
                  <a:off x="-2652453" y="431583"/>
                  <a:ext cx="294076" cy="231526"/>
                  <a:chOff x="-3634116" y="700986"/>
                  <a:chExt cx="182598" cy="143759"/>
                </a:xfrm>
              </p:grpSpPr>
              <p:grpSp>
                <p:nvGrpSpPr>
                  <p:cNvPr id="79" name="Groep 78">
                    <a:extLst>
                      <a:ext uri="{FF2B5EF4-FFF2-40B4-BE49-F238E27FC236}">
                        <a16:creationId xmlns:a16="http://schemas.microsoft.com/office/drawing/2014/main" id="{3F9C4B41-9C92-42E7-BFCD-FBEBC2D0AD48}"/>
                      </a:ext>
                    </a:extLst>
                  </p:cNvPr>
                  <p:cNvGrpSpPr/>
                  <p:nvPr userDrawn="1"/>
                </p:nvGrpSpPr>
                <p:grpSpPr>
                  <a:xfrm>
                    <a:off x="-3634116" y="700986"/>
                    <a:ext cx="182598" cy="143759"/>
                    <a:chOff x="-3634116" y="700986"/>
                    <a:chExt cx="182598" cy="143759"/>
                  </a:xfrm>
                </p:grpSpPr>
                <p:cxnSp>
                  <p:nvCxnSpPr>
                    <p:cNvPr id="83" name="Rechte verbindingslijn 82">
                      <a:extLst>
                        <a:ext uri="{FF2B5EF4-FFF2-40B4-BE49-F238E27FC236}">
                          <a16:creationId xmlns:a16="http://schemas.microsoft.com/office/drawing/2014/main" id="{870A6C0D-0A36-4DDA-9214-302E660AADC8}"/>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84" name="Rechte verbindingslijn 83">
                      <a:extLst>
                        <a:ext uri="{FF2B5EF4-FFF2-40B4-BE49-F238E27FC236}">
                          <a16:creationId xmlns:a16="http://schemas.microsoft.com/office/drawing/2014/main" id="{090885F0-F6B0-4508-B388-543F5F7C4F27}"/>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85" name="Rechte verbindingslijn 84">
                      <a:extLst>
                        <a:ext uri="{FF2B5EF4-FFF2-40B4-BE49-F238E27FC236}">
                          <a16:creationId xmlns:a16="http://schemas.microsoft.com/office/drawing/2014/main" id="{A160B5EE-8F24-43B3-B6AA-1D2FF77B237B}"/>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86" name="Rechte verbindingslijn 85">
                      <a:extLst>
                        <a:ext uri="{FF2B5EF4-FFF2-40B4-BE49-F238E27FC236}">
                          <a16:creationId xmlns:a16="http://schemas.microsoft.com/office/drawing/2014/main" id="{2A7637FA-7517-4DDB-87E2-000A62A38CC6}"/>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87" name="Rechte verbindingslijn 86">
                      <a:extLst>
                        <a:ext uri="{FF2B5EF4-FFF2-40B4-BE49-F238E27FC236}">
                          <a16:creationId xmlns:a16="http://schemas.microsoft.com/office/drawing/2014/main" id="{B6585FEF-C2F4-42C9-977C-6BB32C838E80}"/>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80" name="Groep 79">
                    <a:extLst>
                      <a:ext uri="{FF2B5EF4-FFF2-40B4-BE49-F238E27FC236}">
                        <a16:creationId xmlns:a16="http://schemas.microsoft.com/office/drawing/2014/main" id="{F097826A-C430-4315-A456-905D2BD77327}"/>
                      </a:ext>
                    </a:extLst>
                  </p:cNvPr>
                  <p:cNvGrpSpPr/>
                  <p:nvPr userDrawn="1"/>
                </p:nvGrpSpPr>
                <p:grpSpPr>
                  <a:xfrm>
                    <a:off x="-3634047" y="735854"/>
                    <a:ext cx="88801" cy="72568"/>
                    <a:chOff x="-2091059" y="1395403"/>
                    <a:chExt cx="157316" cy="128558"/>
                  </a:xfrm>
                </p:grpSpPr>
                <p:sp>
                  <p:nvSpPr>
                    <p:cNvPr id="81" name="Rechthoek 80">
                      <a:extLst>
                        <a:ext uri="{FF2B5EF4-FFF2-40B4-BE49-F238E27FC236}">
                          <a16:creationId xmlns:a16="http://schemas.microsoft.com/office/drawing/2014/main" id="{30781693-1CBA-4690-9CF7-83504092F3FA}"/>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82" name="Pijl: punthaak 81">
                      <a:extLst>
                        <a:ext uri="{FF2B5EF4-FFF2-40B4-BE49-F238E27FC236}">
                          <a16:creationId xmlns:a16="http://schemas.microsoft.com/office/drawing/2014/main" id="{4E08E751-4E37-47C8-9159-15E9BCF2D170}"/>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grpSp>
          <p:grpSp>
            <p:nvGrpSpPr>
              <p:cNvPr id="63" name="Groep 62">
                <a:extLst>
                  <a:ext uri="{FF2B5EF4-FFF2-40B4-BE49-F238E27FC236}">
                    <a16:creationId xmlns:a16="http://schemas.microsoft.com/office/drawing/2014/main" id="{43755754-B44A-4800-B349-EC347FC68227}"/>
                  </a:ext>
                </a:extLst>
              </p:cNvPr>
              <p:cNvGrpSpPr/>
              <p:nvPr userDrawn="1"/>
            </p:nvGrpSpPr>
            <p:grpSpPr>
              <a:xfrm>
                <a:off x="-2425037" y="781500"/>
                <a:ext cx="357690" cy="330595"/>
                <a:chOff x="-2721817" y="782525"/>
                <a:chExt cx="432805" cy="400021"/>
              </a:xfrm>
            </p:grpSpPr>
            <p:sp>
              <p:nvSpPr>
                <p:cNvPr id="66" name="Rechthoek 65">
                  <a:extLst>
                    <a:ext uri="{FF2B5EF4-FFF2-40B4-BE49-F238E27FC236}">
                      <a16:creationId xmlns:a16="http://schemas.microsoft.com/office/drawing/2014/main" id="{2B7BDC69-F5D6-4888-9AFD-4282F19E645D}"/>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00" b="0" noProof="0">
                    <a:solidFill>
                      <a:srgbClr val="FF0000"/>
                    </a:solidFill>
                    <a:latin typeface="Arial" panose="020B0604020202020204" pitchFamily="34" charset="0"/>
                    <a:cs typeface="Arial" panose="020B0604020202020204" pitchFamily="34" charset="0"/>
                  </a:endParaRPr>
                </a:p>
              </p:txBody>
            </p:sp>
            <p:grpSp>
              <p:nvGrpSpPr>
                <p:cNvPr id="67" name="Groep 66">
                  <a:extLst>
                    <a:ext uri="{FF2B5EF4-FFF2-40B4-BE49-F238E27FC236}">
                      <a16:creationId xmlns:a16="http://schemas.microsoft.com/office/drawing/2014/main" id="{614438D4-3313-4953-8D62-DCAEC00B2DB2}"/>
                    </a:ext>
                  </a:extLst>
                </p:cNvPr>
                <p:cNvGrpSpPr/>
                <p:nvPr userDrawn="1"/>
              </p:nvGrpSpPr>
              <p:grpSpPr>
                <a:xfrm>
                  <a:off x="-2652453" y="866772"/>
                  <a:ext cx="294076" cy="231526"/>
                  <a:chOff x="-3310843" y="700986"/>
                  <a:chExt cx="182598" cy="143759"/>
                </a:xfrm>
              </p:grpSpPr>
              <p:grpSp>
                <p:nvGrpSpPr>
                  <p:cNvPr id="68" name="Groep 67">
                    <a:extLst>
                      <a:ext uri="{FF2B5EF4-FFF2-40B4-BE49-F238E27FC236}">
                        <a16:creationId xmlns:a16="http://schemas.microsoft.com/office/drawing/2014/main" id="{4D0A9621-8651-4297-AC50-BF748E0C5ABC}"/>
                      </a:ext>
                    </a:extLst>
                  </p:cNvPr>
                  <p:cNvGrpSpPr/>
                  <p:nvPr userDrawn="1"/>
                </p:nvGrpSpPr>
                <p:grpSpPr>
                  <a:xfrm>
                    <a:off x="-3310843" y="700986"/>
                    <a:ext cx="182598" cy="143759"/>
                    <a:chOff x="-3310843" y="700986"/>
                    <a:chExt cx="182598" cy="143759"/>
                  </a:xfrm>
                </p:grpSpPr>
                <p:cxnSp>
                  <p:nvCxnSpPr>
                    <p:cNvPr id="72" name="Rechte verbindingslijn 71">
                      <a:extLst>
                        <a:ext uri="{FF2B5EF4-FFF2-40B4-BE49-F238E27FC236}">
                          <a16:creationId xmlns:a16="http://schemas.microsoft.com/office/drawing/2014/main" id="{3AB1FDFF-1AB2-4A63-B7CB-AE11DEB770C8}"/>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73" name="Rechte verbindingslijn 72">
                      <a:extLst>
                        <a:ext uri="{FF2B5EF4-FFF2-40B4-BE49-F238E27FC236}">
                          <a16:creationId xmlns:a16="http://schemas.microsoft.com/office/drawing/2014/main" id="{EABCC3C8-D73E-42F8-8E40-C64576FD5163}"/>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74" name="Rechte verbindingslijn 73">
                      <a:extLst>
                        <a:ext uri="{FF2B5EF4-FFF2-40B4-BE49-F238E27FC236}">
                          <a16:creationId xmlns:a16="http://schemas.microsoft.com/office/drawing/2014/main" id="{51C8915B-0818-42FF-8903-A5E69E63294A}"/>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75" name="Rechte verbindingslijn 74">
                      <a:extLst>
                        <a:ext uri="{FF2B5EF4-FFF2-40B4-BE49-F238E27FC236}">
                          <a16:creationId xmlns:a16="http://schemas.microsoft.com/office/drawing/2014/main" id="{EB4B8484-7626-4C19-B9E0-EE2A513BDA05}"/>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76" name="Rechte verbindingslijn 75">
                      <a:extLst>
                        <a:ext uri="{FF2B5EF4-FFF2-40B4-BE49-F238E27FC236}">
                          <a16:creationId xmlns:a16="http://schemas.microsoft.com/office/drawing/2014/main" id="{43B2D762-1863-4D58-B679-8E57B1B10CA2}"/>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69" name="Groep 68">
                    <a:extLst>
                      <a:ext uri="{FF2B5EF4-FFF2-40B4-BE49-F238E27FC236}">
                        <a16:creationId xmlns:a16="http://schemas.microsoft.com/office/drawing/2014/main" id="{64E2D6F0-4549-4057-BF80-D096314B04E4}"/>
                      </a:ext>
                    </a:extLst>
                  </p:cNvPr>
                  <p:cNvGrpSpPr/>
                  <p:nvPr userDrawn="1"/>
                </p:nvGrpSpPr>
                <p:grpSpPr>
                  <a:xfrm flipH="1">
                    <a:off x="-3310774" y="735854"/>
                    <a:ext cx="88801" cy="72568"/>
                    <a:chOff x="-2091059" y="1395403"/>
                    <a:chExt cx="157316" cy="128558"/>
                  </a:xfrm>
                </p:grpSpPr>
                <p:sp>
                  <p:nvSpPr>
                    <p:cNvPr id="70" name="Rechthoek 69">
                      <a:extLst>
                        <a:ext uri="{FF2B5EF4-FFF2-40B4-BE49-F238E27FC236}">
                          <a16:creationId xmlns:a16="http://schemas.microsoft.com/office/drawing/2014/main" id="{AD6A8908-86AB-4490-9F68-D37C903E9A91}"/>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71" name="Pijl: punthaak 70">
                      <a:extLst>
                        <a:ext uri="{FF2B5EF4-FFF2-40B4-BE49-F238E27FC236}">
                          <a16:creationId xmlns:a16="http://schemas.microsoft.com/office/drawing/2014/main" id="{66704A29-983F-4D0F-9363-E4472B8AA621}"/>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grpSp>
          <p:sp>
            <p:nvSpPr>
              <p:cNvPr id="64" name="Rechthoek 63">
                <a:extLst>
                  <a:ext uri="{FF2B5EF4-FFF2-40B4-BE49-F238E27FC236}">
                    <a16:creationId xmlns:a16="http://schemas.microsoft.com/office/drawing/2014/main" id="{370FDC1E-E275-4533-980E-A2AA0D70ED17}"/>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omhoog</a:t>
                </a:r>
              </a:p>
            </p:txBody>
          </p:sp>
          <p:sp>
            <p:nvSpPr>
              <p:cNvPr id="65" name="Rechthoek 64">
                <a:extLst>
                  <a:ext uri="{FF2B5EF4-FFF2-40B4-BE49-F238E27FC236}">
                    <a16:creationId xmlns:a16="http://schemas.microsoft.com/office/drawing/2014/main" id="{6EE0C3A8-907D-4879-B717-F0E606FC59E5}"/>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omlaag</a:t>
                </a:r>
              </a:p>
            </p:txBody>
          </p:sp>
        </p:grpSp>
        <p:cxnSp>
          <p:nvCxnSpPr>
            <p:cNvPr id="43" name="Rechte verbindingslijn 42">
              <a:extLst>
                <a:ext uri="{FF2B5EF4-FFF2-40B4-BE49-F238E27FC236}">
                  <a16:creationId xmlns:a16="http://schemas.microsoft.com/office/drawing/2014/main" id="{29D5284C-F872-4375-BAD8-F96E95668AB7}"/>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44" name="Rechthoek 43">
              <a:extLst>
                <a:ext uri="{FF2B5EF4-FFF2-40B4-BE49-F238E27FC236}">
                  <a16:creationId xmlns:a16="http://schemas.microsoft.com/office/drawing/2014/main" id="{3F2E771E-8ADD-4E4E-B0F0-CE9CDDCFF232}"/>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marL="265113" marR="0" lvl="0" indent="-265113" algn="l" defTabSz="914400" rtl="0" eaLnBrk="1" fontAlgn="auto" latinLnBrk="0" hangingPunct="1">
                <a:lnSpc>
                  <a:spcPct val="90000"/>
                </a:lnSpc>
                <a:spcBef>
                  <a:spcPts val="800"/>
                </a:spcBef>
                <a:spcAft>
                  <a:spcPts val="500"/>
                </a:spcAft>
                <a:buClr>
                  <a:schemeClr val="accent1"/>
                </a:buClr>
                <a:buSzTx/>
                <a:buFont typeface="Arial" panose="020B0604020202020204" pitchFamily="34" charset="0"/>
                <a:buChar char="•"/>
                <a:tabLst/>
                <a:defRPr/>
              </a:pPr>
              <a:r>
                <a:rPr lang="nl-NL" sz="1400" kern="1200" noProof="0" dirty="0" err="1">
                  <a:solidFill>
                    <a:schemeClr val="tx2"/>
                  </a:solidFill>
                  <a:latin typeface="+mn-lt"/>
                  <a:ea typeface="+mn-ea"/>
                  <a:cs typeface="+mn-cs"/>
                </a:rPr>
                <a:t>Bullet</a:t>
              </a:r>
              <a:endParaRPr lang="nl-NL" sz="1400" kern="1200" noProof="0" dirty="0">
                <a:solidFill>
                  <a:schemeClr val="tx2"/>
                </a:solidFill>
                <a:latin typeface="+mn-lt"/>
                <a:ea typeface="+mn-ea"/>
                <a:cs typeface="+mn-cs"/>
              </a:endParaRPr>
            </a:p>
          </p:txBody>
        </p:sp>
        <p:sp>
          <p:nvSpPr>
            <p:cNvPr id="45" name="Ovaal 44">
              <a:extLst>
                <a:ext uri="{FF2B5EF4-FFF2-40B4-BE49-F238E27FC236}">
                  <a16:creationId xmlns:a16="http://schemas.microsoft.com/office/drawing/2014/main" id="{99CC833C-E01C-4B5C-8A32-F760E1B215BF}"/>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46" name="Rechthoek 45">
              <a:extLst>
                <a:ext uri="{FF2B5EF4-FFF2-40B4-BE49-F238E27FC236}">
                  <a16:creationId xmlns:a16="http://schemas.microsoft.com/office/drawing/2014/main" id="{3EA1051F-8263-4584-9642-34A3F96CFA53}"/>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541338" marR="0" lvl="1" indent="-276225" algn="l" defTabSz="914400" rtl="0" eaLnBrk="1" fontAlgn="auto" latinLnBrk="0" hangingPunct="1">
                <a:lnSpc>
                  <a:spcPct val="90000"/>
                </a:lnSpc>
                <a:spcBef>
                  <a:spcPts val="800"/>
                </a:spcBef>
                <a:spcAft>
                  <a:spcPts val="500"/>
                </a:spcAft>
                <a:buClr>
                  <a:schemeClr val="tx2"/>
                </a:buClr>
                <a:buSzTx/>
                <a:buFont typeface="Arial" panose="020B0604020202020204" pitchFamily="34" charset="0"/>
                <a:buChar char="•"/>
                <a:tabLst/>
                <a:defRPr/>
              </a:pPr>
              <a:r>
                <a:rPr lang="nl-NL" sz="1400" kern="1200" noProof="0" dirty="0">
                  <a:solidFill>
                    <a:schemeClr val="tx2"/>
                  </a:solidFill>
                  <a:latin typeface="+mn-lt"/>
                  <a:ea typeface="+mn-ea"/>
                  <a:cs typeface="+mn-cs"/>
                </a:rPr>
                <a:t>Sub-</a:t>
              </a:r>
              <a:r>
                <a:rPr lang="nl-NL" sz="1400" kern="1200" noProof="0" dirty="0" err="1">
                  <a:solidFill>
                    <a:schemeClr val="tx2"/>
                  </a:solidFill>
                  <a:latin typeface="+mn-lt"/>
                  <a:ea typeface="+mn-ea"/>
                  <a:cs typeface="+mn-cs"/>
                </a:rPr>
                <a:t>bullet</a:t>
              </a:r>
              <a:r>
                <a:rPr lang="nl-NL" sz="1400" kern="1200" noProof="0" dirty="0">
                  <a:solidFill>
                    <a:schemeClr val="tx2"/>
                  </a:solidFill>
                  <a:latin typeface="+mn-lt"/>
                  <a:ea typeface="+mn-ea"/>
                  <a:cs typeface="+mn-cs"/>
                </a:rPr>
                <a:t> #1</a:t>
              </a:r>
            </a:p>
          </p:txBody>
        </p:sp>
        <p:sp>
          <p:nvSpPr>
            <p:cNvPr id="47" name="Ovaal 46">
              <a:extLst>
                <a:ext uri="{FF2B5EF4-FFF2-40B4-BE49-F238E27FC236}">
                  <a16:creationId xmlns:a16="http://schemas.microsoft.com/office/drawing/2014/main" id="{43762DFA-B6C1-4975-AE05-F064EB8DDBF4}"/>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3</a:t>
              </a:r>
            </a:p>
          </p:txBody>
        </p:sp>
        <p:sp>
          <p:nvSpPr>
            <p:cNvPr id="48" name="Rechthoek 47">
              <a:extLst>
                <a:ext uri="{FF2B5EF4-FFF2-40B4-BE49-F238E27FC236}">
                  <a16:creationId xmlns:a16="http://schemas.microsoft.com/office/drawing/2014/main" id="{B772460E-D721-417D-B700-D2C34F6E1564}"/>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806450" marR="0" lvl="2" indent="-265113" algn="l" defTabSz="914400" rtl="0" eaLnBrk="1" fontAlgn="auto" latinLnBrk="0" hangingPunct="1">
                <a:lnSpc>
                  <a:spcPct val="90000"/>
                </a:lnSpc>
                <a:spcBef>
                  <a:spcPts val="800"/>
                </a:spcBef>
                <a:spcAft>
                  <a:spcPts val="500"/>
                </a:spcAft>
                <a:buClr>
                  <a:schemeClr val="accent1"/>
                </a:buClr>
                <a:buSzTx/>
                <a:buFont typeface="Calibri Light" panose="020F0302020204030204" pitchFamily="34" charset="0"/>
                <a:buChar char="-"/>
                <a:tabLst/>
                <a:defRPr/>
              </a:pPr>
              <a:r>
                <a:rPr lang="nl-NL" sz="1200" kern="1200" noProof="0" dirty="0">
                  <a:solidFill>
                    <a:schemeClr val="tx2"/>
                  </a:solidFill>
                  <a:latin typeface="+mn-lt"/>
                  <a:ea typeface="+mn-ea"/>
                  <a:cs typeface="+mn-cs"/>
                </a:rPr>
                <a:t>Sub-</a:t>
              </a:r>
              <a:r>
                <a:rPr lang="nl-NL" sz="1200" kern="1200" noProof="0" dirty="0" err="1">
                  <a:solidFill>
                    <a:schemeClr val="tx2"/>
                  </a:solidFill>
                  <a:latin typeface="+mn-lt"/>
                  <a:ea typeface="+mn-ea"/>
                  <a:cs typeface="+mn-cs"/>
                </a:rPr>
                <a:t>bullet</a:t>
              </a:r>
              <a:r>
                <a:rPr lang="nl-NL" sz="1200" kern="1200" noProof="0" dirty="0">
                  <a:solidFill>
                    <a:schemeClr val="tx2"/>
                  </a:solidFill>
                  <a:latin typeface="+mn-lt"/>
                  <a:ea typeface="+mn-ea"/>
                  <a:cs typeface="+mn-cs"/>
                </a:rPr>
                <a:t> #2</a:t>
              </a:r>
            </a:p>
          </p:txBody>
        </p:sp>
        <p:sp>
          <p:nvSpPr>
            <p:cNvPr id="49" name="Ovaal 48">
              <a:extLst>
                <a:ext uri="{FF2B5EF4-FFF2-40B4-BE49-F238E27FC236}">
                  <a16:creationId xmlns:a16="http://schemas.microsoft.com/office/drawing/2014/main" id="{C1800645-8305-4528-9F1E-0F915B7C8646}"/>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50" name="Rechthoek 49">
              <a:extLst>
                <a:ext uri="{FF2B5EF4-FFF2-40B4-BE49-F238E27FC236}">
                  <a16:creationId xmlns:a16="http://schemas.microsoft.com/office/drawing/2014/main" id="{CCEB077F-217D-42E6-AA63-65C1EC635ACF}"/>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0" marR="0" lvl="3" indent="0" algn="l" defTabSz="914400" rtl="0" eaLnBrk="1" fontAlgn="auto" latinLnBrk="0" hangingPunct="1">
                <a:lnSpc>
                  <a:spcPct val="90000"/>
                </a:lnSpc>
                <a:spcBef>
                  <a:spcPts val="800"/>
                </a:spcBef>
                <a:spcAft>
                  <a:spcPts val="800"/>
                </a:spcAft>
                <a:buClrTx/>
                <a:buSzTx/>
                <a:buFont typeface="Arial" panose="020B0604020202020204" pitchFamily="34" charset="0"/>
                <a:buNone/>
                <a:tabLst/>
                <a:defRPr/>
              </a:pPr>
              <a:r>
                <a:rPr lang="nl-NL" sz="1400" kern="1200" noProof="0" dirty="0">
                  <a:solidFill>
                    <a:schemeClr val="tx2"/>
                  </a:solidFill>
                  <a:latin typeface="+mn-lt"/>
                  <a:ea typeface="+mn-ea"/>
                  <a:cs typeface="+mn-cs"/>
                </a:rPr>
                <a:t>Leestekst</a:t>
              </a:r>
            </a:p>
          </p:txBody>
        </p:sp>
        <p:sp>
          <p:nvSpPr>
            <p:cNvPr id="51" name="Ovaal 50">
              <a:extLst>
                <a:ext uri="{FF2B5EF4-FFF2-40B4-BE49-F238E27FC236}">
                  <a16:creationId xmlns:a16="http://schemas.microsoft.com/office/drawing/2014/main" id="{4198B51A-A9C8-4191-9C99-C09A5E7547BD}"/>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52" name="Rechthoek 51">
              <a:extLst>
                <a:ext uri="{FF2B5EF4-FFF2-40B4-BE49-F238E27FC236}">
                  <a16:creationId xmlns:a16="http://schemas.microsoft.com/office/drawing/2014/main" id="{FBB9C111-72D5-485C-991C-542FBE9B62DC}"/>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0" marR="0" lvl="4" indent="0" algn="l" defTabSz="914400" rtl="0" eaLnBrk="1" fontAlgn="auto" latinLnBrk="0" hangingPunct="1">
                <a:lnSpc>
                  <a:spcPct val="90000"/>
                </a:lnSpc>
                <a:spcBef>
                  <a:spcPts val="800"/>
                </a:spcBef>
                <a:spcAft>
                  <a:spcPts val="500"/>
                </a:spcAft>
                <a:buClrTx/>
                <a:buSzTx/>
                <a:buFont typeface="Arial" panose="020B0604020202020204" pitchFamily="34" charset="0"/>
                <a:buNone/>
                <a:tabLst/>
                <a:defRPr/>
              </a:pPr>
              <a:r>
                <a:rPr lang="nl-NL" sz="1800" b="0" kern="1200" noProof="0" dirty="0">
                  <a:solidFill>
                    <a:schemeClr val="accent1"/>
                  </a:solidFill>
                  <a:latin typeface="+mj-lt"/>
                  <a:ea typeface="+mn-ea"/>
                  <a:cs typeface="+mn-cs"/>
                </a:rPr>
                <a:t>Tussenkop</a:t>
              </a:r>
            </a:p>
          </p:txBody>
        </p:sp>
        <p:sp>
          <p:nvSpPr>
            <p:cNvPr id="53" name="Rechthoek 52">
              <a:extLst>
                <a:ext uri="{FF2B5EF4-FFF2-40B4-BE49-F238E27FC236}">
                  <a16:creationId xmlns:a16="http://schemas.microsoft.com/office/drawing/2014/main" id="{BAE2E1CF-30CB-4B31-B0F5-9B44AED57D8A}"/>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Gebruik, onder de tab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‘Start’</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de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lijstniveau-knoppen</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zoals hierboven aangegeven, om een tekst niveau te kiezen. Kies uit:</a:t>
              </a:r>
            </a:p>
          </p:txBody>
        </p:sp>
      </p:grpSp>
      <p:grpSp>
        <p:nvGrpSpPr>
          <p:cNvPr id="109" name="Instructie">
            <a:extLst>
              <a:ext uri="{FF2B5EF4-FFF2-40B4-BE49-F238E27FC236}">
                <a16:creationId xmlns:a16="http://schemas.microsoft.com/office/drawing/2014/main" id="{06094A35-6420-4B13-98E0-F7E47B0DA61D}"/>
              </a:ext>
            </a:extLst>
          </p:cNvPr>
          <p:cNvGrpSpPr/>
          <p:nvPr userDrawn="1"/>
        </p:nvGrpSpPr>
        <p:grpSpPr>
          <a:xfrm>
            <a:off x="12391601" y="0"/>
            <a:ext cx="3183678" cy="4439101"/>
            <a:chOff x="12391601" y="0"/>
            <a:chExt cx="3183678" cy="4439101"/>
          </a:xfrm>
        </p:grpSpPr>
        <p:sp>
          <p:nvSpPr>
            <p:cNvPr id="111" name="Rechthoek 110">
              <a:extLst>
                <a:ext uri="{FF2B5EF4-FFF2-40B4-BE49-F238E27FC236}">
                  <a16:creationId xmlns:a16="http://schemas.microsoft.com/office/drawing/2014/main" id="{D7C963D7-D7FC-41A2-9026-725019D9A93C}"/>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0" i="0" u="none" strike="noStrike" kern="0" cap="all" spc="0" normalizeH="0" baseline="0" noProof="0" dirty="0">
                  <a:ln>
                    <a:noFill/>
                  </a:ln>
                  <a:solidFill>
                    <a:schemeClr val="accent1"/>
                  </a:solidFill>
                  <a:effectLst/>
                  <a:uLnTx/>
                  <a:uFillTx/>
                  <a:latin typeface="+mj-lt"/>
                  <a:cs typeface="Segoe UI Light" panose="020B0502040204020203" pitchFamily="34" charset="0"/>
                </a:rPr>
                <a:t>Afbeelding invoegen/veranderen</a:t>
              </a:r>
            </a:p>
          </p:txBody>
        </p:sp>
        <p:sp>
          <p:nvSpPr>
            <p:cNvPr id="112" name="Ovaal 111">
              <a:extLst>
                <a:ext uri="{FF2B5EF4-FFF2-40B4-BE49-F238E27FC236}">
                  <a16:creationId xmlns:a16="http://schemas.microsoft.com/office/drawing/2014/main" id="{D58BE4FE-E1EF-4F67-95EE-1B74632C6B95}"/>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13" name="Rechte verbindingslijn 112">
              <a:extLst>
                <a:ext uri="{FF2B5EF4-FFF2-40B4-BE49-F238E27FC236}">
                  <a16:creationId xmlns:a16="http://schemas.microsoft.com/office/drawing/2014/main" id="{ABAF079D-0903-4654-99C9-5FC3432FB6A3}"/>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14" name="Rechte verbindingslijn 113">
              <a:extLst>
                <a:ext uri="{FF2B5EF4-FFF2-40B4-BE49-F238E27FC236}">
                  <a16:creationId xmlns:a16="http://schemas.microsoft.com/office/drawing/2014/main" id="{02E79461-08F4-40BD-8A00-D4D5DD97EE51}"/>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15" name="Rechthoek 114">
              <a:extLst>
                <a:ext uri="{FF2B5EF4-FFF2-40B4-BE49-F238E27FC236}">
                  <a16:creationId xmlns:a16="http://schemas.microsoft.com/office/drawing/2014/main" id="{630D8603-F59C-48A8-BE1A-F25BEBF355F1}"/>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Klik op het pictogram om een nieuwe afbeelding in te voegen. </a:t>
              </a:r>
              <a:r>
                <a:rPr kumimoji="0" lang="nl-NL" sz="1050" b="0" i="1" u="none" strike="noStrike" kern="0" cap="none" spc="0" normalizeH="0" baseline="0" noProof="0" dirty="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cxnSp>
          <p:nvCxnSpPr>
            <p:cNvPr id="116" name="Rechte verbindingslijn 115">
              <a:extLst>
                <a:ext uri="{FF2B5EF4-FFF2-40B4-BE49-F238E27FC236}">
                  <a16:creationId xmlns:a16="http://schemas.microsoft.com/office/drawing/2014/main" id="{279C020C-4DB3-4CA9-8E2E-C67DE553DB37}"/>
                </a:ext>
              </a:extLst>
            </p:cNvPr>
            <p:cNvCxnSpPr>
              <a:cxnSpLocks/>
            </p:cNvCxnSpPr>
            <p:nvPr userDrawn="1"/>
          </p:nvCxnSpPr>
          <p:spPr>
            <a:xfrm>
              <a:off x="12397261" y="4439101"/>
              <a:ext cx="3178017" cy="0"/>
            </a:xfrm>
            <a:prstGeom prst="line">
              <a:avLst/>
            </a:prstGeom>
            <a:noFill/>
            <a:ln w="3175" cap="flat" cmpd="sng" algn="ctr">
              <a:solidFill>
                <a:schemeClr val="accent1"/>
              </a:solidFill>
              <a:prstDash val="solid"/>
            </a:ln>
            <a:effectLst/>
          </p:spPr>
        </p:cxnSp>
        <p:sp>
          <p:nvSpPr>
            <p:cNvPr id="117" name="Ovaal 116">
              <a:extLst>
                <a:ext uri="{FF2B5EF4-FFF2-40B4-BE49-F238E27FC236}">
                  <a16:creationId xmlns:a16="http://schemas.microsoft.com/office/drawing/2014/main" id="{B689676E-788E-4B80-95ED-D21BC6209EF3}"/>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18" name="Rechthoek 117">
              <a:extLst>
                <a:ext uri="{FF2B5EF4-FFF2-40B4-BE49-F238E27FC236}">
                  <a16:creationId xmlns:a16="http://schemas.microsoft.com/office/drawing/2014/main" id="{7DB6A11F-A938-43CB-A465-CB5C846CE627}"/>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19" name="Groep 118">
              <a:extLst>
                <a:ext uri="{FF2B5EF4-FFF2-40B4-BE49-F238E27FC236}">
                  <a16:creationId xmlns:a16="http://schemas.microsoft.com/office/drawing/2014/main" id="{832FB336-8030-4042-833B-76CF538A8B9D}"/>
                </a:ext>
              </a:extLst>
            </p:cNvPr>
            <p:cNvGrpSpPr/>
            <p:nvPr userDrawn="1"/>
          </p:nvGrpSpPr>
          <p:grpSpPr>
            <a:xfrm>
              <a:off x="12757282" y="2184550"/>
              <a:ext cx="825500" cy="209550"/>
              <a:chOff x="13504624" y="2482850"/>
              <a:chExt cx="825500" cy="209550"/>
            </a:xfrm>
          </p:grpSpPr>
          <p:sp>
            <p:nvSpPr>
              <p:cNvPr id="147" name="Rechthoek 146">
                <a:extLst>
                  <a:ext uri="{FF2B5EF4-FFF2-40B4-BE49-F238E27FC236}">
                    <a16:creationId xmlns:a16="http://schemas.microsoft.com/office/drawing/2014/main" id="{A2B65B80-D574-4475-B8DE-1A568FD55142}"/>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700" b="0" noProof="0">
                    <a:solidFill>
                      <a:schemeClr val="tx1"/>
                    </a:solidFill>
                    <a:latin typeface="Arial" panose="020B0604020202020204" pitchFamily="34" charset="0"/>
                    <a:cs typeface="Arial" panose="020B0604020202020204" pitchFamily="34" charset="0"/>
                  </a:rPr>
                  <a:t>Invoegen</a:t>
                </a:r>
              </a:p>
            </p:txBody>
          </p:sp>
          <p:cxnSp>
            <p:nvCxnSpPr>
              <p:cNvPr id="148" name="Rechte verbindingslijn 147">
                <a:extLst>
                  <a:ext uri="{FF2B5EF4-FFF2-40B4-BE49-F238E27FC236}">
                    <a16:creationId xmlns:a16="http://schemas.microsoft.com/office/drawing/2014/main" id="{8E56972B-185B-4791-B4BC-EDB78A73CB5C}"/>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49" name="Gelijkbenige driehoek 148">
                <a:extLst>
                  <a:ext uri="{FF2B5EF4-FFF2-40B4-BE49-F238E27FC236}">
                    <a16:creationId xmlns:a16="http://schemas.microsoft.com/office/drawing/2014/main" id="{E1601933-045F-420E-8E43-921215FCDFAF}"/>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nvGrpSpPr>
            <p:cNvPr id="120" name="Groep 119">
              <a:extLst>
                <a:ext uri="{FF2B5EF4-FFF2-40B4-BE49-F238E27FC236}">
                  <a16:creationId xmlns:a16="http://schemas.microsoft.com/office/drawing/2014/main" id="{6B1C76F3-797D-4AE0-9190-90AD65BAB648}"/>
                </a:ext>
              </a:extLst>
            </p:cNvPr>
            <p:cNvGrpSpPr/>
            <p:nvPr userDrawn="1"/>
          </p:nvGrpSpPr>
          <p:grpSpPr>
            <a:xfrm>
              <a:off x="12757282" y="1141626"/>
              <a:ext cx="294789" cy="318834"/>
              <a:chOff x="14466489" y="1001522"/>
              <a:chExt cx="290627" cy="314333"/>
            </a:xfrm>
          </p:grpSpPr>
          <p:sp>
            <p:nvSpPr>
              <p:cNvPr id="141" name="Rechthoek 140">
                <a:extLst>
                  <a:ext uri="{FF2B5EF4-FFF2-40B4-BE49-F238E27FC236}">
                    <a16:creationId xmlns:a16="http://schemas.microsoft.com/office/drawing/2014/main" id="{1CF53A5F-D892-4AC7-86C4-F0BD826034BC}"/>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sp>
            <p:nvSpPr>
              <p:cNvPr id="142" name="Ovaal 141">
                <a:extLst>
                  <a:ext uri="{FF2B5EF4-FFF2-40B4-BE49-F238E27FC236}">
                    <a16:creationId xmlns:a16="http://schemas.microsoft.com/office/drawing/2014/main" id="{F6551BB9-D42C-487D-B6FF-0C235F792240}"/>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43" name="Vrije vorm: vorm 142">
                <a:extLst>
                  <a:ext uri="{FF2B5EF4-FFF2-40B4-BE49-F238E27FC236}">
                    <a16:creationId xmlns:a16="http://schemas.microsoft.com/office/drawing/2014/main" id="{68168DD3-957A-4D91-95F2-08EB39A5DC8E}"/>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44" name="Rechthoek: afgeronde hoeken 143">
                <a:extLst>
                  <a:ext uri="{FF2B5EF4-FFF2-40B4-BE49-F238E27FC236}">
                    <a16:creationId xmlns:a16="http://schemas.microsoft.com/office/drawing/2014/main" id="{E3A8570F-3ABA-4625-87C7-EC0C299B9E41}"/>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cxnSp>
            <p:nvCxnSpPr>
              <p:cNvPr id="145" name="Rechte verbindingslijn 144">
                <a:extLst>
                  <a:ext uri="{FF2B5EF4-FFF2-40B4-BE49-F238E27FC236}">
                    <a16:creationId xmlns:a16="http://schemas.microsoft.com/office/drawing/2014/main" id="{2A98BD19-6F80-4755-91AE-AC38D10BCB20}"/>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46" name="Rechte verbindingslijn 145">
                <a:extLst>
                  <a:ext uri="{FF2B5EF4-FFF2-40B4-BE49-F238E27FC236}">
                    <a16:creationId xmlns:a16="http://schemas.microsoft.com/office/drawing/2014/main" id="{52EBE993-B91B-4CCB-98DB-B3E8B14EA1AA}"/>
                  </a:ext>
                </a:extLst>
              </p:cNvPr>
              <p:cNvCxnSpPr>
                <a:cxnSpLocks/>
                <a:stCxn id="144"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21" name="Ovaal 120">
              <a:extLst>
                <a:ext uri="{FF2B5EF4-FFF2-40B4-BE49-F238E27FC236}">
                  <a16:creationId xmlns:a16="http://schemas.microsoft.com/office/drawing/2014/main" id="{D566653B-B51C-4B68-B104-3C81B5844815}"/>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3</a:t>
              </a:r>
            </a:p>
          </p:txBody>
        </p:sp>
        <p:sp>
          <p:nvSpPr>
            <p:cNvPr id="122" name="Rechthoek 121">
              <a:extLst>
                <a:ext uri="{FF2B5EF4-FFF2-40B4-BE49-F238E27FC236}">
                  <a16:creationId xmlns:a16="http://schemas.microsoft.com/office/drawing/2014/main" id="{FD91CB00-6CCF-4601-B301-D31676CC519D}"/>
                </a:ext>
              </a:extLst>
            </p:cNvPr>
            <p:cNvSpPr/>
            <p:nvPr userDrawn="1"/>
          </p:nvSpPr>
          <p:spPr>
            <a:xfrm>
              <a:off x="12757283" y="2684014"/>
              <a:ext cx="2817996" cy="887319"/>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Schaal met de bolletjes de afbeelding en met de hoekjes het afbeeldingskader.</a:t>
              </a:r>
              <a:endPar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cxnSp>
          <p:nvCxnSpPr>
            <p:cNvPr id="123" name="Rechte verbindingslijn 122">
              <a:extLst>
                <a:ext uri="{FF2B5EF4-FFF2-40B4-BE49-F238E27FC236}">
                  <a16:creationId xmlns:a16="http://schemas.microsoft.com/office/drawing/2014/main" id="{89029FBA-02E6-4F3C-BCD2-3FBA5134C9CD}"/>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124" name="Groep 123">
              <a:extLst>
                <a:ext uri="{FF2B5EF4-FFF2-40B4-BE49-F238E27FC236}">
                  <a16:creationId xmlns:a16="http://schemas.microsoft.com/office/drawing/2014/main" id="{5EDDDFC2-3C3C-4D0A-9740-F3B2BC4F7C9C}"/>
                </a:ext>
              </a:extLst>
            </p:cNvPr>
            <p:cNvGrpSpPr/>
            <p:nvPr userDrawn="1"/>
          </p:nvGrpSpPr>
          <p:grpSpPr>
            <a:xfrm>
              <a:off x="12696514" y="3701158"/>
              <a:ext cx="514284" cy="612918"/>
              <a:chOff x="12682980" y="3403241"/>
              <a:chExt cx="622284" cy="741632"/>
            </a:xfrm>
          </p:grpSpPr>
          <p:grpSp>
            <p:nvGrpSpPr>
              <p:cNvPr id="125" name="Groep 124">
                <a:extLst>
                  <a:ext uri="{FF2B5EF4-FFF2-40B4-BE49-F238E27FC236}">
                    <a16:creationId xmlns:a16="http://schemas.microsoft.com/office/drawing/2014/main" id="{79209C54-215E-45AD-9917-673DB127D87C}"/>
                  </a:ext>
                </a:extLst>
              </p:cNvPr>
              <p:cNvGrpSpPr/>
              <p:nvPr userDrawn="1"/>
            </p:nvGrpSpPr>
            <p:grpSpPr>
              <a:xfrm>
                <a:off x="12771568" y="3403241"/>
                <a:ext cx="467138" cy="448489"/>
                <a:chOff x="12782195" y="3403241"/>
                <a:chExt cx="467138" cy="448489"/>
              </a:xfrm>
            </p:grpSpPr>
            <p:grpSp>
              <p:nvGrpSpPr>
                <p:cNvPr id="128" name="Groep 127">
                  <a:extLst>
                    <a:ext uri="{FF2B5EF4-FFF2-40B4-BE49-F238E27FC236}">
                      <a16:creationId xmlns:a16="http://schemas.microsoft.com/office/drawing/2014/main" id="{1D722FE4-5D55-4A45-8058-6D43DBE93A43}"/>
                    </a:ext>
                  </a:extLst>
                </p:cNvPr>
                <p:cNvGrpSpPr/>
                <p:nvPr userDrawn="1"/>
              </p:nvGrpSpPr>
              <p:grpSpPr>
                <a:xfrm>
                  <a:off x="12782195" y="3403241"/>
                  <a:ext cx="412967" cy="393907"/>
                  <a:chOff x="13554906" y="3320109"/>
                  <a:chExt cx="443906" cy="423419"/>
                </a:xfrm>
              </p:grpSpPr>
              <p:grpSp>
                <p:nvGrpSpPr>
                  <p:cNvPr id="135" name="Groep 134">
                    <a:extLst>
                      <a:ext uri="{FF2B5EF4-FFF2-40B4-BE49-F238E27FC236}">
                        <a16:creationId xmlns:a16="http://schemas.microsoft.com/office/drawing/2014/main" id="{4090A1DB-2BE5-4A48-B80A-7F46DB6554DD}"/>
                      </a:ext>
                    </a:extLst>
                  </p:cNvPr>
                  <p:cNvGrpSpPr/>
                  <p:nvPr userDrawn="1"/>
                </p:nvGrpSpPr>
                <p:grpSpPr>
                  <a:xfrm>
                    <a:off x="13554906" y="3320109"/>
                    <a:ext cx="443906" cy="423419"/>
                    <a:chOff x="12909684" y="1276143"/>
                    <a:chExt cx="443906" cy="423419"/>
                  </a:xfrm>
                </p:grpSpPr>
                <p:sp>
                  <p:nvSpPr>
                    <p:cNvPr id="138" name="Rechthoek 137">
                      <a:extLst>
                        <a:ext uri="{FF2B5EF4-FFF2-40B4-BE49-F238E27FC236}">
                          <a16:creationId xmlns:a16="http://schemas.microsoft.com/office/drawing/2014/main" id="{77D6C152-4885-436B-BCDA-CB93F6361506}"/>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sp>
                  <p:nvSpPr>
                    <p:cNvPr id="139" name="Rechthoek 138">
                      <a:extLst>
                        <a:ext uri="{FF2B5EF4-FFF2-40B4-BE49-F238E27FC236}">
                          <a16:creationId xmlns:a16="http://schemas.microsoft.com/office/drawing/2014/main" id="{C7CFFDC8-E42D-48E7-985A-6585F5EF2004}"/>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sp>
                  <p:nvSpPr>
                    <p:cNvPr id="140" name="Ovaal 139">
                      <a:extLst>
                        <a:ext uri="{FF2B5EF4-FFF2-40B4-BE49-F238E27FC236}">
                          <a16:creationId xmlns:a16="http://schemas.microsoft.com/office/drawing/2014/main" id="{9480629B-1802-4EA2-BD37-975F37D6A084}"/>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pic>
                <p:nvPicPr>
                  <p:cNvPr id="136" name="Afbeelding 135">
                    <a:extLst>
                      <a:ext uri="{FF2B5EF4-FFF2-40B4-BE49-F238E27FC236}">
                        <a16:creationId xmlns:a16="http://schemas.microsoft.com/office/drawing/2014/main" id="{751D92CE-72D1-48D3-BAE6-EF7373241632}"/>
                      </a:ext>
                    </a:extLst>
                  </p:cNvPr>
                  <p:cNvPicPr>
                    <a:picLocks noChangeAspect="1"/>
                  </p:cNvPicPr>
                  <p:nvPr userDrawn="1"/>
                </p:nvPicPr>
                <p:blipFill>
                  <a:blip r:embed="rId2">
                    <a:duotone>
                      <a:prstClr val="black"/>
                      <a:srgbClr val="4D82B8">
                        <a:tint val="45000"/>
                        <a:satMod val="400000"/>
                      </a:srgbClr>
                    </a:duotone>
                  </a:blip>
                  <a:stretch>
                    <a:fillRect/>
                  </a:stretch>
                </p:blipFill>
                <p:spPr>
                  <a:xfrm>
                    <a:off x="13567296" y="3424991"/>
                    <a:ext cx="173367" cy="140220"/>
                  </a:xfrm>
                  <a:prstGeom prst="rect">
                    <a:avLst/>
                  </a:prstGeom>
                </p:spPr>
              </p:pic>
              <p:pic>
                <p:nvPicPr>
                  <p:cNvPr id="137" name="Afbeelding 136">
                    <a:extLst>
                      <a:ext uri="{FF2B5EF4-FFF2-40B4-BE49-F238E27FC236}">
                        <a16:creationId xmlns:a16="http://schemas.microsoft.com/office/drawing/2014/main" id="{1868AA98-F36B-4295-A366-2482F49876BA}"/>
                      </a:ext>
                    </a:extLst>
                  </p:cNvPr>
                  <p:cNvPicPr>
                    <a:picLocks noChangeAspect="1"/>
                  </p:cNvPicPr>
                  <p:nvPr userDrawn="1"/>
                </p:nvPicPr>
                <p:blipFill>
                  <a:blip r:embed="rId2">
                    <a:duotone>
                      <a:prstClr val="black"/>
                      <a:srgbClr val="4D82B8">
                        <a:tint val="45000"/>
                        <a:satMod val="400000"/>
                      </a:srgbClr>
                    </a:duotone>
                  </a:blip>
                  <a:stretch>
                    <a:fillRect/>
                  </a:stretch>
                </p:blipFill>
                <p:spPr>
                  <a:xfrm flipH="1">
                    <a:off x="13635598" y="3454369"/>
                    <a:ext cx="173367" cy="111423"/>
                  </a:xfrm>
                  <a:prstGeom prst="rect">
                    <a:avLst/>
                  </a:prstGeom>
                </p:spPr>
              </p:pic>
            </p:grpSp>
            <p:grpSp>
              <p:nvGrpSpPr>
                <p:cNvPr id="129" name="Groep 128">
                  <a:extLst>
                    <a:ext uri="{FF2B5EF4-FFF2-40B4-BE49-F238E27FC236}">
                      <a16:creationId xmlns:a16="http://schemas.microsoft.com/office/drawing/2014/main" id="{BC3FF8B1-5F24-49A1-A41D-9181705B3981}"/>
                    </a:ext>
                  </a:extLst>
                </p:cNvPr>
                <p:cNvGrpSpPr/>
                <p:nvPr userDrawn="1"/>
              </p:nvGrpSpPr>
              <p:grpSpPr>
                <a:xfrm>
                  <a:off x="13103513" y="3705268"/>
                  <a:ext cx="145820" cy="146462"/>
                  <a:chOff x="13096169" y="3602278"/>
                  <a:chExt cx="145820" cy="146462"/>
                </a:xfrm>
              </p:grpSpPr>
              <p:sp>
                <p:nvSpPr>
                  <p:cNvPr id="133" name="Rechthoek 132">
                    <a:extLst>
                      <a:ext uri="{FF2B5EF4-FFF2-40B4-BE49-F238E27FC236}">
                        <a16:creationId xmlns:a16="http://schemas.microsoft.com/office/drawing/2014/main" id="{9D1CB782-A8EA-4E8C-84D5-B42815B4493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34" name="Rechthoek 133">
                    <a:extLst>
                      <a:ext uri="{FF2B5EF4-FFF2-40B4-BE49-F238E27FC236}">
                        <a16:creationId xmlns:a16="http://schemas.microsoft.com/office/drawing/2014/main" id="{705D6C5A-A35F-49DD-8EC7-6A152AC05D9B}"/>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nvGrpSpPr>
                <p:cNvPr id="130" name="Groep 129">
                  <a:extLst>
                    <a:ext uri="{FF2B5EF4-FFF2-40B4-BE49-F238E27FC236}">
                      <a16:creationId xmlns:a16="http://schemas.microsoft.com/office/drawing/2014/main" id="{78A6A1D1-AEF5-4C61-95E9-FA3DE343879B}"/>
                    </a:ext>
                  </a:extLst>
                </p:cNvPr>
                <p:cNvGrpSpPr/>
                <p:nvPr userDrawn="1"/>
              </p:nvGrpSpPr>
              <p:grpSpPr>
                <a:xfrm rot="10800000">
                  <a:off x="13061402" y="3665637"/>
                  <a:ext cx="145820" cy="146462"/>
                  <a:chOff x="13096169" y="3602278"/>
                  <a:chExt cx="145820" cy="146462"/>
                </a:xfrm>
              </p:grpSpPr>
              <p:sp>
                <p:nvSpPr>
                  <p:cNvPr id="131" name="Rechthoek 130">
                    <a:extLst>
                      <a:ext uri="{FF2B5EF4-FFF2-40B4-BE49-F238E27FC236}">
                        <a16:creationId xmlns:a16="http://schemas.microsoft.com/office/drawing/2014/main" id="{661896D5-1F86-4308-925C-C81306C4B17F}"/>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32" name="Rechthoek 131">
                    <a:extLst>
                      <a:ext uri="{FF2B5EF4-FFF2-40B4-BE49-F238E27FC236}">
                        <a16:creationId xmlns:a16="http://schemas.microsoft.com/office/drawing/2014/main" id="{8E4DC1B6-E14A-4BCD-A114-C7880673D8D1}"/>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sp>
            <p:nvSpPr>
              <p:cNvPr id="126" name="Rechthoek 125">
                <a:extLst>
                  <a:ext uri="{FF2B5EF4-FFF2-40B4-BE49-F238E27FC236}">
                    <a16:creationId xmlns:a16="http://schemas.microsoft.com/office/drawing/2014/main" id="{6BF3218B-7466-48FF-8B5D-004BD45A72DE}"/>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800" b="0" noProof="0" dirty="0">
                    <a:solidFill>
                      <a:schemeClr val="tx1"/>
                    </a:solidFill>
                    <a:latin typeface="Arial" panose="020B0604020202020204" pitchFamily="34" charset="0"/>
                    <a:cs typeface="Arial" panose="020B0604020202020204" pitchFamily="34" charset="0"/>
                  </a:rPr>
                  <a:t>Bijsnijden</a:t>
                </a:r>
              </a:p>
            </p:txBody>
          </p:sp>
          <p:sp>
            <p:nvSpPr>
              <p:cNvPr id="127" name="Gelijkbenige driehoek 126">
                <a:extLst>
                  <a:ext uri="{FF2B5EF4-FFF2-40B4-BE49-F238E27FC236}">
                    <a16:creationId xmlns:a16="http://schemas.microsoft.com/office/drawing/2014/main" id="{967DB554-C5DB-4A0A-9E02-681852622968}"/>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spTree>
    <p:extLst>
      <p:ext uri="{BB962C8B-B14F-4D97-AF65-F5344CB8AC3E}">
        <p14:creationId xmlns:p14="http://schemas.microsoft.com/office/powerpoint/2010/main" val="260355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 / AFBEELDING (M)">
    <p:bg>
      <p:bgPr>
        <a:solidFill>
          <a:schemeClr val="bg1"/>
        </a:solidFill>
        <a:effectLst/>
      </p:bgPr>
    </p:bg>
    <p:spTree>
      <p:nvGrpSpPr>
        <p:cNvPr id="1" name=""/>
        <p:cNvGrpSpPr/>
        <p:nvPr/>
      </p:nvGrpSpPr>
      <p:grpSpPr>
        <a:xfrm>
          <a:off x="0" y="0"/>
          <a:ext cx="0" cy="0"/>
          <a:chOff x="0" y="0"/>
          <a:chExt cx="0" cy="0"/>
        </a:xfrm>
      </p:grpSpPr>
      <p:sp>
        <p:nvSpPr>
          <p:cNvPr id="27" name="Tijdelijke aanduiding voor afbeelding 16">
            <a:extLst>
              <a:ext uri="{FF2B5EF4-FFF2-40B4-BE49-F238E27FC236}">
                <a16:creationId xmlns:a16="http://schemas.microsoft.com/office/drawing/2014/main" id="{F642C567-C12A-4087-8979-6338C128A3AF}"/>
              </a:ext>
            </a:extLst>
          </p:cNvPr>
          <p:cNvSpPr>
            <a:spLocks noGrp="1"/>
          </p:cNvSpPr>
          <p:nvPr>
            <p:ph type="pic" sz="quarter" idx="13" hasCustomPrompt="1"/>
          </p:nvPr>
        </p:nvSpPr>
        <p:spPr>
          <a:xfrm>
            <a:off x="6327756" y="0"/>
            <a:ext cx="5864242" cy="6858000"/>
          </a:xfrm>
          <a:solidFill>
            <a:schemeClr val="bg2">
              <a:lumMod val="20000"/>
              <a:lumOff val="80000"/>
            </a:schemeClr>
          </a:solidFill>
        </p:spPr>
        <p:txBody>
          <a:bodyPr tIns="2880000"/>
          <a:lstStyle>
            <a:lvl1pPr marL="0" indent="0" algn="ctr">
              <a:buNone/>
              <a:defRPr sz="1200" i="1">
                <a:solidFill>
                  <a:schemeClr val="bg2">
                    <a:lumMod val="50000"/>
                  </a:schemeClr>
                </a:solidFill>
              </a:defRPr>
            </a:lvl1pPr>
          </a:lstStyle>
          <a:p>
            <a:r>
              <a:rPr lang="nl-NL" dirty="0"/>
              <a:t>Klik op onderstaand pictogram om een afbeelding in te voegen</a:t>
            </a:r>
          </a:p>
        </p:txBody>
      </p:sp>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899998" y="720000"/>
            <a:ext cx="4959759" cy="543999"/>
          </a:xfrm>
        </p:spPr>
        <p:txBody>
          <a:bodyPr/>
          <a:lstStyle>
            <a:lvl1pPr>
              <a:defRPr/>
            </a:lvl1pPr>
          </a:lstStyle>
          <a:p>
            <a:r>
              <a:rPr lang="nl-NL" noProof="0" dirty="0"/>
              <a:t>Voeg hier een titel in</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1368000" y="1552790"/>
            <a:ext cx="4491757" cy="4501069"/>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Tussenkop</a:t>
            </a:r>
          </a:p>
          <a:p>
            <a:pPr lvl="5"/>
            <a:r>
              <a:rPr lang="nl-NL" noProof="0" dirty="0"/>
              <a:t>Numerieke </a:t>
            </a:r>
            <a:r>
              <a:rPr lang="nl-NL" noProof="0" dirty="0" err="1"/>
              <a:t>bullet</a:t>
            </a:r>
            <a:endParaRPr lang="nl-NL" noProof="0" dirty="0"/>
          </a:p>
          <a:p>
            <a:pPr lvl="6"/>
            <a:r>
              <a:rPr lang="nl-NL" noProof="0" dirty="0"/>
              <a:t>Alfabetische </a:t>
            </a:r>
            <a:r>
              <a:rPr lang="nl-NL" noProof="0" dirty="0" err="1"/>
              <a:t>bullet</a:t>
            </a:r>
            <a:endParaRPr lang="nl-NL" noProof="0" dirty="0"/>
          </a:p>
          <a:p>
            <a:pPr lvl="7"/>
            <a:r>
              <a:rPr lang="nl-NL" noProof="0" dirty="0"/>
              <a:t>Sub-</a:t>
            </a:r>
            <a:r>
              <a:rPr lang="nl-NL" noProof="0" dirty="0" err="1"/>
              <a:t>bullet</a:t>
            </a:r>
            <a:r>
              <a:rPr lang="nl-NL" noProof="0" dirty="0"/>
              <a:t> #3</a:t>
            </a:r>
          </a:p>
          <a:p>
            <a:pPr lvl="8"/>
            <a:r>
              <a:rPr lang="nl-NL" noProof="0" dirty="0"/>
              <a:t>Bronvermelding</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p:txBody>
          <a:bodyPr/>
          <a:lstStyle/>
          <a:p>
            <a:fld id="{3769DA94-F0DA-43CC-B2F5-6790D8B9A756}" type="datetime3">
              <a:rPr lang="nl-NL" noProof="0" smtClean="0"/>
              <a:t>3/9/26</a:t>
            </a:fld>
            <a:endParaRPr lang="nl-NL" noProof="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p:txBody>
          <a:bodyPr/>
          <a:lstStyle/>
          <a:p>
            <a:r>
              <a:rPr lang="nl-NL" noProof="0"/>
              <a:t>Invoegen &gt; Koptekst en voettekst</a:t>
            </a:r>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p:txBody>
          <a:bodyPr/>
          <a:lstStyle/>
          <a:p>
            <a:fld id="{D7B5DC5B-6873-43DB-ADC7-B15ACCE0DFDB}" type="slidenum">
              <a:rPr lang="nl-NL" noProof="0" smtClean="0"/>
              <a:t>‹nr.›</a:t>
            </a:fld>
            <a:endParaRPr lang="nl-NL" noProof="0"/>
          </a:p>
        </p:txBody>
      </p:sp>
      <p:sp>
        <p:nvSpPr>
          <p:cNvPr id="8" name="Rechthoek: afgeronde hoeken 7">
            <a:extLst>
              <a:ext uri="{FF2B5EF4-FFF2-40B4-BE49-F238E27FC236}">
                <a16:creationId xmlns:a16="http://schemas.microsoft.com/office/drawing/2014/main" id="{A253B553-DB99-4F0C-8253-8B4A3DFB2405}"/>
              </a:ext>
            </a:extLst>
          </p:cNvPr>
          <p:cNvSpPr/>
          <p:nvPr userDrawn="1"/>
        </p:nvSpPr>
        <p:spPr>
          <a:xfrm>
            <a:off x="4099584" y="-491319"/>
            <a:ext cx="3992832" cy="30025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l-NL" sz="2800" cap="all" baseline="0" noProof="0" dirty="0">
                <a:solidFill>
                  <a:schemeClr val="accent1"/>
                </a:solidFill>
                <a:latin typeface="+mj-lt"/>
              </a:rPr>
              <a:t>TEKST / AFBEELDING (M)</a:t>
            </a:r>
          </a:p>
        </p:txBody>
      </p:sp>
      <p:grpSp>
        <p:nvGrpSpPr>
          <p:cNvPr id="10" name="GRID" hidden="1">
            <a:extLst>
              <a:ext uri="{FF2B5EF4-FFF2-40B4-BE49-F238E27FC236}">
                <a16:creationId xmlns:a16="http://schemas.microsoft.com/office/drawing/2014/main" id="{CD00BE49-8745-4E59-A325-DF09886D13CE}"/>
              </a:ext>
            </a:extLst>
          </p:cNvPr>
          <p:cNvGrpSpPr/>
          <p:nvPr userDrawn="1"/>
        </p:nvGrpSpPr>
        <p:grpSpPr>
          <a:xfrm>
            <a:off x="-4482" y="0"/>
            <a:ext cx="12196482" cy="6867680"/>
            <a:chOff x="-4482" y="0"/>
            <a:chExt cx="12196482" cy="6867680"/>
          </a:xfrm>
          <a:solidFill>
            <a:srgbClr val="000000">
              <a:alpha val="30000"/>
            </a:srgbClr>
          </a:solidFill>
        </p:grpSpPr>
        <p:sp>
          <p:nvSpPr>
            <p:cNvPr id="26" name="Rechthoek 25">
              <a:extLst>
                <a:ext uri="{FF2B5EF4-FFF2-40B4-BE49-F238E27FC236}">
                  <a16:creationId xmlns:a16="http://schemas.microsoft.com/office/drawing/2014/main" id="{C798974E-A3CC-46F5-A93E-BEE1F635528C}"/>
                </a:ext>
              </a:extLst>
            </p:cNvPr>
            <p:cNvSpPr/>
            <p:nvPr userDrawn="1"/>
          </p:nvSpPr>
          <p:spPr>
            <a:xfrm>
              <a:off x="5859758" y="0"/>
              <a:ext cx="472485"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Rechthoek 10">
              <a:extLst>
                <a:ext uri="{FF2B5EF4-FFF2-40B4-BE49-F238E27FC236}">
                  <a16:creationId xmlns:a16="http://schemas.microsoft.com/office/drawing/2014/main" id="{3F4B495C-B28B-4DF9-B35F-07BA8A47C092}"/>
                </a:ext>
              </a:extLst>
            </p:cNvPr>
            <p:cNvSpPr/>
            <p:nvPr userDrawn="1"/>
          </p:nvSpPr>
          <p:spPr>
            <a:xfrm>
              <a:off x="-4482" y="0"/>
              <a:ext cx="12196481" cy="72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 11">
              <a:extLst>
                <a:ext uri="{FF2B5EF4-FFF2-40B4-BE49-F238E27FC236}">
                  <a16:creationId xmlns:a16="http://schemas.microsoft.com/office/drawing/2014/main" id="{8E215F8B-C4A6-4CEA-9BE3-259C676D7032}"/>
                </a:ext>
              </a:extLst>
            </p:cNvPr>
            <p:cNvSpPr/>
            <p:nvPr userDrawn="1"/>
          </p:nvSpPr>
          <p:spPr>
            <a:xfrm>
              <a:off x="-4482" y="6579680"/>
              <a:ext cx="12196481"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Rechthoek 12">
              <a:extLst>
                <a:ext uri="{FF2B5EF4-FFF2-40B4-BE49-F238E27FC236}">
                  <a16:creationId xmlns:a16="http://schemas.microsoft.com/office/drawing/2014/main" id="{E7AF4BC6-2D64-4B08-A1CB-61D75035E2C9}"/>
                </a:ext>
              </a:extLst>
            </p:cNvPr>
            <p:cNvSpPr/>
            <p:nvPr userDrawn="1"/>
          </p:nvSpPr>
          <p:spPr>
            <a:xfrm>
              <a:off x="-1" y="0"/>
              <a:ext cx="90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Rechthoek 13">
              <a:extLst>
                <a:ext uri="{FF2B5EF4-FFF2-40B4-BE49-F238E27FC236}">
                  <a16:creationId xmlns:a16="http://schemas.microsoft.com/office/drawing/2014/main" id="{4CD3C6B0-FFE2-4FF6-8A3A-2E790AE22641}"/>
                </a:ext>
              </a:extLst>
            </p:cNvPr>
            <p:cNvSpPr/>
            <p:nvPr userDrawn="1"/>
          </p:nvSpPr>
          <p:spPr>
            <a:xfrm>
              <a:off x="11291999" y="0"/>
              <a:ext cx="90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Rechthoek 14">
              <a:extLst>
                <a:ext uri="{FF2B5EF4-FFF2-40B4-BE49-F238E27FC236}">
                  <a16:creationId xmlns:a16="http://schemas.microsoft.com/office/drawing/2014/main" id="{8B1A6C6F-7CC6-4D4F-978C-8EEE1375736E}"/>
                </a:ext>
              </a:extLst>
            </p:cNvPr>
            <p:cNvSpPr/>
            <p:nvPr userDrawn="1"/>
          </p:nvSpPr>
          <p:spPr>
            <a:xfrm>
              <a:off x="0" y="1264792"/>
              <a:ext cx="1368000" cy="50873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Rechthoek 15">
              <a:extLst>
                <a:ext uri="{FF2B5EF4-FFF2-40B4-BE49-F238E27FC236}">
                  <a16:creationId xmlns:a16="http://schemas.microsoft.com/office/drawing/2014/main" id="{E9BE1316-2F0A-493C-92ED-42148032014C}"/>
                </a:ext>
              </a:extLst>
            </p:cNvPr>
            <p:cNvSpPr/>
            <p:nvPr userDrawn="1"/>
          </p:nvSpPr>
          <p:spPr>
            <a:xfrm>
              <a:off x="-4482" y="6059000"/>
              <a:ext cx="12196482"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Rechthoek 18">
              <a:extLst>
                <a:ext uri="{FF2B5EF4-FFF2-40B4-BE49-F238E27FC236}">
                  <a16:creationId xmlns:a16="http://schemas.microsoft.com/office/drawing/2014/main" id="{277FB2C8-8EC7-451A-8C75-2F61C2C3083F}"/>
                </a:ext>
              </a:extLst>
            </p:cNvPr>
            <p:cNvSpPr/>
            <p:nvPr userDrawn="1"/>
          </p:nvSpPr>
          <p:spPr>
            <a:xfrm>
              <a:off x="-4482" y="1264791"/>
              <a:ext cx="12196482"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21" name="Groep 20">
            <a:extLst>
              <a:ext uri="{FF2B5EF4-FFF2-40B4-BE49-F238E27FC236}">
                <a16:creationId xmlns:a16="http://schemas.microsoft.com/office/drawing/2014/main" id="{B4E9FE10-A1DF-494E-BD93-960DCBDC29FB}"/>
              </a:ext>
            </a:extLst>
          </p:cNvPr>
          <p:cNvGrpSpPr/>
          <p:nvPr userDrawn="1"/>
        </p:nvGrpSpPr>
        <p:grpSpPr>
          <a:xfrm>
            <a:off x="-36096" y="1528010"/>
            <a:ext cx="795818" cy="5342020"/>
            <a:chOff x="-36096" y="1528010"/>
            <a:chExt cx="795818" cy="5342020"/>
          </a:xfrm>
        </p:grpSpPr>
        <p:sp>
          <p:nvSpPr>
            <p:cNvPr id="22" name="Vrije vorm: vorm 21">
              <a:extLst>
                <a:ext uri="{FF2B5EF4-FFF2-40B4-BE49-F238E27FC236}">
                  <a16:creationId xmlns:a16="http://schemas.microsoft.com/office/drawing/2014/main" id="{1CD0E4C0-BCA1-4163-BECF-C04C85CA2FB2}"/>
                </a:ext>
              </a:extLst>
            </p:cNvPr>
            <p:cNvSpPr/>
            <p:nvPr userDrawn="1"/>
          </p:nvSpPr>
          <p:spPr>
            <a:xfrm>
              <a:off x="-36096" y="1528010"/>
              <a:ext cx="685861" cy="3537284"/>
            </a:xfrm>
            <a:custGeom>
              <a:avLst/>
              <a:gdLst>
                <a:gd name="connsiteX0" fmla="*/ 12031 w 697831"/>
                <a:gd name="connsiteY0" fmla="*/ 0 h 3537284"/>
                <a:gd name="connsiteX1" fmla="*/ 697831 w 697831"/>
                <a:gd name="connsiteY1" fmla="*/ 1660358 h 3537284"/>
                <a:gd name="connsiteX2" fmla="*/ 24063 w 697831"/>
                <a:gd name="connsiteY2" fmla="*/ 3537284 h 3537284"/>
                <a:gd name="connsiteX3" fmla="*/ 12031 w 697831"/>
                <a:gd name="connsiteY3" fmla="*/ 3537284 h 3537284"/>
                <a:gd name="connsiteX4" fmla="*/ 0 w 697831"/>
                <a:gd name="connsiteY4" fmla="*/ 3525253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747150"/>
                <a:gd name="connsiteY0" fmla="*/ 0 h 3537284"/>
                <a:gd name="connsiteX1" fmla="*/ 685800 w 747150"/>
                <a:gd name="connsiteY1" fmla="*/ 1660358 h 3537284"/>
                <a:gd name="connsiteX2" fmla="*/ 12032 w 747150"/>
                <a:gd name="connsiteY2" fmla="*/ 3537284 h 3537284"/>
                <a:gd name="connsiteX3" fmla="*/ 0 w 747150"/>
                <a:gd name="connsiteY3" fmla="*/ 3537284 h 3537284"/>
                <a:gd name="connsiteX0" fmla="*/ 0 w 691306"/>
                <a:gd name="connsiteY0" fmla="*/ 0 h 3537284"/>
                <a:gd name="connsiteX1" fmla="*/ 685800 w 691306"/>
                <a:gd name="connsiteY1" fmla="*/ 1660358 h 3537284"/>
                <a:gd name="connsiteX2" fmla="*/ 12032 w 691306"/>
                <a:gd name="connsiteY2" fmla="*/ 3537284 h 3537284"/>
                <a:gd name="connsiteX3" fmla="*/ 0 w 691306"/>
                <a:gd name="connsiteY3" fmla="*/ 3537284 h 3537284"/>
                <a:gd name="connsiteX0" fmla="*/ 0 w 691306"/>
                <a:gd name="connsiteY0" fmla="*/ 0 h 3537284"/>
                <a:gd name="connsiteX1" fmla="*/ 685800 w 691306"/>
                <a:gd name="connsiteY1" fmla="*/ 1660358 h 3537284"/>
                <a:gd name="connsiteX2" fmla="*/ 12032 w 691306"/>
                <a:gd name="connsiteY2" fmla="*/ 3537284 h 3537284"/>
                <a:gd name="connsiteX3" fmla="*/ 216568 w 691306"/>
                <a:gd name="connsiteY3" fmla="*/ 3308684 h 3537284"/>
                <a:gd name="connsiteX0" fmla="*/ 0 w 691306"/>
                <a:gd name="connsiteY0" fmla="*/ 0 h 3537284"/>
                <a:gd name="connsiteX1" fmla="*/ 685800 w 691306"/>
                <a:gd name="connsiteY1" fmla="*/ 1660358 h 3537284"/>
                <a:gd name="connsiteX2" fmla="*/ 12032 w 691306"/>
                <a:gd name="connsiteY2" fmla="*/ 3537284 h 3537284"/>
                <a:gd name="connsiteX0" fmla="*/ 0 w 693116"/>
                <a:gd name="connsiteY0" fmla="*/ 0 h 3537284"/>
                <a:gd name="connsiteX1" fmla="*/ 685800 w 693116"/>
                <a:gd name="connsiteY1" fmla="*/ 1660358 h 3537284"/>
                <a:gd name="connsiteX2" fmla="*/ 12032 w 693116"/>
                <a:gd name="connsiteY2" fmla="*/ 3537284 h 3537284"/>
                <a:gd name="connsiteX0" fmla="*/ 0 w 687457"/>
                <a:gd name="connsiteY0" fmla="*/ 0 h 3537284"/>
                <a:gd name="connsiteX1" fmla="*/ 685800 w 687457"/>
                <a:gd name="connsiteY1" fmla="*/ 1660358 h 3537284"/>
                <a:gd name="connsiteX2" fmla="*/ 12032 w 687457"/>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1777"/>
                <a:gd name="connsiteY0" fmla="*/ 0 h 3537284"/>
                <a:gd name="connsiteX1" fmla="*/ 661736 w 661777"/>
                <a:gd name="connsiteY1" fmla="*/ 1672390 h 3537284"/>
                <a:gd name="connsiteX2" fmla="*/ 12032 w 661777"/>
                <a:gd name="connsiteY2" fmla="*/ 3537284 h 3537284"/>
                <a:gd name="connsiteX0" fmla="*/ 0 w 661791"/>
                <a:gd name="connsiteY0" fmla="*/ 0 h 3537284"/>
                <a:gd name="connsiteX1" fmla="*/ 661736 w 661791"/>
                <a:gd name="connsiteY1" fmla="*/ 1672390 h 3537284"/>
                <a:gd name="connsiteX2" fmla="*/ 12032 w 661791"/>
                <a:gd name="connsiteY2" fmla="*/ 3537284 h 3537284"/>
                <a:gd name="connsiteX0" fmla="*/ 0 w 661750"/>
                <a:gd name="connsiteY0" fmla="*/ 0 h 3513221"/>
                <a:gd name="connsiteX1" fmla="*/ 661736 w 661750"/>
                <a:gd name="connsiteY1" fmla="*/ 1672390 h 3513221"/>
                <a:gd name="connsiteX2" fmla="*/ 12032 w 661750"/>
                <a:gd name="connsiteY2" fmla="*/ 3513221 h 3513221"/>
                <a:gd name="connsiteX0" fmla="*/ 0 w 661736"/>
                <a:gd name="connsiteY0" fmla="*/ 0 h 3525252"/>
                <a:gd name="connsiteX1" fmla="*/ 661736 w 661736"/>
                <a:gd name="connsiteY1" fmla="*/ 1672390 h 3525252"/>
                <a:gd name="connsiteX2" fmla="*/ 1 w 661736"/>
                <a:gd name="connsiteY2" fmla="*/ 3525252 h 3525252"/>
                <a:gd name="connsiteX0" fmla="*/ 0 w 661736"/>
                <a:gd name="connsiteY0" fmla="*/ 0 h 3525252"/>
                <a:gd name="connsiteX1" fmla="*/ 661736 w 661736"/>
                <a:gd name="connsiteY1" fmla="*/ 1672390 h 3525252"/>
                <a:gd name="connsiteX2" fmla="*/ 1 w 661736"/>
                <a:gd name="connsiteY2" fmla="*/ 3525252 h 3525252"/>
                <a:gd name="connsiteX0" fmla="*/ 0 w 661736"/>
                <a:gd name="connsiteY0" fmla="*/ 0 h 3525252"/>
                <a:gd name="connsiteX1" fmla="*/ 661736 w 661736"/>
                <a:gd name="connsiteY1" fmla="*/ 1732548 h 3525252"/>
                <a:gd name="connsiteX2" fmla="*/ 1 w 661736"/>
                <a:gd name="connsiteY2" fmla="*/ 3525252 h 3525252"/>
                <a:gd name="connsiteX0" fmla="*/ 0 w 685861"/>
                <a:gd name="connsiteY0" fmla="*/ 0 h 3525252"/>
                <a:gd name="connsiteX1" fmla="*/ 685799 w 685861"/>
                <a:gd name="connsiteY1" fmla="*/ 1732548 h 3525252"/>
                <a:gd name="connsiteX2" fmla="*/ 24064 w 685861"/>
                <a:gd name="connsiteY2" fmla="*/ 3525252 h 3525252"/>
                <a:gd name="connsiteX0" fmla="*/ 0 w 685861"/>
                <a:gd name="connsiteY0" fmla="*/ 0 h 3525252"/>
                <a:gd name="connsiteX1" fmla="*/ 685799 w 685861"/>
                <a:gd name="connsiteY1" fmla="*/ 1732548 h 3525252"/>
                <a:gd name="connsiteX2" fmla="*/ 24064 w 685861"/>
                <a:gd name="connsiteY2" fmla="*/ 3525252 h 3525252"/>
                <a:gd name="connsiteX0" fmla="*/ 0 w 685861"/>
                <a:gd name="connsiteY0" fmla="*/ 0 h 3537284"/>
                <a:gd name="connsiteX1" fmla="*/ 685799 w 685861"/>
                <a:gd name="connsiteY1" fmla="*/ 1744580 h 3537284"/>
                <a:gd name="connsiteX2" fmla="*/ 24064 w 685861"/>
                <a:gd name="connsiteY2" fmla="*/ 3537284 h 3537284"/>
                <a:gd name="connsiteX0" fmla="*/ 0 w 685861"/>
                <a:gd name="connsiteY0" fmla="*/ 0 h 3537284"/>
                <a:gd name="connsiteX1" fmla="*/ 685799 w 685861"/>
                <a:gd name="connsiteY1" fmla="*/ 1744580 h 3537284"/>
                <a:gd name="connsiteX2" fmla="*/ 24064 w 685861"/>
                <a:gd name="connsiteY2" fmla="*/ 3537284 h 3537284"/>
              </a:gdLst>
              <a:ahLst/>
              <a:cxnLst>
                <a:cxn ang="0">
                  <a:pos x="connsiteX0" y="connsiteY0"/>
                </a:cxn>
                <a:cxn ang="0">
                  <a:pos x="connsiteX1" y="connsiteY1"/>
                </a:cxn>
                <a:cxn ang="0">
                  <a:pos x="connsiteX2" y="connsiteY2"/>
                </a:cxn>
              </a:cxnLst>
              <a:rect l="l" t="t" r="r" b="b"/>
              <a:pathLst>
                <a:path w="685861" h="3537284">
                  <a:moveTo>
                    <a:pt x="0" y="0"/>
                  </a:moveTo>
                  <a:cubicBezTo>
                    <a:pt x="433136" y="457200"/>
                    <a:pt x="681788" y="1155033"/>
                    <a:pt x="685799" y="1744580"/>
                  </a:cubicBezTo>
                  <a:cubicBezTo>
                    <a:pt x="689810" y="2334127"/>
                    <a:pt x="501317" y="3104148"/>
                    <a:pt x="24064" y="3537284"/>
                  </a:cubicBezTo>
                </a:path>
              </a:pathLst>
            </a:custGeom>
            <a:noFill/>
            <a:ln>
              <a:solidFill>
                <a:srgbClr val="B6D3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Vrije vorm: vorm 22">
              <a:extLst>
                <a:ext uri="{FF2B5EF4-FFF2-40B4-BE49-F238E27FC236}">
                  <a16:creationId xmlns:a16="http://schemas.microsoft.com/office/drawing/2014/main" id="{516ACD3F-FE03-4229-B7AA-DC5B531DAF77}"/>
                </a:ext>
              </a:extLst>
            </p:cNvPr>
            <p:cNvSpPr/>
            <p:nvPr userDrawn="1"/>
          </p:nvSpPr>
          <p:spPr>
            <a:xfrm>
              <a:off x="-26635" y="2526631"/>
              <a:ext cx="786357" cy="4343399"/>
            </a:xfrm>
            <a:custGeom>
              <a:avLst/>
              <a:gdLst>
                <a:gd name="connsiteX0" fmla="*/ 12031 w 697831"/>
                <a:gd name="connsiteY0" fmla="*/ 0 h 3537284"/>
                <a:gd name="connsiteX1" fmla="*/ 697831 w 697831"/>
                <a:gd name="connsiteY1" fmla="*/ 1660358 h 3537284"/>
                <a:gd name="connsiteX2" fmla="*/ 24063 w 697831"/>
                <a:gd name="connsiteY2" fmla="*/ 3537284 h 3537284"/>
                <a:gd name="connsiteX3" fmla="*/ 12031 w 697831"/>
                <a:gd name="connsiteY3" fmla="*/ 3537284 h 3537284"/>
                <a:gd name="connsiteX4" fmla="*/ 0 w 697831"/>
                <a:gd name="connsiteY4" fmla="*/ 3525253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747150"/>
                <a:gd name="connsiteY0" fmla="*/ 0 h 3537284"/>
                <a:gd name="connsiteX1" fmla="*/ 685800 w 747150"/>
                <a:gd name="connsiteY1" fmla="*/ 1660358 h 3537284"/>
                <a:gd name="connsiteX2" fmla="*/ 12032 w 747150"/>
                <a:gd name="connsiteY2" fmla="*/ 3537284 h 3537284"/>
                <a:gd name="connsiteX3" fmla="*/ 0 w 747150"/>
                <a:gd name="connsiteY3" fmla="*/ 3537284 h 3537284"/>
                <a:gd name="connsiteX0" fmla="*/ 0 w 691306"/>
                <a:gd name="connsiteY0" fmla="*/ 0 h 3537284"/>
                <a:gd name="connsiteX1" fmla="*/ 685800 w 691306"/>
                <a:gd name="connsiteY1" fmla="*/ 1660358 h 3537284"/>
                <a:gd name="connsiteX2" fmla="*/ 12032 w 691306"/>
                <a:gd name="connsiteY2" fmla="*/ 3537284 h 3537284"/>
                <a:gd name="connsiteX3" fmla="*/ 0 w 691306"/>
                <a:gd name="connsiteY3" fmla="*/ 3537284 h 3537284"/>
                <a:gd name="connsiteX0" fmla="*/ 0 w 691306"/>
                <a:gd name="connsiteY0" fmla="*/ 0 h 3537284"/>
                <a:gd name="connsiteX1" fmla="*/ 685800 w 691306"/>
                <a:gd name="connsiteY1" fmla="*/ 1660358 h 3537284"/>
                <a:gd name="connsiteX2" fmla="*/ 12032 w 691306"/>
                <a:gd name="connsiteY2" fmla="*/ 3537284 h 3537284"/>
                <a:gd name="connsiteX3" fmla="*/ 216568 w 691306"/>
                <a:gd name="connsiteY3" fmla="*/ 3308684 h 3537284"/>
                <a:gd name="connsiteX0" fmla="*/ 0 w 691306"/>
                <a:gd name="connsiteY0" fmla="*/ 0 h 3537284"/>
                <a:gd name="connsiteX1" fmla="*/ 685800 w 691306"/>
                <a:gd name="connsiteY1" fmla="*/ 1660358 h 3537284"/>
                <a:gd name="connsiteX2" fmla="*/ 12032 w 691306"/>
                <a:gd name="connsiteY2" fmla="*/ 3537284 h 3537284"/>
                <a:gd name="connsiteX0" fmla="*/ 0 w 693116"/>
                <a:gd name="connsiteY0" fmla="*/ 0 h 3537284"/>
                <a:gd name="connsiteX1" fmla="*/ 685800 w 693116"/>
                <a:gd name="connsiteY1" fmla="*/ 1660358 h 3537284"/>
                <a:gd name="connsiteX2" fmla="*/ 12032 w 693116"/>
                <a:gd name="connsiteY2" fmla="*/ 3537284 h 3537284"/>
                <a:gd name="connsiteX0" fmla="*/ 0 w 687457"/>
                <a:gd name="connsiteY0" fmla="*/ 0 h 3537284"/>
                <a:gd name="connsiteX1" fmla="*/ 685800 w 687457"/>
                <a:gd name="connsiteY1" fmla="*/ 1660358 h 3537284"/>
                <a:gd name="connsiteX2" fmla="*/ 12032 w 687457"/>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1777"/>
                <a:gd name="connsiteY0" fmla="*/ 0 h 3537284"/>
                <a:gd name="connsiteX1" fmla="*/ 661736 w 661777"/>
                <a:gd name="connsiteY1" fmla="*/ 1672390 h 3537284"/>
                <a:gd name="connsiteX2" fmla="*/ 12032 w 661777"/>
                <a:gd name="connsiteY2" fmla="*/ 3537284 h 3537284"/>
                <a:gd name="connsiteX0" fmla="*/ 0 w 661791"/>
                <a:gd name="connsiteY0" fmla="*/ 0 h 3537284"/>
                <a:gd name="connsiteX1" fmla="*/ 661736 w 661791"/>
                <a:gd name="connsiteY1" fmla="*/ 1672390 h 3537284"/>
                <a:gd name="connsiteX2" fmla="*/ 12032 w 661791"/>
                <a:gd name="connsiteY2" fmla="*/ 3537284 h 3537284"/>
                <a:gd name="connsiteX0" fmla="*/ 0 w 661750"/>
                <a:gd name="connsiteY0" fmla="*/ 0 h 3513221"/>
                <a:gd name="connsiteX1" fmla="*/ 661736 w 661750"/>
                <a:gd name="connsiteY1" fmla="*/ 1672390 h 3513221"/>
                <a:gd name="connsiteX2" fmla="*/ 12032 w 661750"/>
                <a:gd name="connsiteY2" fmla="*/ 3513221 h 3513221"/>
                <a:gd name="connsiteX0" fmla="*/ 0 w 661736"/>
                <a:gd name="connsiteY0" fmla="*/ 0 h 3525252"/>
                <a:gd name="connsiteX1" fmla="*/ 661736 w 661736"/>
                <a:gd name="connsiteY1" fmla="*/ 1672390 h 3525252"/>
                <a:gd name="connsiteX2" fmla="*/ 1 w 661736"/>
                <a:gd name="connsiteY2" fmla="*/ 3525252 h 3525252"/>
                <a:gd name="connsiteX0" fmla="*/ 0 w 661736"/>
                <a:gd name="connsiteY0" fmla="*/ 0 h 3525252"/>
                <a:gd name="connsiteX1" fmla="*/ 661736 w 661736"/>
                <a:gd name="connsiteY1" fmla="*/ 1672390 h 3525252"/>
                <a:gd name="connsiteX2" fmla="*/ 1 w 661736"/>
                <a:gd name="connsiteY2" fmla="*/ 3525252 h 3525252"/>
                <a:gd name="connsiteX0" fmla="*/ 0 w 661736"/>
                <a:gd name="connsiteY0" fmla="*/ 0 h 3525252"/>
                <a:gd name="connsiteX1" fmla="*/ 661736 w 661736"/>
                <a:gd name="connsiteY1" fmla="*/ 1732548 h 3525252"/>
                <a:gd name="connsiteX2" fmla="*/ 1 w 661736"/>
                <a:gd name="connsiteY2" fmla="*/ 3525252 h 3525252"/>
                <a:gd name="connsiteX0" fmla="*/ 0 w 685861"/>
                <a:gd name="connsiteY0" fmla="*/ 0 h 3525252"/>
                <a:gd name="connsiteX1" fmla="*/ 685799 w 685861"/>
                <a:gd name="connsiteY1" fmla="*/ 1732548 h 3525252"/>
                <a:gd name="connsiteX2" fmla="*/ 24064 w 685861"/>
                <a:gd name="connsiteY2" fmla="*/ 3525252 h 3525252"/>
                <a:gd name="connsiteX0" fmla="*/ 0 w 685861"/>
                <a:gd name="connsiteY0" fmla="*/ 0 h 3525252"/>
                <a:gd name="connsiteX1" fmla="*/ 685799 w 685861"/>
                <a:gd name="connsiteY1" fmla="*/ 1732548 h 3525252"/>
                <a:gd name="connsiteX2" fmla="*/ 24064 w 685861"/>
                <a:gd name="connsiteY2" fmla="*/ 3525252 h 3525252"/>
                <a:gd name="connsiteX0" fmla="*/ 0 w 685861"/>
                <a:gd name="connsiteY0" fmla="*/ 0 h 3537284"/>
                <a:gd name="connsiteX1" fmla="*/ 685799 w 685861"/>
                <a:gd name="connsiteY1" fmla="*/ 1744580 h 3537284"/>
                <a:gd name="connsiteX2" fmla="*/ 24064 w 685861"/>
                <a:gd name="connsiteY2" fmla="*/ 3537284 h 3537284"/>
                <a:gd name="connsiteX0" fmla="*/ 0 w 685861"/>
                <a:gd name="connsiteY0" fmla="*/ 0 h 3537284"/>
                <a:gd name="connsiteX1" fmla="*/ 685799 w 685861"/>
                <a:gd name="connsiteY1" fmla="*/ 1744580 h 3537284"/>
                <a:gd name="connsiteX2" fmla="*/ 24064 w 685861"/>
                <a:gd name="connsiteY2" fmla="*/ 3537284 h 3537284"/>
                <a:gd name="connsiteX0" fmla="*/ 0 w 722917"/>
                <a:gd name="connsiteY0" fmla="*/ 0 h 3508130"/>
                <a:gd name="connsiteX1" fmla="*/ 685799 w 722917"/>
                <a:gd name="connsiteY1" fmla="*/ 1744580 h 3508130"/>
                <a:gd name="connsiteX2" fmla="*/ 326582 w 722917"/>
                <a:gd name="connsiteY2" fmla="*/ 3508130 h 3508130"/>
                <a:gd name="connsiteX0" fmla="*/ 0 w 700380"/>
                <a:gd name="connsiteY0" fmla="*/ 0 h 3508130"/>
                <a:gd name="connsiteX1" fmla="*/ 685799 w 700380"/>
                <a:gd name="connsiteY1" fmla="*/ 1744580 h 3508130"/>
                <a:gd name="connsiteX2" fmla="*/ 326582 w 700380"/>
                <a:gd name="connsiteY2" fmla="*/ 3508130 h 3508130"/>
                <a:gd name="connsiteX0" fmla="*/ 0 w 731627"/>
                <a:gd name="connsiteY0" fmla="*/ 0 h 3508130"/>
                <a:gd name="connsiteX1" fmla="*/ 719413 w 731627"/>
                <a:gd name="connsiteY1" fmla="*/ 1744580 h 3508130"/>
                <a:gd name="connsiteX2" fmla="*/ 326582 w 731627"/>
                <a:gd name="connsiteY2" fmla="*/ 3508130 h 3508130"/>
                <a:gd name="connsiteX0" fmla="*/ 0 w 729939"/>
                <a:gd name="connsiteY0" fmla="*/ 0 h 3508130"/>
                <a:gd name="connsiteX1" fmla="*/ 719413 w 729939"/>
                <a:gd name="connsiteY1" fmla="*/ 1744580 h 3508130"/>
                <a:gd name="connsiteX2" fmla="*/ 326582 w 729939"/>
                <a:gd name="connsiteY2" fmla="*/ 3508130 h 3508130"/>
                <a:gd name="connsiteX0" fmla="*/ 0 w 724539"/>
                <a:gd name="connsiteY0" fmla="*/ 0 h 3508130"/>
                <a:gd name="connsiteX1" fmla="*/ 719413 w 724539"/>
                <a:gd name="connsiteY1" fmla="*/ 1744580 h 3508130"/>
                <a:gd name="connsiteX2" fmla="*/ 326582 w 724539"/>
                <a:gd name="connsiteY2" fmla="*/ 3508130 h 3508130"/>
                <a:gd name="connsiteX0" fmla="*/ 0 w 732294"/>
                <a:gd name="connsiteY0" fmla="*/ 0 h 3508130"/>
                <a:gd name="connsiteX1" fmla="*/ 719413 w 732294"/>
                <a:gd name="connsiteY1" fmla="*/ 1744580 h 3508130"/>
                <a:gd name="connsiteX2" fmla="*/ 326582 w 732294"/>
                <a:gd name="connsiteY2" fmla="*/ 3508130 h 3508130"/>
              </a:gdLst>
              <a:ahLst/>
              <a:cxnLst>
                <a:cxn ang="0">
                  <a:pos x="connsiteX0" y="connsiteY0"/>
                </a:cxn>
                <a:cxn ang="0">
                  <a:pos x="connsiteX1" y="connsiteY1"/>
                </a:cxn>
                <a:cxn ang="0">
                  <a:pos x="connsiteX2" y="connsiteY2"/>
                </a:cxn>
              </a:cxnLst>
              <a:rect l="l" t="t" r="r" b="b"/>
              <a:pathLst>
                <a:path w="732294" h="3508130">
                  <a:moveTo>
                    <a:pt x="0" y="0"/>
                  </a:moveTo>
                  <a:cubicBezTo>
                    <a:pt x="433136" y="457200"/>
                    <a:pt x="664983" y="1159892"/>
                    <a:pt x="719413" y="1744580"/>
                  </a:cubicBezTo>
                  <a:cubicBezTo>
                    <a:pt x="773843" y="2329268"/>
                    <a:pt x="658178" y="2977816"/>
                    <a:pt x="326582" y="3508130"/>
                  </a:cubicBezTo>
                </a:path>
              </a:pathLst>
            </a:custGeom>
            <a:noFill/>
            <a:ln>
              <a:solidFill>
                <a:srgbClr val="B6D3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4" name="Vrije vorm: vorm 23">
              <a:extLst>
                <a:ext uri="{FF2B5EF4-FFF2-40B4-BE49-F238E27FC236}">
                  <a16:creationId xmlns:a16="http://schemas.microsoft.com/office/drawing/2014/main" id="{1576B43A-482C-4025-8E1D-6B1F71FAD9CD}"/>
                </a:ext>
              </a:extLst>
            </p:cNvPr>
            <p:cNvSpPr/>
            <p:nvPr userDrawn="1"/>
          </p:nvSpPr>
          <p:spPr>
            <a:xfrm>
              <a:off x="-36095" y="2610852"/>
              <a:ext cx="553454" cy="2394285"/>
            </a:xfrm>
            <a:custGeom>
              <a:avLst/>
              <a:gdLst>
                <a:gd name="connsiteX0" fmla="*/ 12031 w 697831"/>
                <a:gd name="connsiteY0" fmla="*/ 0 h 3537284"/>
                <a:gd name="connsiteX1" fmla="*/ 697831 w 697831"/>
                <a:gd name="connsiteY1" fmla="*/ 1660358 h 3537284"/>
                <a:gd name="connsiteX2" fmla="*/ 24063 w 697831"/>
                <a:gd name="connsiteY2" fmla="*/ 3537284 h 3537284"/>
                <a:gd name="connsiteX3" fmla="*/ 12031 w 697831"/>
                <a:gd name="connsiteY3" fmla="*/ 3537284 h 3537284"/>
                <a:gd name="connsiteX4" fmla="*/ 0 w 697831"/>
                <a:gd name="connsiteY4" fmla="*/ 3525253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747150"/>
                <a:gd name="connsiteY0" fmla="*/ 0 h 3537284"/>
                <a:gd name="connsiteX1" fmla="*/ 685800 w 747150"/>
                <a:gd name="connsiteY1" fmla="*/ 1660358 h 3537284"/>
                <a:gd name="connsiteX2" fmla="*/ 12032 w 747150"/>
                <a:gd name="connsiteY2" fmla="*/ 3537284 h 3537284"/>
                <a:gd name="connsiteX3" fmla="*/ 0 w 747150"/>
                <a:gd name="connsiteY3" fmla="*/ 3537284 h 3537284"/>
                <a:gd name="connsiteX0" fmla="*/ 0 w 691306"/>
                <a:gd name="connsiteY0" fmla="*/ 0 h 3537284"/>
                <a:gd name="connsiteX1" fmla="*/ 685800 w 691306"/>
                <a:gd name="connsiteY1" fmla="*/ 1660358 h 3537284"/>
                <a:gd name="connsiteX2" fmla="*/ 12032 w 691306"/>
                <a:gd name="connsiteY2" fmla="*/ 3537284 h 3537284"/>
                <a:gd name="connsiteX3" fmla="*/ 0 w 691306"/>
                <a:gd name="connsiteY3" fmla="*/ 3537284 h 3537284"/>
                <a:gd name="connsiteX0" fmla="*/ 0 w 691306"/>
                <a:gd name="connsiteY0" fmla="*/ 0 h 3537284"/>
                <a:gd name="connsiteX1" fmla="*/ 685800 w 691306"/>
                <a:gd name="connsiteY1" fmla="*/ 1660358 h 3537284"/>
                <a:gd name="connsiteX2" fmla="*/ 12032 w 691306"/>
                <a:gd name="connsiteY2" fmla="*/ 3537284 h 3537284"/>
                <a:gd name="connsiteX3" fmla="*/ 216568 w 691306"/>
                <a:gd name="connsiteY3" fmla="*/ 3308684 h 3537284"/>
                <a:gd name="connsiteX0" fmla="*/ 0 w 691306"/>
                <a:gd name="connsiteY0" fmla="*/ 0 h 3537284"/>
                <a:gd name="connsiteX1" fmla="*/ 685800 w 691306"/>
                <a:gd name="connsiteY1" fmla="*/ 1660358 h 3537284"/>
                <a:gd name="connsiteX2" fmla="*/ 12032 w 691306"/>
                <a:gd name="connsiteY2" fmla="*/ 3537284 h 3537284"/>
                <a:gd name="connsiteX0" fmla="*/ 0 w 693116"/>
                <a:gd name="connsiteY0" fmla="*/ 0 h 3537284"/>
                <a:gd name="connsiteX1" fmla="*/ 685800 w 693116"/>
                <a:gd name="connsiteY1" fmla="*/ 1660358 h 3537284"/>
                <a:gd name="connsiteX2" fmla="*/ 12032 w 693116"/>
                <a:gd name="connsiteY2" fmla="*/ 3537284 h 3537284"/>
                <a:gd name="connsiteX0" fmla="*/ 0 w 687457"/>
                <a:gd name="connsiteY0" fmla="*/ 0 h 3537284"/>
                <a:gd name="connsiteX1" fmla="*/ 685800 w 687457"/>
                <a:gd name="connsiteY1" fmla="*/ 1660358 h 3537284"/>
                <a:gd name="connsiteX2" fmla="*/ 12032 w 687457"/>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1777"/>
                <a:gd name="connsiteY0" fmla="*/ 0 h 3537284"/>
                <a:gd name="connsiteX1" fmla="*/ 661736 w 661777"/>
                <a:gd name="connsiteY1" fmla="*/ 1672390 h 3537284"/>
                <a:gd name="connsiteX2" fmla="*/ 12032 w 661777"/>
                <a:gd name="connsiteY2" fmla="*/ 3537284 h 3537284"/>
                <a:gd name="connsiteX0" fmla="*/ 0 w 661791"/>
                <a:gd name="connsiteY0" fmla="*/ 0 h 3537284"/>
                <a:gd name="connsiteX1" fmla="*/ 661736 w 661791"/>
                <a:gd name="connsiteY1" fmla="*/ 1672390 h 3537284"/>
                <a:gd name="connsiteX2" fmla="*/ 12032 w 661791"/>
                <a:gd name="connsiteY2" fmla="*/ 3537284 h 3537284"/>
                <a:gd name="connsiteX0" fmla="*/ 0 w 661750"/>
                <a:gd name="connsiteY0" fmla="*/ 0 h 3513221"/>
                <a:gd name="connsiteX1" fmla="*/ 661736 w 661750"/>
                <a:gd name="connsiteY1" fmla="*/ 1672390 h 3513221"/>
                <a:gd name="connsiteX2" fmla="*/ 12032 w 661750"/>
                <a:gd name="connsiteY2" fmla="*/ 3513221 h 3513221"/>
                <a:gd name="connsiteX0" fmla="*/ 0 w 661736"/>
                <a:gd name="connsiteY0" fmla="*/ 0 h 3525252"/>
                <a:gd name="connsiteX1" fmla="*/ 661736 w 661736"/>
                <a:gd name="connsiteY1" fmla="*/ 1672390 h 3525252"/>
                <a:gd name="connsiteX2" fmla="*/ 1 w 661736"/>
                <a:gd name="connsiteY2" fmla="*/ 3525252 h 3525252"/>
                <a:gd name="connsiteX0" fmla="*/ 0 w 661736"/>
                <a:gd name="connsiteY0" fmla="*/ 0 h 3525252"/>
                <a:gd name="connsiteX1" fmla="*/ 661736 w 661736"/>
                <a:gd name="connsiteY1" fmla="*/ 1672390 h 3525252"/>
                <a:gd name="connsiteX2" fmla="*/ 1 w 661736"/>
                <a:gd name="connsiteY2" fmla="*/ 3525252 h 3525252"/>
                <a:gd name="connsiteX0" fmla="*/ 0 w 661736"/>
                <a:gd name="connsiteY0" fmla="*/ 0 h 3525252"/>
                <a:gd name="connsiteX1" fmla="*/ 661736 w 661736"/>
                <a:gd name="connsiteY1" fmla="*/ 1732548 h 3525252"/>
                <a:gd name="connsiteX2" fmla="*/ 1 w 661736"/>
                <a:gd name="connsiteY2" fmla="*/ 3525252 h 3525252"/>
                <a:gd name="connsiteX0" fmla="*/ 0 w 685861"/>
                <a:gd name="connsiteY0" fmla="*/ 0 h 3525252"/>
                <a:gd name="connsiteX1" fmla="*/ 685799 w 685861"/>
                <a:gd name="connsiteY1" fmla="*/ 1732548 h 3525252"/>
                <a:gd name="connsiteX2" fmla="*/ 24064 w 685861"/>
                <a:gd name="connsiteY2" fmla="*/ 3525252 h 3525252"/>
                <a:gd name="connsiteX0" fmla="*/ 0 w 685861"/>
                <a:gd name="connsiteY0" fmla="*/ 0 h 3525252"/>
                <a:gd name="connsiteX1" fmla="*/ 685799 w 685861"/>
                <a:gd name="connsiteY1" fmla="*/ 1732548 h 3525252"/>
                <a:gd name="connsiteX2" fmla="*/ 24064 w 685861"/>
                <a:gd name="connsiteY2" fmla="*/ 3525252 h 3525252"/>
                <a:gd name="connsiteX0" fmla="*/ 0 w 685861"/>
                <a:gd name="connsiteY0" fmla="*/ 0 h 3537284"/>
                <a:gd name="connsiteX1" fmla="*/ 685799 w 685861"/>
                <a:gd name="connsiteY1" fmla="*/ 1744580 h 3537284"/>
                <a:gd name="connsiteX2" fmla="*/ 24064 w 685861"/>
                <a:gd name="connsiteY2" fmla="*/ 3537284 h 3537284"/>
                <a:gd name="connsiteX0" fmla="*/ 0 w 685861"/>
                <a:gd name="connsiteY0" fmla="*/ 0 h 3537284"/>
                <a:gd name="connsiteX1" fmla="*/ 685799 w 685861"/>
                <a:gd name="connsiteY1" fmla="*/ 1744580 h 3537284"/>
                <a:gd name="connsiteX2" fmla="*/ 24064 w 685861"/>
                <a:gd name="connsiteY2" fmla="*/ 3537284 h 3537284"/>
              </a:gdLst>
              <a:ahLst/>
              <a:cxnLst>
                <a:cxn ang="0">
                  <a:pos x="connsiteX0" y="connsiteY0"/>
                </a:cxn>
                <a:cxn ang="0">
                  <a:pos x="connsiteX1" y="connsiteY1"/>
                </a:cxn>
                <a:cxn ang="0">
                  <a:pos x="connsiteX2" y="connsiteY2"/>
                </a:cxn>
              </a:cxnLst>
              <a:rect l="l" t="t" r="r" b="b"/>
              <a:pathLst>
                <a:path w="685861" h="3537284">
                  <a:moveTo>
                    <a:pt x="0" y="0"/>
                  </a:moveTo>
                  <a:cubicBezTo>
                    <a:pt x="433136" y="457200"/>
                    <a:pt x="681788" y="1155033"/>
                    <a:pt x="685799" y="1744580"/>
                  </a:cubicBezTo>
                  <a:cubicBezTo>
                    <a:pt x="689810" y="2334127"/>
                    <a:pt x="501317" y="3104148"/>
                    <a:pt x="24064" y="3537284"/>
                  </a:cubicBezTo>
                </a:path>
              </a:pathLst>
            </a:custGeom>
            <a:noFill/>
            <a:ln>
              <a:solidFill>
                <a:srgbClr val="B6D3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25" name="Instructie">
            <a:extLst>
              <a:ext uri="{FF2B5EF4-FFF2-40B4-BE49-F238E27FC236}">
                <a16:creationId xmlns:a16="http://schemas.microsoft.com/office/drawing/2014/main" id="{6C629DD7-5758-4C42-8647-8B54F540C661}"/>
              </a:ext>
            </a:extLst>
          </p:cNvPr>
          <p:cNvGrpSpPr/>
          <p:nvPr userDrawn="1"/>
        </p:nvGrpSpPr>
        <p:grpSpPr>
          <a:xfrm>
            <a:off x="-3437547" y="1434"/>
            <a:ext cx="3201327" cy="5082295"/>
            <a:chOff x="-3437547" y="1434"/>
            <a:chExt cx="3201327" cy="5082295"/>
          </a:xfrm>
        </p:grpSpPr>
        <p:cxnSp>
          <p:nvCxnSpPr>
            <p:cNvPr id="28" name="Rechte verbindingslijn 27">
              <a:extLst>
                <a:ext uri="{FF2B5EF4-FFF2-40B4-BE49-F238E27FC236}">
                  <a16:creationId xmlns:a16="http://schemas.microsoft.com/office/drawing/2014/main" id="{C28D5AD8-D141-4429-90E2-9EA4FED06CB7}"/>
                </a:ext>
              </a:extLst>
            </p:cNvPr>
            <p:cNvCxnSpPr>
              <a:cxnSpLocks/>
            </p:cNvCxnSpPr>
            <p:nvPr userDrawn="1"/>
          </p:nvCxnSpPr>
          <p:spPr>
            <a:xfrm>
              <a:off x="-3419346" y="5083729"/>
              <a:ext cx="3176013" cy="0"/>
            </a:xfrm>
            <a:prstGeom prst="line">
              <a:avLst/>
            </a:prstGeom>
            <a:noFill/>
            <a:ln w="3175" cap="flat" cmpd="sng" algn="ctr">
              <a:solidFill>
                <a:schemeClr val="accent1"/>
              </a:solidFill>
              <a:prstDash val="solid"/>
            </a:ln>
            <a:effectLst/>
          </p:spPr>
        </p:cxnSp>
        <p:sp>
          <p:nvSpPr>
            <p:cNvPr id="29" name="Ovaal 28">
              <a:extLst>
                <a:ext uri="{FF2B5EF4-FFF2-40B4-BE49-F238E27FC236}">
                  <a16:creationId xmlns:a16="http://schemas.microsoft.com/office/drawing/2014/main" id="{27AAEB9A-5605-4262-9807-2C7B22DFC2D2}"/>
                </a:ext>
              </a:extLst>
            </p:cNvPr>
            <p:cNvSpPr/>
            <p:nvPr userDrawn="1"/>
          </p:nvSpPr>
          <p:spPr>
            <a:xfrm>
              <a:off x="-3425006" y="358882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6</a:t>
              </a:r>
            </a:p>
          </p:txBody>
        </p:sp>
        <p:sp>
          <p:nvSpPr>
            <p:cNvPr id="30" name="Rechthoek 29">
              <a:extLst>
                <a:ext uri="{FF2B5EF4-FFF2-40B4-BE49-F238E27FC236}">
                  <a16:creationId xmlns:a16="http://schemas.microsoft.com/office/drawing/2014/main" id="{76CE4846-CD5D-440E-90AF-69E69575586A}"/>
                </a:ext>
              </a:extLst>
            </p:cNvPr>
            <p:cNvSpPr/>
            <p:nvPr userDrawn="1"/>
          </p:nvSpPr>
          <p:spPr>
            <a:xfrm>
              <a:off x="-3059324" y="3588819"/>
              <a:ext cx="2823104" cy="255963"/>
            </a:xfrm>
            <a:prstGeom prst="rect">
              <a:avLst/>
            </a:prstGeom>
            <a:noFill/>
            <a:ln w="25400" cap="flat" cmpd="sng" algn="ctr">
              <a:noFill/>
              <a:prstDash val="solid"/>
            </a:ln>
            <a:effectLst/>
          </p:spPr>
          <p:txBody>
            <a:bodyPr lIns="0" tIns="0" rIns="0" bIns="0" rtlCol="0" anchor="ctr"/>
            <a:lstStyle/>
            <a:p>
              <a:pPr marL="360363" marR="0" lvl="5" indent="-360363" algn="l" defTabSz="914400" rtl="0" eaLnBrk="1" fontAlgn="auto" latinLnBrk="0" hangingPunct="1">
                <a:lnSpc>
                  <a:spcPct val="90000"/>
                </a:lnSpc>
                <a:spcBef>
                  <a:spcPts val="800"/>
                </a:spcBef>
                <a:spcAft>
                  <a:spcPts val="500"/>
                </a:spcAft>
                <a:buClr>
                  <a:schemeClr val="accent1"/>
                </a:buClr>
                <a:buSzTx/>
                <a:buFont typeface="+mj-lt"/>
                <a:buAutoNum type="arabicPeriod"/>
                <a:tabLst/>
                <a:defRPr/>
              </a:pPr>
              <a:r>
                <a:rPr lang="nl-NL" sz="1400" kern="1200" noProof="0" dirty="0">
                  <a:solidFill>
                    <a:schemeClr val="tx2"/>
                  </a:solidFill>
                  <a:latin typeface="+mn-lt"/>
                  <a:ea typeface="+mn-ea"/>
                  <a:cs typeface="+mn-cs"/>
                </a:rPr>
                <a:t>Numerieke </a:t>
              </a:r>
              <a:r>
                <a:rPr lang="nl-NL" sz="1400" kern="1200" noProof="0" dirty="0" err="1">
                  <a:solidFill>
                    <a:schemeClr val="tx2"/>
                  </a:solidFill>
                  <a:latin typeface="+mn-lt"/>
                  <a:ea typeface="+mn-ea"/>
                  <a:cs typeface="+mn-cs"/>
                </a:rPr>
                <a:t>bullet</a:t>
              </a:r>
              <a:endParaRPr lang="nl-NL" sz="1400" kern="1200" noProof="0" dirty="0">
                <a:solidFill>
                  <a:schemeClr val="tx2"/>
                </a:solidFill>
                <a:latin typeface="+mn-lt"/>
                <a:ea typeface="+mn-ea"/>
                <a:cs typeface="+mn-cs"/>
              </a:endParaRPr>
            </a:p>
          </p:txBody>
        </p:sp>
        <p:sp>
          <p:nvSpPr>
            <p:cNvPr id="31" name="Ovaal 30">
              <a:extLst>
                <a:ext uri="{FF2B5EF4-FFF2-40B4-BE49-F238E27FC236}">
                  <a16:creationId xmlns:a16="http://schemas.microsoft.com/office/drawing/2014/main" id="{EBF02289-51DA-484F-AB37-0FBC0062C94A}"/>
                </a:ext>
              </a:extLst>
            </p:cNvPr>
            <p:cNvSpPr/>
            <p:nvPr userDrawn="1"/>
          </p:nvSpPr>
          <p:spPr>
            <a:xfrm>
              <a:off x="-3425006" y="396299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7</a:t>
              </a:r>
            </a:p>
          </p:txBody>
        </p:sp>
        <p:sp>
          <p:nvSpPr>
            <p:cNvPr id="32" name="Rechthoek 31">
              <a:extLst>
                <a:ext uri="{FF2B5EF4-FFF2-40B4-BE49-F238E27FC236}">
                  <a16:creationId xmlns:a16="http://schemas.microsoft.com/office/drawing/2014/main" id="{B4FA8F52-9BC0-4BCB-87B9-D1EFC1F80994}"/>
                </a:ext>
              </a:extLst>
            </p:cNvPr>
            <p:cNvSpPr/>
            <p:nvPr userDrawn="1"/>
          </p:nvSpPr>
          <p:spPr>
            <a:xfrm>
              <a:off x="-3059324" y="3962995"/>
              <a:ext cx="2823104" cy="255963"/>
            </a:xfrm>
            <a:prstGeom prst="rect">
              <a:avLst/>
            </a:prstGeom>
            <a:noFill/>
            <a:ln w="25400" cap="flat" cmpd="sng" algn="ctr">
              <a:noFill/>
              <a:prstDash val="solid"/>
            </a:ln>
            <a:effectLst/>
          </p:spPr>
          <p:txBody>
            <a:bodyPr lIns="0" tIns="0" rIns="0" bIns="0" rtlCol="0" anchor="ctr"/>
            <a:lstStyle/>
            <a:p>
              <a:pPr marL="360363" marR="0" lvl="6" indent="-360363" algn="l" defTabSz="914400" rtl="0" eaLnBrk="1" fontAlgn="auto" latinLnBrk="0" hangingPunct="1">
                <a:lnSpc>
                  <a:spcPct val="90000"/>
                </a:lnSpc>
                <a:spcBef>
                  <a:spcPts val="800"/>
                </a:spcBef>
                <a:spcAft>
                  <a:spcPts val="500"/>
                </a:spcAft>
                <a:buClr>
                  <a:schemeClr val="accent1"/>
                </a:buClr>
                <a:buSzTx/>
                <a:buFont typeface="+mj-lt"/>
                <a:buAutoNum type="alphaLcPeriod"/>
                <a:tabLst/>
                <a:defRPr/>
              </a:pPr>
              <a:r>
                <a:rPr lang="nl-NL" sz="1400" kern="1200" noProof="0" dirty="0">
                  <a:solidFill>
                    <a:schemeClr val="tx2"/>
                  </a:solidFill>
                  <a:latin typeface="+mn-lt"/>
                  <a:ea typeface="+mn-ea"/>
                  <a:cs typeface="+mn-cs"/>
                </a:rPr>
                <a:t>Alfabetische </a:t>
              </a:r>
              <a:r>
                <a:rPr lang="nl-NL" sz="1400" kern="1200" noProof="0" dirty="0" err="1">
                  <a:solidFill>
                    <a:schemeClr val="tx2"/>
                  </a:solidFill>
                  <a:latin typeface="+mn-lt"/>
                  <a:ea typeface="+mn-ea"/>
                  <a:cs typeface="+mn-cs"/>
                </a:rPr>
                <a:t>bullet</a:t>
              </a:r>
              <a:endParaRPr lang="nl-NL" sz="1400" kern="1200" noProof="0" dirty="0">
                <a:solidFill>
                  <a:schemeClr val="tx2"/>
                </a:solidFill>
                <a:latin typeface="+mn-lt"/>
                <a:ea typeface="+mn-ea"/>
                <a:cs typeface="+mn-cs"/>
              </a:endParaRPr>
            </a:p>
          </p:txBody>
        </p:sp>
        <p:sp>
          <p:nvSpPr>
            <p:cNvPr id="33" name="Ovaal 32">
              <a:extLst>
                <a:ext uri="{FF2B5EF4-FFF2-40B4-BE49-F238E27FC236}">
                  <a16:creationId xmlns:a16="http://schemas.microsoft.com/office/drawing/2014/main" id="{4F124A5C-1FC2-4BAA-8EBB-C29E773EE211}"/>
                </a:ext>
              </a:extLst>
            </p:cNvPr>
            <p:cNvSpPr/>
            <p:nvPr userDrawn="1"/>
          </p:nvSpPr>
          <p:spPr>
            <a:xfrm>
              <a:off x="-3425006" y="43356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8</a:t>
              </a:r>
            </a:p>
          </p:txBody>
        </p:sp>
        <p:sp>
          <p:nvSpPr>
            <p:cNvPr id="34" name="Rechthoek 33">
              <a:extLst>
                <a:ext uri="{FF2B5EF4-FFF2-40B4-BE49-F238E27FC236}">
                  <a16:creationId xmlns:a16="http://schemas.microsoft.com/office/drawing/2014/main" id="{9794D49A-1DC4-4063-B7B9-9FE464F15920}"/>
                </a:ext>
              </a:extLst>
            </p:cNvPr>
            <p:cNvSpPr/>
            <p:nvPr userDrawn="1"/>
          </p:nvSpPr>
          <p:spPr>
            <a:xfrm>
              <a:off x="-3059324" y="4335640"/>
              <a:ext cx="2823104" cy="255963"/>
            </a:xfrm>
            <a:prstGeom prst="rect">
              <a:avLst/>
            </a:prstGeom>
            <a:noFill/>
            <a:ln w="25400" cap="flat" cmpd="sng" algn="ctr">
              <a:noFill/>
              <a:prstDash val="solid"/>
            </a:ln>
            <a:effectLst/>
          </p:spPr>
          <p:txBody>
            <a:bodyPr lIns="0" tIns="0" rIns="0" bIns="0" rtlCol="0" anchor="ctr"/>
            <a:lstStyle/>
            <a:p>
              <a:pPr marL="625475" marR="0" lvl="7" indent="-265113" algn="l" defTabSz="914400" rtl="0" eaLnBrk="1" fontAlgn="auto" latinLnBrk="0" hangingPunct="1">
                <a:lnSpc>
                  <a:spcPct val="90000"/>
                </a:lnSpc>
                <a:spcBef>
                  <a:spcPts val="800"/>
                </a:spcBef>
                <a:spcAft>
                  <a:spcPts val="500"/>
                </a:spcAft>
                <a:buClr>
                  <a:schemeClr val="accent1"/>
                </a:buClr>
                <a:buSzPct val="80000"/>
                <a:buFont typeface="Microsoft JhengHei Light" panose="020B0304030504040204" pitchFamily="34" charset="-120"/>
                <a:buChar char="&gt;"/>
                <a:tabLst/>
                <a:defRPr/>
              </a:pPr>
              <a:r>
                <a:rPr lang="nl-NL" sz="1200" kern="1200" noProof="0" dirty="0">
                  <a:solidFill>
                    <a:schemeClr val="tx2"/>
                  </a:solidFill>
                  <a:latin typeface="+mn-lt"/>
                  <a:ea typeface="+mn-ea"/>
                  <a:cs typeface="+mn-cs"/>
                </a:rPr>
                <a:t>Sub-</a:t>
              </a:r>
              <a:r>
                <a:rPr lang="nl-NL" sz="1200" kern="1200" noProof="0" dirty="0" err="1">
                  <a:solidFill>
                    <a:schemeClr val="tx2"/>
                  </a:solidFill>
                  <a:latin typeface="+mn-lt"/>
                  <a:ea typeface="+mn-ea"/>
                  <a:cs typeface="+mn-cs"/>
                </a:rPr>
                <a:t>bullet</a:t>
              </a:r>
              <a:r>
                <a:rPr lang="nl-NL" sz="1200" kern="1200" noProof="0" dirty="0">
                  <a:solidFill>
                    <a:schemeClr val="tx2"/>
                  </a:solidFill>
                  <a:latin typeface="+mn-lt"/>
                  <a:ea typeface="+mn-ea"/>
                  <a:cs typeface="+mn-cs"/>
                </a:rPr>
                <a:t> #3</a:t>
              </a:r>
            </a:p>
          </p:txBody>
        </p:sp>
        <p:sp>
          <p:nvSpPr>
            <p:cNvPr id="35" name="Ovaal 34">
              <a:extLst>
                <a:ext uri="{FF2B5EF4-FFF2-40B4-BE49-F238E27FC236}">
                  <a16:creationId xmlns:a16="http://schemas.microsoft.com/office/drawing/2014/main" id="{FE5CEA50-34A9-4C6A-A1C0-45B7DD21806E}"/>
                </a:ext>
              </a:extLst>
            </p:cNvPr>
            <p:cNvSpPr/>
            <p:nvPr userDrawn="1"/>
          </p:nvSpPr>
          <p:spPr>
            <a:xfrm>
              <a:off x="-3425006" y="470890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9</a:t>
              </a:r>
            </a:p>
          </p:txBody>
        </p:sp>
        <p:sp>
          <p:nvSpPr>
            <p:cNvPr id="36" name="Rechthoek 35">
              <a:extLst>
                <a:ext uri="{FF2B5EF4-FFF2-40B4-BE49-F238E27FC236}">
                  <a16:creationId xmlns:a16="http://schemas.microsoft.com/office/drawing/2014/main" id="{AADF9815-6C59-493D-B8F5-87CBF6B4C326}"/>
                </a:ext>
              </a:extLst>
            </p:cNvPr>
            <p:cNvSpPr/>
            <p:nvPr userDrawn="1"/>
          </p:nvSpPr>
          <p:spPr>
            <a:xfrm>
              <a:off x="-3059324" y="4708905"/>
              <a:ext cx="2823104" cy="255963"/>
            </a:xfrm>
            <a:prstGeom prst="rect">
              <a:avLst/>
            </a:prstGeom>
            <a:noFill/>
            <a:ln w="25400" cap="flat" cmpd="sng" algn="ctr">
              <a:noFill/>
              <a:prstDash val="solid"/>
            </a:ln>
            <a:effectLst/>
          </p:spPr>
          <p:txBody>
            <a:bodyPr lIns="0" tIns="0" rIns="0" bIns="0" rtlCol="0" anchor="ctr"/>
            <a:lstStyle/>
            <a:p>
              <a:pPr marL="0" marR="0" lvl="8" indent="0" algn="l" defTabSz="914400" rtl="0" eaLnBrk="1" fontAlgn="auto" latinLnBrk="0" hangingPunct="1">
                <a:lnSpc>
                  <a:spcPct val="90000"/>
                </a:lnSpc>
                <a:spcBef>
                  <a:spcPts val="800"/>
                </a:spcBef>
                <a:spcAft>
                  <a:spcPts val="800"/>
                </a:spcAft>
                <a:buClrTx/>
                <a:buSzTx/>
                <a:buFont typeface="Arial" panose="020B0604020202020204" pitchFamily="34" charset="0"/>
                <a:buNone/>
                <a:tabLst/>
                <a:defRPr/>
              </a:pPr>
              <a:r>
                <a:rPr lang="nl-NL" sz="1050" i="1" kern="1200" noProof="0" dirty="0">
                  <a:solidFill>
                    <a:schemeClr val="tx2"/>
                  </a:solidFill>
                  <a:latin typeface="+mn-lt"/>
                  <a:ea typeface="+mn-ea"/>
                  <a:cs typeface="+mn-cs"/>
                </a:rPr>
                <a:t>Bronvermelding</a:t>
              </a:r>
            </a:p>
          </p:txBody>
        </p:sp>
        <p:sp>
          <p:nvSpPr>
            <p:cNvPr id="38" name="Rechthoek 37">
              <a:extLst>
                <a:ext uri="{FF2B5EF4-FFF2-40B4-BE49-F238E27FC236}">
                  <a16:creationId xmlns:a16="http://schemas.microsoft.com/office/drawing/2014/main" id="{4BF058D3-9D18-4401-B642-3573A59794C3}"/>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0" i="0" u="none" strike="noStrike" kern="0" cap="all" spc="0" normalizeH="0" baseline="0" noProof="0" dirty="0">
                  <a:ln>
                    <a:noFill/>
                  </a:ln>
                  <a:solidFill>
                    <a:schemeClr val="accent1"/>
                  </a:solidFill>
                  <a:effectLst/>
                  <a:uLnTx/>
                  <a:uFillTx/>
                  <a:latin typeface="+mj-lt"/>
                  <a:cs typeface="Segoe UI Light" panose="020B0502040204020203" pitchFamily="34" charset="0"/>
                </a:rPr>
                <a:t>TEKST</a:t>
              </a:r>
              <a:r>
                <a:rPr kumimoji="0" lang="nl-NL" sz="1400" b="0" i="0" u="none" strike="noStrike" kern="0" cap="all" spc="0" normalizeH="0" noProof="0" dirty="0">
                  <a:ln>
                    <a:noFill/>
                  </a:ln>
                  <a:solidFill>
                    <a:schemeClr val="accent1"/>
                  </a:solidFill>
                  <a:effectLst/>
                  <a:uLnTx/>
                  <a:uFillTx/>
                  <a:latin typeface="+mj-lt"/>
                  <a:cs typeface="Segoe UI Light" panose="020B0502040204020203" pitchFamily="34" charset="0"/>
                </a:rPr>
                <a:t> NIVEAUS kiezen</a:t>
              </a:r>
              <a:endParaRPr kumimoji="0" lang="nl-NL" sz="1400" b="0" i="0" u="none" strike="noStrike" kern="0" cap="all" spc="0" normalizeH="0" baseline="0" noProof="0" dirty="0">
                <a:ln>
                  <a:noFill/>
                </a:ln>
                <a:solidFill>
                  <a:schemeClr val="accent1"/>
                </a:solidFill>
                <a:effectLst/>
                <a:uLnTx/>
                <a:uFillTx/>
                <a:latin typeface="+mj-lt"/>
                <a:cs typeface="Segoe UI Light" panose="020B0502040204020203" pitchFamily="34" charset="0"/>
              </a:endParaRPr>
            </a:p>
          </p:txBody>
        </p:sp>
        <p:sp>
          <p:nvSpPr>
            <p:cNvPr id="39" name="Ovaal 38">
              <a:extLst>
                <a:ext uri="{FF2B5EF4-FFF2-40B4-BE49-F238E27FC236}">
                  <a16:creationId xmlns:a16="http://schemas.microsoft.com/office/drawing/2014/main" id="{403A097F-92D8-4CE2-BB3B-B6E7A9F043ED}"/>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1</a:t>
              </a:r>
            </a:p>
          </p:txBody>
        </p:sp>
        <p:cxnSp>
          <p:nvCxnSpPr>
            <p:cNvPr id="40" name="Rechte verbindingslijn 39">
              <a:extLst>
                <a:ext uri="{FF2B5EF4-FFF2-40B4-BE49-F238E27FC236}">
                  <a16:creationId xmlns:a16="http://schemas.microsoft.com/office/drawing/2014/main" id="{CBB6C961-5724-46DA-B8E9-5232E5C09E50}"/>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41" name="Groep 40">
              <a:extLst>
                <a:ext uri="{FF2B5EF4-FFF2-40B4-BE49-F238E27FC236}">
                  <a16:creationId xmlns:a16="http://schemas.microsoft.com/office/drawing/2014/main" id="{5294B839-A802-4307-A362-B2AB85C5F687}"/>
                </a:ext>
              </a:extLst>
            </p:cNvPr>
            <p:cNvGrpSpPr/>
            <p:nvPr userDrawn="1"/>
          </p:nvGrpSpPr>
          <p:grpSpPr>
            <a:xfrm>
              <a:off x="-3437547" y="349413"/>
              <a:ext cx="2933825" cy="558875"/>
              <a:chOff x="-3419346" y="368233"/>
              <a:chExt cx="3904920" cy="743862"/>
            </a:xfrm>
          </p:grpSpPr>
          <p:sp>
            <p:nvSpPr>
              <p:cNvPr id="53" name="Rechthoek 52">
                <a:extLst>
                  <a:ext uri="{FF2B5EF4-FFF2-40B4-BE49-F238E27FC236}">
                    <a16:creationId xmlns:a16="http://schemas.microsoft.com/office/drawing/2014/main" id="{B4A8E0A5-DD48-4AA2-A734-DA30588CD8C1}"/>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700" b="0" noProof="0" dirty="0">
                    <a:solidFill>
                      <a:srgbClr val="C00000"/>
                    </a:solidFill>
                    <a:latin typeface="Arial" panose="020B0604020202020204" pitchFamily="34" charset="0"/>
                    <a:cs typeface="Arial" panose="020B0604020202020204" pitchFamily="34" charset="0"/>
                  </a:rPr>
                  <a:t>Start</a:t>
                </a:r>
              </a:p>
            </p:txBody>
          </p:sp>
          <p:cxnSp>
            <p:nvCxnSpPr>
              <p:cNvPr id="54" name="Rechte verbindingslijn 53">
                <a:extLst>
                  <a:ext uri="{FF2B5EF4-FFF2-40B4-BE49-F238E27FC236}">
                    <a16:creationId xmlns:a16="http://schemas.microsoft.com/office/drawing/2014/main" id="{B53EE050-9EF8-4F57-BC25-3A6D2551F73B}"/>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Rechte verbindingslijn 54">
                <a:extLst>
                  <a:ext uri="{FF2B5EF4-FFF2-40B4-BE49-F238E27FC236}">
                    <a16:creationId xmlns:a16="http://schemas.microsoft.com/office/drawing/2014/main" id="{9B217540-5C9C-41F3-8762-40F320D1DC8E}"/>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6" name="Rechthoek 55">
                <a:extLst>
                  <a:ext uri="{FF2B5EF4-FFF2-40B4-BE49-F238E27FC236}">
                    <a16:creationId xmlns:a16="http://schemas.microsoft.com/office/drawing/2014/main" id="{2A288292-DE8E-47B8-ABFF-07E620F8CED9}"/>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nvGrpSpPr>
              <p:cNvPr id="57" name="Groep 56">
                <a:extLst>
                  <a:ext uri="{FF2B5EF4-FFF2-40B4-BE49-F238E27FC236}">
                    <a16:creationId xmlns:a16="http://schemas.microsoft.com/office/drawing/2014/main" id="{66317FA8-AB5E-4DB3-8A3A-8C805C035E95}"/>
                  </a:ext>
                </a:extLst>
              </p:cNvPr>
              <p:cNvGrpSpPr/>
              <p:nvPr userDrawn="1"/>
            </p:nvGrpSpPr>
            <p:grpSpPr>
              <a:xfrm>
                <a:off x="-3002834" y="720303"/>
                <a:ext cx="182598" cy="143759"/>
                <a:chOff x="-3310843" y="700986"/>
                <a:chExt cx="182598" cy="143759"/>
              </a:xfrm>
            </p:grpSpPr>
            <p:grpSp>
              <p:nvGrpSpPr>
                <p:cNvPr id="96" name="Groep 95">
                  <a:extLst>
                    <a:ext uri="{FF2B5EF4-FFF2-40B4-BE49-F238E27FC236}">
                      <a16:creationId xmlns:a16="http://schemas.microsoft.com/office/drawing/2014/main" id="{B9906C08-DB65-42BE-9B76-EB6D29E8F7E6}"/>
                    </a:ext>
                  </a:extLst>
                </p:cNvPr>
                <p:cNvGrpSpPr/>
                <p:nvPr userDrawn="1"/>
              </p:nvGrpSpPr>
              <p:grpSpPr>
                <a:xfrm>
                  <a:off x="-3310843" y="700986"/>
                  <a:ext cx="182598" cy="143759"/>
                  <a:chOff x="-3310843" y="700986"/>
                  <a:chExt cx="182598" cy="143759"/>
                </a:xfrm>
              </p:grpSpPr>
              <p:cxnSp>
                <p:nvCxnSpPr>
                  <p:cNvPr id="100" name="Rechte verbindingslijn 99">
                    <a:extLst>
                      <a:ext uri="{FF2B5EF4-FFF2-40B4-BE49-F238E27FC236}">
                        <a16:creationId xmlns:a16="http://schemas.microsoft.com/office/drawing/2014/main" id="{7720CCB9-18AF-44E7-9894-85BEAB49D5C3}"/>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101" name="Rechte verbindingslijn 100">
                    <a:extLst>
                      <a:ext uri="{FF2B5EF4-FFF2-40B4-BE49-F238E27FC236}">
                        <a16:creationId xmlns:a16="http://schemas.microsoft.com/office/drawing/2014/main" id="{43E31F21-E2DC-49DC-BDDC-0A34D76CFDE4}"/>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102" name="Rechte verbindingslijn 101">
                    <a:extLst>
                      <a:ext uri="{FF2B5EF4-FFF2-40B4-BE49-F238E27FC236}">
                        <a16:creationId xmlns:a16="http://schemas.microsoft.com/office/drawing/2014/main" id="{B1A1FFD1-34FC-463B-8C02-F37997DCD460}"/>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103" name="Rechte verbindingslijn 102">
                    <a:extLst>
                      <a:ext uri="{FF2B5EF4-FFF2-40B4-BE49-F238E27FC236}">
                        <a16:creationId xmlns:a16="http://schemas.microsoft.com/office/drawing/2014/main" id="{3EB7C33A-AFD5-45D9-9D21-DC29EDD7E0C3}"/>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104" name="Rechte verbindingslijn 103">
                    <a:extLst>
                      <a:ext uri="{FF2B5EF4-FFF2-40B4-BE49-F238E27FC236}">
                        <a16:creationId xmlns:a16="http://schemas.microsoft.com/office/drawing/2014/main" id="{5D5F4D50-1712-46E5-8A63-51D53F9CB5B6}"/>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97" name="Groep 96">
                  <a:extLst>
                    <a:ext uri="{FF2B5EF4-FFF2-40B4-BE49-F238E27FC236}">
                      <a16:creationId xmlns:a16="http://schemas.microsoft.com/office/drawing/2014/main" id="{C3A0979B-3AC4-4CEF-9FB3-4F11A7880D68}"/>
                    </a:ext>
                  </a:extLst>
                </p:cNvPr>
                <p:cNvGrpSpPr/>
                <p:nvPr userDrawn="1"/>
              </p:nvGrpSpPr>
              <p:grpSpPr>
                <a:xfrm flipH="1">
                  <a:off x="-3310774" y="735854"/>
                  <a:ext cx="88801" cy="72568"/>
                  <a:chOff x="-2091059" y="1395403"/>
                  <a:chExt cx="157316" cy="128558"/>
                </a:xfrm>
              </p:grpSpPr>
              <p:sp>
                <p:nvSpPr>
                  <p:cNvPr id="98" name="Rechthoek 97">
                    <a:extLst>
                      <a:ext uri="{FF2B5EF4-FFF2-40B4-BE49-F238E27FC236}">
                        <a16:creationId xmlns:a16="http://schemas.microsoft.com/office/drawing/2014/main" id="{34A793F9-8DF4-40A7-B527-9B8E26E08EDB}"/>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99" name="Pijl: punthaak 98">
                    <a:extLst>
                      <a:ext uri="{FF2B5EF4-FFF2-40B4-BE49-F238E27FC236}">
                        <a16:creationId xmlns:a16="http://schemas.microsoft.com/office/drawing/2014/main" id="{9C5C241F-E15A-457B-B1BD-FC6A7FD0200C}"/>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grpSp>
            <p:nvGrpSpPr>
              <p:cNvPr id="58" name="Groep 57">
                <a:extLst>
                  <a:ext uri="{FF2B5EF4-FFF2-40B4-BE49-F238E27FC236}">
                    <a16:creationId xmlns:a16="http://schemas.microsoft.com/office/drawing/2014/main" id="{A9A124B1-F2FA-4DD8-84DC-0B0D0BE7DAB3}"/>
                  </a:ext>
                </a:extLst>
              </p:cNvPr>
              <p:cNvGrpSpPr/>
              <p:nvPr userDrawn="1"/>
            </p:nvGrpSpPr>
            <p:grpSpPr>
              <a:xfrm>
                <a:off x="-3326107" y="720303"/>
                <a:ext cx="182598" cy="143759"/>
                <a:chOff x="-3634116" y="700986"/>
                <a:chExt cx="182598" cy="143759"/>
              </a:xfrm>
            </p:grpSpPr>
            <p:grpSp>
              <p:nvGrpSpPr>
                <p:cNvPr id="87" name="Groep 86">
                  <a:extLst>
                    <a:ext uri="{FF2B5EF4-FFF2-40B4-BE49-F238E27FC236}">
                      <a16:creationId xmlns:a16="http://schemas.microsoft.com/office/drawing/2014/main" id="{595A0B15-4602-4C78-B520-A763B3C02CBE}"/>
                    </a:ext>
                  </a:extLst>
                </p:cNvPr>
                <p:cNvGrpSpPr/>
                <p:nvPr userDrawn="1"/>
              </p:nvGrpSpPr>
              <p:grpSpPr>
                <a:xfrm>
                  <a:off x="-3634116" y="700986"/>
                  <a:ext cx="182598" cy="143759"/>
                  <a:chOff x="-3634116" y="700986"/>
                  <a:chExt cx="182598" cy="143759"/>
                </a:xfrm>
              </p:grpSpPr>
              <p:cxnSp>
                <p:nvCxnSpPr>
                  <p:cNvPr id="91" name="Rechte verbindingslijn 90">
                    <a:extLst>
                      <a:ext uri="{FF2B5EF4-FFF2-40B4-BE49-F238E27FC236}">
                        <a16:creationId xmlns:a16="http://schemas.microsoft.com/office/drawing/2014/main" id="{9205B479-DDF9-4D1E-8C52-7D3D0177E188}"/>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92" name="Rechte verbindingslijn 91">
                    <a:extLst>
                      <a:ext uri="{FF2B5EF4-FFF2-40B4-BE49-F238E27FC236}">
                        <a16:creationId xmlns:a16="http://schemas.microsoft.com/office/drawing/2014/main" id="{2471CBDB-912C-4766-8122-CCB7F5BA503E}"/>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93" name="Rechte verbindingslijn 92">
                    <a:extLst>
                      <a:ext uri="{FF2B5EF4-FFF2-40B4-BE49-F238E27FC236}">
                        <a16:creationId xmlns:a16="http://schemas.microsoft.com/office/drawing/2014/main" id="{9D83C2E7-FF3E-4085-9D8D-97CD02DECAAD}"/>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94" name="Rechte verbindingslijn 93">
                    <a:extLst>
                      <a:ext uri="{FF2B5EF4-FFF2-40B4-BE49-F238E27FC236}">
                        <a16:creationId xmlns:a16="http://schemas.microsoft.com/office/drawing/2014/main" id="{B7619E6B-B037-49A4-9C75-2B61380966A1}"/>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95" name="Rechte verbindingslijn 94">
                    <a:extLst>
                      <a:ext uri="{FF2B5EF4-FFF2-40B4-BE49-F238E27FC236}">
                        <a16:creationId xmlns:a16="http://schemas.microsoft.com/office/drawing/2014/main" id="{F4CFBD6F-1BE6-4474-A345-E796044FD552}"/>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88" name="Groep 87">
                  <a:extLst>
                    <a:ext uri="{FF2B5EF4-FFF2-40B4-BE49-F238E27FC236}">
                      <a16:creationId xmlns:a16="http://schemas.microsoft.com/office/drawing/2014/main" id="{F99219F4-8BEB-4594-BD88-75D154E8BC91}"/>
                    </a:ext>
                  </a:extLst>
                </p:cNvPr>
                <p:cNvGrpSpPr/>
                <p:nvPr userDrawn="1"/>
              </p:nvGrpSpPr>
              <p:grpSpPr>
                <a:xfrm>
                  <a:off x="-3634047" y="735854"/>
                  <a:ext cx="88801" cy="72568"/>
                  <a:chOff x="-2091059" y="1395403"/>
                  <a:chExt cx="157316" cy="128558"/>
                </a:xfrm>
              </p:grpSpPr>
              <p:sp>
                <p:nvSpPr>
                  <p:cNvPr id="89" name="Rechthoek 88">
                    <a:extLst>
                      <a:ext uri="{FF2B5EF4-FFF2-40B4-BE49-F238E27FC236}">
                        <a16:creationId xmlns:a16="http://schemas.microsoft.com/office/drawing/2014/main" id="{ECF2DCF5-C6A2-4D52-8F68-18478E553FCD}"/>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90" name="Pijl: punthaak 89">
                    <a:extLst>
                      <a:ext uri="{FF2B5EF4-FFF2-40B4-BE49-F238E27FC236}">
                        <a16:creationId xmlns:a16="http://schemas.microsoft.com/office/drawing/2014/main" id="{C6E54AC2-F431-4DF7-BB54-F71A47D859E5}"/>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cxnSp>
            <p:nvCxnSpPr>
              <p:cNvPr id="59" name="Rechte verbindingslijn 58">
                <a:extLst>
                  <a:ext uri="{FF2B5EF4-FFF2-40B4-BE49-F238E27FC236}">
                    <a16:creationId xmlns:a16="http://schemas.microsoft.com/office/drawing/2014/main" id="{DE6A4C61-BE49-4DBF-8D5B-C5DD270F55F7}"/>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60" name="Rechte verbindingslijn 59">
                <a:extLst>
                  <a:ext uri="{FF2B5EF4-FFF2-40B4-BE49-F238E27FC236}">
                    <a16:creationId xmlns:a16="http://schemas.microsoft.com/office/drawing/2014/main" id="{FF420D17-05D5-4F80-948F-303558530F55}"/>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61" name="Groep 60">
                <a:extLst>
                  <a:ext uri="{FF2B5EF4-FFF2-40B4-BE49-F238E27FC236}">
                    <a16:creationId xmlns:a16="http://schemas.microsoft.com/office/drawing/2014/main" id="{5D4CEAB8-0E44-4A3C-A183-5FBCF07C9D23}"/>
                  </a:ext>
                </a:extLst>
              </p:cNvPr>
              <p:cNvGrpSpPr/>
              <p:nvPr userDrawn="1"/>
            </p:nvGrpSpPr>
            <p:grpSpPr>
              <a:xfrm>
                <a:off x="-2425037" y="370226"/>
                <a:ext cx="357690" cy="330595"/>
                <a:chOff x="-2721817" y="347336"/>
                <a:chExt cx="432805" cy="400021"/>
              </a:xfrm>
            </p:grpSpPr>
            <p:sp>
              <p:nvSpPr>
                <p:cNvPr id="76" name="Rechthoek 75">
                  <a:extLst>
                    <a:ext uri="{FF2B5EF4-FFF2-40B4-BE49-F238E27FC236}">
                      <a16:creationId xmlns:a16="http://schemas.microsoft.com/office/drawing/2014/main" id="{6ACB9F6E-FA2F-4B79-AE55-05B1220FB2CC}"/>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00" b="0" noProof="0">
                    <a:solidFill>
                      <a:srgbClr val="FF0000"/>
                    </a:solidFill>
                    <a:latin typeface="Arial" panose="020B0604020202020204" pitchFamily="34" charset="0"/>
                    <a:cs typeface="Arial" panose="020B0604020202020204" pitchFamily="34" charset="0"/>
                  </a:endParaRPr>
                </a:p>
              </p:txBody>
            </p:sp>
            <p:grpSp>
              <p:nvGrpSpPr>
                <p:cNvPr id="77" name="Groep 76">
                  <a:extLst>
                    <a:ext uri="{FF2B5EF4-FFF2-40B4-BE49-F238E27FC236}">
                      <a16:creationId xmlns:a16="http://schemas.microsoft.com/office/drawing/2014/main" id="{448CBB69-B819-4293-8386-6271AE9A2E37}"/>
                    </a:ext>
                  </a:extLst>
                </p:cNvPr>
                <p:cNvGrpSpPr/>
                <p:nvPr userDrawn="1"/>
              </p:nvGrpSpPr>
              <p:grpSpPr>
                <a:xfrm>
                  <a:off x="-2652453" y="431583"/>
                  <a:ext cx="294076" cy="231526"/>
                  <a:chOff x="-3634116" y="700986"/>
                  <a:chExt cx="182598" cy="143759"/>
                </a:xfrm>
              </p:grpSpPr>
              <p:grpSp>
                <p:nvGrpSpPr>
                  <p:cNvPr id="78" name="Groep 77">
                    <a:extLst>
                      <a:ext uri="{FF2B5EF4-FFF2-40B4-BE49-F238E27FC236}">
                        <a16:creationId xmlns:a16="http://schemas.microsoft.com/office/drawing/2014/main" id="{10D50C6B-20A4-4BBE-8C40-E272FD3D28B5}"/>
                      </a:ext>
                    </a:extLst>
                  </p:cNvPr>
                  <p:cNvGrpSpPr/>
                  <p:nvPr userDrawn="1"/>
                </p:nvGrpSpPr>
                <p:grpSpPr>
                  <a:xfrm>
                    <a:off x="-3634116" y="700986"/>
                    <a:ext cx="182598" cy="143759"/>
                    <a:chOff x="-3634116" y="700986"/>
                    <a:chExt cx="182598" cy="143759"/>
                  </a:xfrm>
                </p:grpSpPr>
                <p:cxnSp>
                  <p:nvCxnSpPr>
                    <p:cNvPr id="82" name="Rechte verbindingslijn 81">
                      <a:extLst>
                        <a:ext uri="{FF2B5EF4-FFF2-40B4-BE49-F238E27FC236}">
                          <a16:creationId xmlns:a16="http://schemas.microsoft.com/office/drawing/2014/main" id="{EA2FD237-DB95-4ED4-98BC-96E7EACF4891}"/>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83" name="Rechte verbindingslijn 82">
                      <a:extLst>
                        <a:ext uri="{FF2B5EF4-FFF2-40B4-BE49-F238E27FC236}">
                          <a16:creationId xmlns:a16="http://schemas.microsoft.com/office/drawing/2014/main" id="{3BED3B6D-DD4C-44EA-B4BC-3B354369EC22}"/>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84" name="Rechte verbindingslijn 83">
                      <a:extLst>
                        <a:ext uri="{FF2B5EF4-FFF2-40B4-BE49-F238E27FC236}">
                          <a16:creationId xmlns:a16="http://schemas.microsoft.com/office/drawing/2014/main" id="{B192B68C-A9F6-445E-B7A8-04E991237219}"/>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85" name="Rechte verbindingslijn 84">
                      <a:extLst>
                        <a:ext uri="{FF2B5EF4-FFF2-40B4-BE49-F238E27FC236}">
                          <a16:creationId xmlns:a16="http://schemas.microsoft.com/office/drawing/2014/main" id="{8BD2818C-31FB-4BD3-B43D-CBEC193B677B}"/>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86" name="Rechte verbindingslijn 85">
                      <a:extLst>
                        <a:ext uri="{FF2B5EF4-FFF2-40B4-BE49-F238E27FC236}">
                          <a16:creationId xmlns:a16="http://schemas.microsoft.com/office/drawing/2014/main" id="{81AFB4CE-F254-4CEA-8A31-77C3E5DA5099}"/>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79" name="Groep 78">
                    <a:extLst>
                      <a:ext uri="{FF2B5EF4-FFF2-40B4-BE49-F238E27FC236}">
                        <a16:creationId xmlns:a16="http://schemas.microsoft.com/office/drawing/2014/main" id="{5D1964DF-8BFC-4480-8750-0341EC319C92}"/>
                      </a:ext>
                    </a:extLst>
                  </p:cNvPr>
                  <p:cNvGrpSpPr/>
                  <p:nvPr userDrawn="1"/>
                </p:nvGrpSpPr>
                <p:grpSpPr>
                  <a:xfrm>
                    <a:off x="-3634047" y="735854"/>
                    <a:ext cx="88801" cy="72568"/>
                    <a:chOff x="-2091059" y="1395403"/>
                    <a:chExt cx="157316" cy="128558"/>
                  </a:xfrm>
                </p:grpSpPr>
                <p:sp>
                  <p:nvSpPr>
                    <p:cNvPr id="80" name="Rechthoek 79">
                      <a:extLst>
                        <a:ext uri="{FF2B5EF4-FFF2-40B4-BE49-F238E27FC236}">
                          <a16:creationId xmlns:a16="http://schemas.microsoft.com/office/drawing/2014/main" id="{799856A1-CE9B-48BD-B6BC-6F38984DD6F1}"/>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81" name="Pijl: punthaak 80">
                      <a:extLst>
                        <a:ext uri="{FF2B5EF4-FFF2-40B4-BE49-F238E27FC236}">
                          <a16:creationId xmlns:a16="http://schemas.microsoft.com/office/drawing/2014/main" id="{05EF423D-0FA0-40D0-ACC6-E5B3C66F8DF5}"/>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grpSp>
          <p:grpSp>
            <p:nvGrpSpPr>
              <p:cNvPr id="62" name="Groep 61">
                <a:extLst>
                  <a:ext uri="{FF2B5EF4-FFF2-40B4-BE49-F238E27FC236}">
                    <a16:creationId xmlns:a16="http://schemas.microsoft.com/office/drawing/2014/main" id="{E8D30668-34B5-40D7-9FD1-40A64F18967C}"/>
                  </a:ext>
                </a:extLst>
              </p:cNvPr>
              <p:cNvGrpSpPr/>
              <p:nvPr userDrawn="1"/>
            </p:nvGrpSpPr>
            <p:grpSpPr>
              <a:xfrm>
                <a:off x="-2425037" y="781500"/>
                <a:ext cx="357690" cy="330595"/>
                <a:chOff x="-2721817" y="782525"/>
                <a:chExt cx="432805" cy="400021"/>
              </a:xfrm>
            </p:grpSpPr>
            <p:sp>
              <p:nvSpPr>
                <p:cNvPr id="65" name="Rechthoek 64">
                  <a:extLst>
                    <a:ext uri="{FF2B5EF4-FFF2-40B4-BE49-F238E27FC236}">
                      <a16:creationId xmlns:a16="http://schemas.microsoft.com/office/drawing/2014/main" id="{9E448C21-08FB-4010-B043-251E3C80C210}"/>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00" b="0" noProof="0">
                    <a:solidFill>
                      <a:srgbClr val="FF0000"/>
                    </a:solidFill>
                    <a:latin typeface="Arial" panose="020B0604020202020204" pitchFamily="34" charset="0"/>
                    <a:cs typeface="Arial" panose="020B0604020202020204" pitchFamily="34" charset="0"/>
                  </a:endParaRPr>
                </a:p>
              </p:txBody>
            </p:sp>
            <p:grpSp>
              <p:nvGrpSpPr>
                <p:cNvPr id="66" name="Groep 65">
                  <a:extLst>
                    <a:ext uri="{FF2B5EF4-FFF2-40B4-BE49-F238E27FC236}">
                      <a16:creationId xmlns:a16="http://schemas.microsoft.com/office/drawing/2014/main" id="{E5B99A00-1867-4BBC-8A25-51BB95449B7B}"/>
                    </a:ext>
                  </a:extLst>
                </p:cNvPr>
                <p:cNvGrpSpPr/>
                <p:nvPr userDrawn="1"/>
              </p:nvGrpSpPr>
              <p:grpSpPr>
                <a:xfrm>
                  <a:off x="-2652453" y="866772"/>
                  <a:ext cx="294076" cy="231526"/>
                  <a:chOff x="-3310843" y="700986"/>
                  <a:chExt cx="182598" cy="143759"/>
                </a:xfrm>
              </p:grpSpPr>
              <p:grpSp>
                <p:nvGrpSpPr>
                  <p:cNvPr id="67" name="Groep 66">
                    <a:extLst>
                      <a:ext uri="{FF2B5EF4-FFF2-40B4-BE49-F238E27FC236}">
                        <a16:creationId xmlns:a16="http://schemas.microsoft.com/office/drawing/2014/main" id="{A9DFA133-DE5E-4D9F-881B-3B3EC0EF8B46}"/>
                      </a:ext>
                    </a:extLst>
                  </p:cNvPr>
                  <p:cNvGrpSpPr/>
                  <p:nvPr userDrawn="1"/>
                </p:nvGrpSpPr>
                <p:grpSpPr>
                  <a:xfrm>
                    <a:off x="-3310843" y="700986"/>
                    <a:ext cx="182598" cy="143759"/>
                    <a:chOff x="-3310843" y="700986"/>
                    <a:chExt cx="182598" cy="143759"/>
                  </a:xfrm>
                </p:grpSpPr>
                <p:cxnSp>
                  <p:nvCxnSpPr>
                    <p:cNvPr id="71" name="Rechte verbindingslijn 70">
                      <a:extLst>
                        <a:ext uri="{FF2B5EF4-FFF2-40B4-BE49-F238E27FC236}">
                          <a16:creationId xmlns:a16="http://schemas.microsoft.com/office/drawing/2014/main" id="{BBB66CB2-C9FC-4954-9844-72C2B38499E1}"/>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72" name="Rechte verbindingslijn 71">
                      <a:extLst>
                        <a:ext uri="{FF2B5EF4-FFF2-40B4-BE49-F238E27FC236}">
                          <a16:creationId xmlns:a16="http://schemas.microsoft.com/office/drawing/2014/main" id="{07040AD6-7E54-4497-9993-6D770637B1FD}"/>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73" name="Rechte verbindingslijn 72">
                      <a:extLst>
                        <a:ext uri="{FF2B5EF4-FFF2-40B4-BE49-F238E27FC236}">
                          <a16:creationId xmlns:a16="http://schemas.microsoft.com/office/drawing/2014/main" id="{E40B46C9-99C2-425D-B2CC-9A2E9B4CF3F1}"/>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74" name="Rechte verbindingslijn 73">
                      <a:extLst>
                        <a:ext uri="{FF2B5EF4-FFF2-40B4-BE49-F238E27FC236}">
                          <a16:creationId xmlns:a16="http://schemas.microsoft.com/office/drawing/2014/main" id="{9049775B-1BC5-40A5-AD54-6CE03D2350AB}"/>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75" name="Rechte verbindingslijn 74">
                      <a:extLst>
                        <a:ext uri="{FF2B5EF4-FFF2-40B4-BE49-F238E27FC236}">
                          <a16:creationId xmlns:a16="http://schemas.microsoft.com/office/drawing/2014/main" id="{0D0357E2-202F-4389-96DA-163CE8004EB2}"/>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68" name="Groep 67">
                    <a:extLst>
                      <a:ext uri="{FF2B5EF4-FFF2-40B4-BE49-F238E27FC236}">
                        <a16:creationId xmlns:a16="http://schemas.microsoft.com/office/drawing/2014/main" id="{0DDCCE4C-DD23-40AF-9F7D-5BA6B45AEB77}"/>
                      </a:ext>
                    </a:extLst>
                  </p:cNvPr>
                  <p:cNvGrpSpPr/>
                  <p:nvPr userDrawn="1"/>
                </p:nvGrpSpPr>
                <p:grpSpPr>
                  <a:xfrm flipH="1">
                    <a:off x="-3310774" y="735854"/>
                    <a:ext cx="88801" cy="72568"/>
                    <a:chOff x="-2091059" y="1395403"/>
                    <a:chExt cx="157316" cy="128558"/>
                  </a:xfrm>
                </p:grpSpPr>
                <p:sp>
                  <p:nvSpPr>
                    <p:cNvPr id="69" name="Rechthoek 68">
                      <a:extLst>
                        <a:ext uri="{FF2B5EF4-FFF2-40B4-BE49-F238E27FC236}">
                          <a16:creationId xmlns:a16="http://schemas.microsoft.com/office/drawing/2014/main" id="{C15DA3E9-E7BC-4C24-8819-0CE303E9AEFF}"/>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70" name="Pijl: punthaak 69">
                      <a:extLst>
                        <a:ext uri="{FF2B5EF4-FFF2-40B4-BE49-F238E27FC236}">
                          <a16:creationId xmlns:a16="http://schemas.microsoft.com/office/drawing/2014/main" id="{AF66AF33-424D-41ED-8A85-36D6D6D7DCF1}"/>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grpSp>
          <p:sp>
            <p:nvSpPr>
              <p:cNvPr id="63" name="Rechthoek 62">
                <a:extLst>
                  <a:ext uri="{FF2B5EF4-FFF2-40B4-BE49-F238E27FC236}">
                    <a16:creationId xmlns:a16="http://schemas.microsoft.com/office/drawing/2014/main" id="{97578B4F-03A6-4B22-9AF4-FDD8B817493E}"/>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omhoog</a:t>
                </a:r>
              </a:p>
            </p:txBody>
          </p:sp>
          <p:sp>
            <p:nvSpPr>
              <p:cNvPr id="64" name="Rechthoek 63">
                <a:extLst>
                  <a:ext uri="{FF2B5EF4-FFF2-40B4-BE49-F238E27FC236}">
                    <a16:creationId xmlns:a16="http://schemas.microsoft.com/office/drawing/2014/main" id="{144AB55C-528B-420C-B4BE-05119D07D9E2}"/>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omlaag</a:t>
                </a:r>
              </a:p>
            </p:txBody>
          </p:sp>
        </p:grpSp>
        <p:cxnSp>
          <p:nvCxnSpPr>
            <p:cNvPr id="42" name="Rechte verbindingslijn 41">
              <a:extLst>
                <a:ext uri="{FF2B5EF4-FFF2-40B4-BE49-F238E27FC236}">
                  <a16:creationId xmlns:a16="http://schemas.microsoft.com/office/drawing/2014/main" id="{A4866447-547D-4DD4-8B64-1FD92E70DEBF}"/>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43" name="Rechthoek 42">
              <a:extLst>
                <a:ext uri="{FF2B5EF4-FFF2-40B4-BE49-F238E27FC236}">
                  <a16:creationId xmlns:a16="http://schemas.microsoft.com/office/drawing/2014/main" id="{D9283934-A728-44B2-88FC-48D0CC3F529C}"/>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marL="265113" marR="0" lvl="0" indent="-265113" algn="l" defTabSz="914400" rtl="0" eaLnBrk="1" fontAlgn="auto" latinLnBrk="0" hangingPunct="1">
                <a:lnSpc>
                  <a:spcPct val="90000"/>
                </a:lnSpc>
                <a:spcBef>
                  <a:spcPts val="800"/>
                </a:spcBef>
                <a:spcAft>
                  <a:spcPts val="500"/>
                </a:spcAft>
                <a:buClr>
                  <a:schemeClr val="accent1"/>
                </a:buClr>
                <a:buSzTx/>
                <a:buFont typeface="Arial" panose="020B0604020202020204" pitchFamily="34" charset="0"/>
                <a:buChar char="•"/>
                <a:tabLst/>
                <a:defRPr/>
              </a:pPr>
              <a:r>
                <a:rPr lang="nl-NL" sz="1400" kern="1200" noProof="0" dirty="0" err="1">
                  <a:solidFill>
                    <a:schemeClr val="tx2"/>
                  </a:solidFill>
                  <a:latin typeface="+mn-lt"/>
                  <a:ea typeface="+mn-ea"/>
                  <a:cs typeface="+mn-cs"/>
                </a:rPr>
                <a:t>Bullet</a:t>
              </a:r>
              <a:endParaRPr lang="nl-NL" sz="1400" kern="1200" noProof="0" dirty="0">
                <a:solidFill>
                  <a:schemeClr val="tx2"/>
                </a:solidFill>
                <a:latin typeface="+mn-lt"/>
                <a:ea typeface="+mn-ea"/>
                <a:cs typeface="+mn-cs"/>
              </a:endParaRPr>
            </a:p>
          </p:txBody>
        </p:sp>
        <p:sp>
          <p:nvSpPr>
            <p:cNvPr id="44" name="Ovaal 43">
              <a:extLst>
                <a:ext uri="{FF2B5EF4-FFF2-40B4-BE49-F238E27FC236}">
                  <a16:creationId xmlns:a16="http://schemas.microsoft.com/office/drawing/2014/main" id="{535D3BD5-1ABD-4DCE-A0FC-ECA98C9A1B08}"/>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45" name="Rechthoek 44">
              <a:extLst>
                <a:ext uri="{FF2B5EF4-FFF2-40B4-BE49-F238E27FC236}">
                  <a16:creationId xmlns:a16="http://schemas.microsoft.com/office/drawing/2014/main" id="{330BFB55-B7D1-495B-B6EF-44DDF3D35B24}"/>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541338" marR="0" lvl="1" indent="-276225" algn="l" defTabSz="914400" rtl="0" eaLnBrk="1" fontAlgn="auto" latinLnBrk="0" hangingPunct="1">
                <a:lnSpc>
                  <a:spcPct val="90000"/>
                </a:lnSpc>
                <a:spcBef>
                  <a:spcPts val="800"/>
                </a:spcBef>
                <a:spcAft>
                  <a:spcPts val="500"/>
                </a:spcAft>
                <a:buClr>
                  <a:schemeClr val="tx2"/>
                </a:buClr>
                <a:buSzTx/>
                <a:buFont typeface="Arial" panose="020B0604020202020204" pitchFamily="34" charset="0"/>
                <a:buChar char="•"/>
                <a:tabLst/>
                <a:defRPr/>
              </a:pPr>
              <a:r>
                <a:rPr lang="nl-NL" sz="1400" kern="1200" noProof="0" dirty="0">
                  <a:solidFill>
                    <a:schemeClr val="tx2"/>
                  </a:solidFill>
                  <a:latin typeface="+mn-lt"/>
                  <a:ea typeface="+mn-ea"/>
                  <a:cs typeface="+mn-cs"/>
                </a:rPr>
                <a:t>Sub-</a:t>
              </a:r>
              <a:r>
                <a:rPr lang="nl-NL" sz="1400" kern="1200" noProof="0" dirty="0" err="1">
                  <a:solidFill>
                    <a:schemeClr val="tx2"/>
                  </a:solidFill>
                  <a:latin typeface="+mn-lt"/>
                  <a:ea typeface="+mn-ea"/>
                  <a:cs typeface="+mn-cs"/>
                </a:rPr>
                <a:t>bullet</a:t>
              </a:r>
              <a:r>
                <a:rPr lang="nl-NL" sz="1400" kern="1200" noProof="0" dirty="0">
                  <a:solidFill>
                    <a:schemeClr val="tx2"/>
                  </a:solidFill>
                  <a:latin typeface="+mn-lt"/>
                  <a:ea typeface="+mn-ea"/>
                  <a:cs typeface="+mn-cs"/>
                </a:rPr>
                <a:t> #1</a:t>
              </a:r>
            </a:p>
          </p:txBody>
        </p:sp>
        <p:sp>
          <p:nvSpPr>
            <p:cNvPr id="46" name="Ovaal 45">
              <a:extLst>
                <a:ext uri="{FF2B5EF4-FFF2-40B4-BE49-F238E27FC236}">
                  <a16:creationId xmlns:a16="http://schemas.microsoft.com/office/drawing/2014/main" id="{F50B54A6-6EC4-4073-A3A7-FAEEDD336EB9}"/>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3</a:t>
              </a:r>
            </a:p>
          </p:txBody>
        </p:sp>
        <p:sp>
          <p:nvSpPr>
            <p:cNvPr id="47" name="Rechthoek 46">
              <a:extLst>
                <a:ext uri="{FF2B5EF4-FFF2-40B4-BE49-F238E27FC236}">
                  <a16:creationId xmlns:a16="http://schemas.microsoft.com/office/drawing/2014/main" id="{7436317B-30DD-4932-9B10-D1A3F02170EE}"/>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806450" marR="0" lvl="2" indent="-265113" algn="l" defTabSz="914400" rtl="0" eaLnBrk="1" fontAlgn="auto" latinLnBrk="0" hangingPunct="1">
                <a:lnSpc>
                  <a:spcPct val="90000"/>
                </a:lnSpc>
                <a:spcBef>
                  <a:spcPts val="800"/>
                </a:spcBef>
                <a:spcAft>
                  <a:spcPts val="500"/>
                </a:spcAft>
                <a:buClr>
                  <a:schemeClr val="accent1"/>
                </a:buClr>
                <a:buSzTx/>
                <a:buFont typeface="Calibri Light" panose="020F0302020204030204" pitchFamily="34" charset="0"/>
                <a:buChar char="-"/>
                <a:tabLst/>
                <a:defRPr/>
              </a:pPr>
              <a:r>
                <a:rPr lang="nl-NL" sz="1200" kern="1200" noProof="0" dirty="0">
                  <a:solidFill>
                    <a:schemeClr val="tx2"/>
                  </a:solidFill>
                  <a:latin typeface="+mn-lt"/>
                  <a:ea typeface="+mn-ea"/>
                  <a:cs typeface="+mn-cs"/>
                </a:rPr>
                <a:t>Sub-</a:t>
              </a:r>
              <a:r>
                <a:rPr lang="nl-NL" sz="1200" kern="1200" noProof="0" dirty="0" err="1">
                  <a:solidFill>
                    <a:schemeClr val="tx2"/>
                  </a:solidFill>
                  <a:latin typeface="+mn-lt"/>
                  <a:ea typeface="+mn-ea"/>
                  <a:cs typeface="+mn-cs"/>
                </a:rPr>
                <a:t>bullet</a:t>
              </a:r>
              <a:r>
                <a:rPr lang="nl-NL" sz="1200" kern="1200" noProof="0" dirty="0">
                  <a:solidFill>
                    <a:schemeClr val="tx2"/>
                  </a:solidFill>
                  <a:latin typeface="+mn-lt"/>
                  <a:ea typeface="+mn-ea"/>
                  <a:cs typeface="+mn-cs"/>
                </a:rPr>
                <a:t> #2</a:t>
              </a:r>
            </a:p>
          </p:txBody>
        </p:sp>
        <p:sp>
          <p:nvSpPr>
            <p:cNvPr id="48" name="Ovaal 47">
              <a:extLst>
                <a:ext uri="{FF2B5EF4-FFF2-40B4-BE49-F238E27FC236}">
                  <a16:creationId xmlns:a16="http://schemas.microsoft.com/office/drawing/2014/main" id="{937D8323-614E-4228-9EEB-1128017C3A26}"/>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49" name="Rechthoek 48">
              <a:extLst>
                <a:ext uri="{FF2B5EF4-FFF2-40B4-BE49-F238E27FC236}">
                  <a16:creationId xmlns:a16="http://schemas.microsoft.com/office/drawing/2014/main" id="{75F1A5AA-DDEE-462A-90B1-47F0163BBE27}"/>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0" marR="0" lvl="3" indent="0" algn="l" defTabSz="914400" rtl="0" eaLnBrk="1" fontAlgn="auto" latinLnBrk="0" hangingPunct="1">
                <a:lnSpc>
                  <a:spcPct val="90000"/>
                </a:lnSpc>
                <a:spcBef>
                  <a:spcPts val="800"/>
                </a:spcBef>
                <a:spcAft>
                  <a:spcPts val="800"/>
                </a:spcAft>
                <a:buClrTx/>
                <a:buSzTx/>
                <a:buFont typeface="Arial" panose="020B0604020202020204" pitchFamily="34" charset="0"/>
                <a:buNone/>
                <a:tabLst/>
                <a:defRPr/>
              </a:pPr>
              <a:r>
                <a:rPr lang="nl-NL" sz="1400" kern="1200" noProof="0" dirty="0">
                  <a:solidFill>
                    <a:schemeClr val="tx2"/>
                  </a:solidFill>
                  <a:latin typeface="+mn-lt"/>
                  <a:ea typeface="+mn-ea"/>
                  <a:cs typeface="+mn-cs"/>
                </a:rPr>
                <a:t>Leestekst</a:t>
              </a:r>
            </a:p>
          </p:txBody>
        </p:sp>
        <p:sp>
          <p:nvSpPr>
            <p:cNvPr id="50" name="Ovaal 49">
              <a:extLst>
                <a:ext uri="{FF2B5EF4-FFF2-40B4-BE49-F238E27FC236}">
                  <a16:creationId xmlns:a16="http://schemas.microsoft.com/office/drawing/2014/main" id="{9DBC2691-EB88-4F3A-A92C-BE48C354C0A3}"/>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51" name="Rechthoek 50">
              <a:extLst>
                <a:ext uri="{FF2B5EF4-FFF2-40B4-BE49-F238E27FC236}">
                  <a16:creationId xmlns:a16="http://schemas.microsoft.com/office/drawing/2014/main" id="{CA831DF4-0770-4A3B-9238-76397A688A44}"/>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0" marR="0" lvl="4" indent="0" algn="l" defTabSz="914400" rtl="0" eaLnBrk="1" fontAlgn="auto" latinLnBrk="0" hangingPunct="1">
                <a:lnSpc>
                  <a:spcPct val="90000"/>
                </a:lnSpc>
                <a:spcBef>
                  <a:spcPts val="800"/>
                </a:spcBef>
                <a:spcAft>
                  <a:spcPts val="500"/>
                </a:spcAft>
                <a:buClrTx/>
                <a:buSzTx/>
                <a:buFont typeface="Arial" panose="020B0604020202020204" pitchFamily="34" charset="0"/>
                <a:buNone/>
                <a:tabLst/>
                <a:defRPr/>
              </a:pPr>
              <a:r>
                <a:rPr lang="nl-NL" sz="1800" b="0" kern="1200" noProof="0" dirty="0">
                  <a:solidFill>
                    <a:schemeClr val="accent1"/>
                  </a:solidFill>
                  <a:latin typeface="+mj-lt"/>
                  <a:ea typeface="+mn-ea"/>
                  <a:cs typeface="+mn-cs"/>
                </a:rPr>
                <a:t>Tussenkop</a:t>
              </a:r>
            </a:p>
          </p:txBody>
        </p:sp>
        <p:sp>
          <p:nvSpPr>
            <p:cNvPr id="52" name="Rechthoek 51">
              <a:extLst>
                <a:ext uri="{FF2B5EF4-FFF2-40B4-BE49-F238E27FC236}">
                  <a16:creationId xmlns:a16="http://schemas.microsoft.com/office/drawing/2014/main" id="{40865AC4-B990-4A6A-BF2E-1586BD71F2F6}"/>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Gebruik, onder de tab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‘Start’</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de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lijstniveau-knoppen</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zoals hierboven aangegeven, om een tekst niveau te kiezen. Kies uit:</a:t>
              </a:r>
            </a:p>
          </p:txBody>
        </p:sp>
      </p:grpSp>
      <p:grpSp>
        <p:nvGrpSpPr>
          <p:cNvPr id="108" name="Instructie">
            <a:extLst>
              <a:ext uri="{FF2B5EF4-FFF2-40B4-BE49-F238E27FC236}">
                <a16:creationId xmlns:a16="http://schemas.microsoft.com/office/drawing/2014/main" id="{4C2D8C65-1A20-4EE9-8048-11BF0932248C}"/>
              </a:ext>
            </a:extLst>
          </p:cNvPr>
          <p:cNvGrpSpPr/>
          <p:nvPr userDrawn="1"/>
        </p:nvGrpSpPr>
        <p:grpSpPr>
          <a:xfrm>
            <a:off x="12391601" y="0"/>
            <a:ext cx="3183678" cy="4439101"/>
            <a:chOff x="12391601" y="0"/>
            <a:chExt cx="3183678" cy="4439101"/>
          </a:xfrm>
        </p:grpSpPr>
        <p:sp>
          <p:nvSpPr>
            <p:cNvPr id="110" name="Rechthoek 109">
              <a:extLst>
                <a:ext uri="{FF2B5EF4-FFF2-40B4-BE49-F238E27FC236}">
                  <a16:creationId xmlns:a16="http://schemas.microsoft.com/office/drawing/2014/main" id="{1E0BA8B9-8701-4ACE-B93D-9CCCB7B4B04A}"/>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0" i="0" u="none" strike="noStrike" kern="0" cap="all" spc="0" normalizeH="0" baseline="0" noProof="0" dirty="0">
                  <a:ln>
                    <a:noFill/>
                  </a:ln>
                  <a:solidFill>
                    <a:schemeClr val="accent1"/>
                  </a:solidFill>
                  <a:effectLst/>
                  <a:uLnTx/>
                  <a:uFillTx/>
                  <a:latin typeface="+mj-lt"/>
                  <a:cs typeface="Segoe UI Light" panose="020B0502040204020203" pitchFamily="34" charset="0"/>
                </a:rPr>
                <a:t>Afbeelding invoegen/veranderen</a:t>
              </a:r>
            </a:p>
          </p:txBody>
        </p:sp>
        <p:sp>
          <p:nvSpPr>
            <p:cNvPr id="111" name="Ovaal 110">
              <a:extLst>
                <a:ext uri="{FF2B5EF4-FFF2-40B4-BE49-F238E27FC236}">
                  <a16:creationId xmlns:a16="http://schemas.microsoft.com/office/drawing/2014/main" id="{EFACD24D-637B-4D56-A8ED-F7399272E5F5}"/>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12" name="Rechte verbindingslijn 111">
              <a:extLst>
                <a:ext uri="{FF2B5EF4-FFF2-40B4-BE49-F238E27FC236}">
                  <a16:creationId xmlns:a16="http://schemas.microsoft.com/office/drawing/2014/main" id="{C23F2443-35A2-4D71-AC8B-3D3D5B38CE66}"/>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13" name="Rechte verbindingslijn 112">
              <a:extLst>
                <a:ext uri="{FF2B5EF4-FFF2-40B4-BE49-F238E27FC236}">
                  <a16:creationId xmlns:a16="http://schemas.microsoft.com/office/drawing/2014/main" id="{CCD406F7-B7AA-450D-AA6D-0E45E9880A77}"/>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14" name="Rechthoek 113">
              <a:extLst>
                <a:ext uri="{FF2B5EF4-FFF2-40B4-BE49-F238E27FC236}">
                  <a16:creationId xmlns:a16="http://schemas.microsoft.com/office/drawing/2014/main" id="{F1A15129-E676-4565-B127-A95DF3DEBC62}"/>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Klik op het pictogram om een nieuwe afbeelding in te voegen. </a:t>
              </a:r>
              <a:r>
                <a:rPr kumimoji="0" lang="nl-NL" sz="1050" b="0" i="1" u="none" strike="noStrike" kern="0" cap="none" spc="0" normalizeH="0" baseline="0" noProof="0" dirty="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cxnSp>
          <p:nvCxnSpPr>
            <p:cNvPr id="115" name="Rechte verbindingslijn 114">
              <a:extLst>
                <a:ext uri="{FF2B5EF4-FFF2-40B4-BE49-F238E27FC236}">
                  <a16:creationId xmlns:a16="http://schemas.microsoft.com/office/drawing/2014/main" id="{82F2721B-90C2-480F-92B5-DAD52BB45C25}"/>
                </a:ext>
              </a:extLst>
            </p:cNvPr>
            <p:cNvCxnSpPr>
              <a:cxnSpLocks/>
            </p:cNvCxnSpPr>
            <p:nvPr userDrawn="1"/>
          </p:nvCxnSpPr>
          <p:spPr>
            <a:xfrm>
              <a:off x="12397261" y="4439101"/>
              <a:ext cx="3178017" cy="0"/>
            </a:xfrm>
            <a:prstGeom prst="line">
              <a:avLst/>
            </a:prstGeom>
            <a:noFill/>
            <a:ln w="3175" cap="flat" cmpd="sng" algn="ctr">
              <a:solidFill>
                <a:schemeClr val="accent1"/>
              </a:solidFill>
              <a:prstDash val="solid"/>
            </a:ln>
            <a:effectLst/>
          </p:spPr>
        </p:cxnSp>
        <p:sp>
          <p:nvSpPr>
            <p:cNvPr id="116" name="Ovaal 115">
              <a:extLst>
                <a:ext uri="{FF2B5EF4-FFF2-40B4-BE49-F238E27FC236}">
                  <a16:creationId xmlns:a16="http://schemas.microsoft.com/office/drawing/2014/main" id="{CE4744A7-23F4-4091-A35D-674F7A3C7051}"/>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17" name="Rechthoek 116">
              <a:extLst>
                <a:ext uri="{FF2B5EF4-FFF2-40B4-BE49-F238E27FC236}">
                  <a16:creationId xmlns:a16="http://schemas.microsoft.com/office/drawing/2014/main" id="{E4EF4737-1030-4207-B29E-A3FD13A5C9A5}"/>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18" name="Groep 117">
              <a:extLst>
                <a:ext uri="{FF2B5EF4-FFF2-40B4-BE49-F238E27FC236}">
                  <a16:creationId xmlns:a16="http://schemas.microsoft.com/office/drawing/2014/main" id="{102B2D70-460D-482C-AC64-87206D758233}"/>
                </a:ext>
              </a:extLst>
            </p:cNvPr>
            <p:cNvGrpSpPr/>
            <p:nvPr userDrawn="1"/>
          </p:nvGrpSpPr>
          <p:grpSpPr>
            <a:xfrm>
              <a:off x="12757282" y="2184550"/>
              <a:ext cx="825500" cy="209550"/>
              <a:chOff x="13504624" y="2482850"/>
              <a:chExt cx="825500" cy="209550"/>
            </a:xfrm>
          </p:grpSpPr>
          <p:sp>
            <p:nvSpPr>
              <p:cNvPr id="146" name="Rechthoek 145">
                <a:extLst>
                  <a:ext uri="{FF2B5EF4-FFF2-40B4-BE49-F238E27FC236}">
                    <a16:creationId xmlns:a16="http://schemas.microsoft.com/office/drawing/2014/main" id="{7A9503A6-F929-4CA4-83F2-37606FE378FE}"/>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700" b="0" noProof="0">
                    <a:solidFill>
                      <a:schemeClr val="tx1"/>
                    </a:solidFill>
                    <a:latin typeface="Arial" panose="020B0604020202020204" pitchFamily="34" charset="0"/>
                    <a:cs typeface="Arial" panose="020B0604020202020204" pitchFamily="34" charset="0"/>
                  </a:rPr>
                  <a:t>Invoegen</a:t>
                </a:r>
              </a:p>
            </p:txBody>
          </p:sp>
          <p:cxnSp>
            <p:nvCxnSpPr>
              <p:cNvPr id="147" name="Rechte verbindingslijn 146">
                <a:extLst>
                  <a:ext uri="{FF2B5EF4-FFF2-40B4-BE49-F238E27FC236}">
                    <a16:creationId xmlns:a16="http://schemas.microsoft.com/office/drawing/2014/main" id="{B9E67448-F753-46C7-AC16-56A643539632}"/>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48" name="Gelijkbenige driehoek 147">
                <a:extLst>
                  <a:ext uri="{FF2B5EF4-FFF2-40B4-BE49-F238E27FC236}">
                    <a16:creationId xmlns:a16="http://schemas.microsoft.com/office/drawing/2014/main" id="{7C0ADA07-D056-4252-887F-B749AC628FD1}"/>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nvGrpSpPr>
            <p:cNvPr id="119" name="Groep 118">
              <a:extLst>
                <a:ext uri="{FF2B5EF4-FFF2-40B4-BE49-F238E27FC236}">
                  <a16:creationId xmlns:a16="http://schemas.microsoft.com/office/drawing/2014/main" id="{D4F71311-3D82-40BC-AD50-DE65B952D351}"/>
                </a:ext>
              </a:extLst>
            </p:cNvPr>
            <p:cNvGrpSpPr/>
            <p:nvPr userDrawn="1"/>
          </p:nvGrpSpPr>
          <p:grpSpPr>
            <a:xfrm>
              <a:off x="12757282" y="1141626"/>
              <a:ext cx="294789" cy="318834"/>
              <a:chOff x="14466489" y="1001522"/>
              <a:chExt cx="290627" cy="314333"/>
            </a:xfrm>
          </p:grpSpPr>
          <p:sp>
            <p:nvSpPr>
              <p:cNvPr id="140" name="Rechthoek 139">
                <a:extLst>
                  <a:ext uri="{FF2B5EF4-FFF2-40B4-BE49-F238E27FC236}">
                    <a16:creationId xmlns:a16="http://schemas.microsoft.com/office/drawing/2014/main" id="{27F0647C-D063-4452-BB5D-F035EDC20E8E}"/>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sp>
            <p:nvSpPr>
              <p:cNvPr id="141" name="Ovaal 140">
                <a:extLst>
                  <a:ext uri="{FF2B5EF4-FFF2-40B4-BE49-F238E27FC236}">
                    <a16:creationId xmlns:a16="http://schemas.microsoft.com/office/drawing/2014/main" id="{3E2C9923-2593-49DE-847F-D359E02D56F9}"/>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42" name="Vrije vorm: vorm 141">
                <a:extLst>
                  <a:ext uri="{FF2B5EF4-FFF2-40B4-BE49-F238E27FC236}">
                    <a16:creationId xmlns:a16="http://schemas.microsoft.com/office/drawing/2014/main" id="{5A0FDB99-C5AD-4BCB-88DF-C9ED15D29155}"/>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43" name="Rechthoek: afgeronde hoeken 142">
                <a:extLst>
                  <a:ext uri="{FF2B5EF4-FFF2-40B4-BE49-F238E27FC236}">
                    <a16:creationId xmlns:a16="http://schemas.microsoft.com/office/drawing/2014/main" id="{4F742721-C030-49FB-AFBA-A1661920E62C}"/>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cxnSp>
            <p:nvCxnSpPr>
              <p:cNvPr id="144" name="Rechte verbindingslijn 143">
                <a:extLst>
                  <a:ext uri="{FF2B5EF4-FFF2-40B4-BE49-F238E27FC236}">
                    <a16:creationId xmlns:a16="http://schemas.microsoft.com/office/drawing/2014/main" id="{C0667A74-8D0B-4A91-86B3-61125658CF4A}"/>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45" name="Rechte verbindingslijn 144">
                <a:extLst>
                  <a:ext uri="{FF2B5EF4-FFF2-40B4-BE49-F238E27FC236}">
                    <a16:creationId xmlns:a16="http://schemas.microsoft.com/office/drawing/2014/main" id="{F883EE7C-C93D-4CBE-AE5E-C8DF47CB55B5}"/>
                  </a:ext>
                </a:extLst>
              </p:cNvPr>
              <p:cNvCxnSpPr>
                <a:cxnSpLocks/>
                <a:stCxn id="143"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20" name="Ovaal 119">
              <a:extLst>
                <a:ext uri="{FF2B5EF4-FFF2-40B4-BE49-F238E27FC236}">
                  <a16:creationId xmlns:a16="http://schemas.microsoft.com/office/drawing/2014/main" id="{6244CBF8-0614-4F9B-9D3A-06E298DDF858}"/>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3</a:t>
              </a:r>
            </a:p>
          </p:txBody>
        </p:sp>
        <p:sp>
          <p:nvSpPr>
            <p:cNvPr id="121" name="Rechthoek 120">
              <a:extLst>
                <a:ext uri="{FF2B5EF4-FFF2-40B4-BE49-F238E27FC236}">
                  <a16:creationId xmlns:a16="http://schemas.microsoft.com/office/drawing/2014/main" id="{479E4B1E-ADCA-4B1F-AC20-B6AEA696D580}"/>
                </a:ext>
              </a:extLst>
            </p:cNvPr>
            <p:cNvSpPr/>
            <p:nvPr userDrawn="1"/>
          </p:nvSpPr>
          <p:spPr>
            <a:xfrm>
              <a:off x="12757283" y="2684014"/>
              <a:ext cx="2817996" cy="887319"/>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Schaal met de bolletjes de afbeelding en met de hoekjes het afbeeldingskader.</a:t>
              </a:r>
              <a:endPar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cxnSp>
          <p:nvCxnSpPr>
            <p:cNvPr id="122" name="Rechte verbindingslijn 121">
              <a:extLst>
                <a:ext uri="{FF2B5EF4-FFF2-40B4-BE49-F238E27FC236}">
                  <a16:creationId xmlns:a16="http://schemas.microsoft.com/office/drawing/2014/main" id="{23D6BB54-C5C9-4E42-A099-3F7ECEF84011}"/>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123" name="Groep 122">
              <a:extLst>
                <a:ext uri="{FF2B5EF4-FFF2-40B4-BE49-F238E27FC236}">
                  <a16:creationId xmlns:a16="http://schemas.microsoft.com/office/drawing/2014/main" id="{FACBA970-A3D7-4A0A-BBA7-2385AECED7B2}"/>
                </a:ext>
              </a:extLst>
            </p:cNvPr>
            <p:cNvGrpSpPr/>
            <p:nvPr userDrawn="1"/>
          </p:nvGrpSpPr>
          <p:grpSpPr>
            <a:xfrm>
              <a:off x="12696514" y="3701158"/>
              <a:ext cx="514284" cy="612918"/>
              <a:chOff x="12682980" y="3403241"/>
              <a:chExt cx="622284" cy="741632"/>
            </a:xfrm>
          </p:grpSpPr>
          <p:grpSp>
            <p:nvGrpSpPr>
              <p:cNvPr id="124" name="Groep 123">
                <a:extLst>
                  <a:ext uri="{FF2B5EF4-FFF2-40B4-BE49-F238E27FC236}">
                    <a16:creationId xmlns:a16="http://schemas.microsoft.com/office/drawing/2014/main" id="{462F0A36-95DD-49C1-ABBF-F26B26949AE4}"/>
                  </a:ext>
                </a:extLst>
              </p:cNvPr>
              <p:cNvGrpSpPr/>
              <p:nvPr userDrawn="1"/>
            </p:nvGrpSpPr>
            <p:grpSpPr>
              <a:xfrm>
                <a:off x="12771568" y="3403241"/>
                <a:ext cx="467138" cy="448489"/>
                <a:chOff x="12782195" y="3403241"/>
                <a:chExt cx="467138" cy="448489"/>
              </a:xfrm>
            </p:grpSpPr>
            <p:grpSp>
              <p:nvGrpSpPr>
                <p:cNvPr id="127" name="Groep 126">
                  <a:extLst>
                    <a:ext uri="{FF2B5EF4-FFF2-40B4-BE49-F238E27FC236}">
                      <a16:creationId xmlns:a16="http://schemas.microsoft.com/office/drawing/2014/main" id="{64E124F8-F57C-495F-9FBC-B56D00D15480}"/>
                    </a:ext>
                  </a:extLst>
                </p:cNvPr>
                <p:cNvGrpSpPr/>
                <p:nvPr userDrawn="1"/>
              </p:nvGrpSpPr>
              <p:grpSpPr>
                <a:xfrm>
                  <a:off x="12782195" y="3403241"/>
                  <a:ext cx="412967" cy="393907"/>
                  <a:chOff x="13554906" y="3320109"/>
                  <a:chExt cx="443906" cy="423419"/>
                </a:xfrm>
              </p:grpSpPr>
              <p:grpSp>
                <p:nvGrpSpPr>
                  <p:cNvPr id="134" name="Groep 133">
                    <a:extLst>
                      <a:ext uri="{FF2B5EF4-FFF2-40B4-BE49-F238E27FC236}">
                        <a16:creationId xmlns:a16="http://schemas.microsoft.com/office/drawing/2014/main" id="{E4EE00DC-3B76-40D4-A35B-235924C5AC16}"/>
                      </a:ext>
                    </a:extLst>
                  </p:cNvPr>
                  <p:cNvGrpSpPr/>
                  <p:nvPr userDrawn="1"/>
                </p:nvGrpSpPr>
                <p:grpSpPr>
                  <a:xfrm>
                    <a:off x="13554906" y="3320109"/>
                    <a:ext cx="443906" cy="423419"/>
                    <a:chOff x="12909684" y="1276143"/>
                    <a:chExt cx="443906" cy="423419"/>
                  </a:xfrm>
                </p:grpSpPr>
                <p:sp>
                  <p:nvSpPr>
                    <p:cNvPr id="137" name="Rechthoek 136">
                      <a:extLst>
                        <a:ext uri="{FF2B5EF4-FFF2-40B4-BE49-F238E27FC236}">
                          <a16:creationId xmlns:a16="http://schemas.microsoft.com/office/drawing/2014/main" id="{33026DEF-7F69-4325-AB21-1337416CAF9C}"/>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sp>
                  <p:nvSpPr>
                    <p:cNvPr id="138" name="Rechthoek 137">
                      <a:extLst>
                        <a:ext uri="{FF2B5EF4-FFF2-40B4-BE49-F238E27FC236}">
                          <a16:creationId xmlns:a16="http://schemas.microsoft.com/office/drawing/2014/main" id="{D4872CA8-D714-4B2A-ADF3-5F12CE2449F5}"/>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sp>
                  <p:nvSpPr>
                    <p:cNvPr id="139" name="Ovaal 138">
                      <a:extLst>
                        <a:ext uri="{FF2B5EF4-FFF2-40B4-BE49-F238E27FC236}">
                          <a16:creationId xmlns:a16="http://schemas.microsoft.com/office/drawing/2014/main" id="{C18F42FC-BCE3-430F-B728-D5C2C73F91DB}"/>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pic>
                <p:nvPicPr>
                  <p:cNvPr id="135" name="Afbeelding 134">
                    <a:extLst>
                      <a:ext uri="{FF2B5EF4-FFF2-40B4-BE49-F238E27FC236}">
                        <a16:creationId xmlns:a16="http://schemas.microsoft.com/office/drawing/2014/main" id="{DB65E27D-E10E-473C-8CD2-CE7D7A1BD5A9}"/>
                      </a:ext>
                    </a:extLst>
                  </p:cNvPr>
                  <p:cNvPicPr>
                    <a:picLocks noChangeAspect="1"/>
                  </p:cNvPicPr>
                  <p:nvPr userDrawn="1"/>
                </p:nvPicPr>
                <p:blipFill>
                  <a:blip r:embed="rId2">
                    <a:duotone>
                      <a:prstClr val="black"/>
                      <a:srgbClr val="4D82B8">
                        <a:tint val="45000"/>
                        <a:satMod val="400000"/>
                      </a:srgbClr>
                    </a:duotone>
                  </a:blip>
                  <a:stretch>
                    <a:fillRect/>
                  </a:stretch>
                </p:blipFill>
                <p:spPr>
                  <a:xfrm>
                    <a:off x="13567296" y="3424991"/>
                    <a:ext cx="173367" cy="140220"/>
                  </a:xfrm>
                  <a:prstGeom prst="rect">
                    <a:avLst/>
                  </a:prstGeom>
                </p:spPr>
              </p:pic>
              <p:pic>
                <p:nvPicPr>
                  <p:cNvPr id="136" name="Afbeelding 135">
                    <a:extLst>
                      <a:ext uri="{FF2B5EF4-FFF2-40B4-BE49-F238E27FC236}">
                        <a16:creationId xmlns:a16="http://schemas.microsoft.com/office/drawing/2014/main" id="{49A9AD0B-E321-4E44-858C-16A67D22B0B4}"/>
                      </a:ext>
                    </a:extLst>
                  </p:cNvPr>
                  <p:cNvPicPr>
                    <a:picLocks noChangeAspect="1"/>
                  </p:cNvPicPr>
                  <p:nvPr userDrawn="1"/>
                </p:nvPicPr>
                <p:blipFill>
                  <a:blip r:embed="rId2">
                    <a:duotone>
                      <a:prstClr val="black"/>
                      <a:srgbClr val="4D82B8">
                        <a:tint val="45000"/>
                        <a:satMod val="400000"/>
                      </a:srgbClr>
                    </a:duotone>
                  </a:blip>
                  <a:stretch>
                    <a:fillRect/>
                  </a:stretch>
                </p:blipFill>
                <p:spPr>
                  <a:xfrm flipH="1">
                    <a:off x="13635598" y="3454369"/>
                    <a:ext cx="173367" cy="111423"/>
                  </a:xfrm>
                  <a:prstGeom prst="rect">
                    <a:avLst/>
                  </a:prstGeom>
                </p:spPr>
              </p:pic>
            </p:grpSp>
            <p:grpSp>
              <p:nvGrpSpPr>
                <p:cNvPr id="128" name="Groep 127">
                  <a:extLst>
                    <a:ext uri="{FF2B5EF4-FFF2-40B4-BE49-F238E27FC236}">
                      <a16:creationId xmlns:a16="http://schemas.microsoft.com/office/drawing/2014/main" id="{FF73719F-9E08-43DF-A618-D630E2689A5D}"/>
                    </a:ext>
                  </a:extLst>
                </p:cNvPr>
                <p:cNvGrpSpPr/>
                <p:nvPr userDrawn="1"/>
              </p:nvGrpSpPr>
              <p:grpSpPr>
                <a:xfrm>
                  <a:off x="13103513" y="3705268"/>
                  <a:ext cx="145820" cy="146462"/>
                  <a:chOff x="13096169" y="3602278"/>
                  <a:chExt cx="145820" cy="146462"/>
                </a:xfrm>
              </p:grpSpPr>
              <p:sp>
                <p:nvSpPr>
                  <p:cNvPr id="132" name="Rechthoek 131">
                    <a:extLst>
                      <a:ext uri="{FF2B5EF4-FFF2-40B4-BE49-F238E27FC236}">
                        <a16:creationId xmlns:a16="http://schemas.microsoft.com/office/drawing/2014/main" id="{3014DD29-93D4-4FBD-A362-9C4CC9C82D30}"/>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33" name="Rechthoek 132">
                    <a:extLst>
                      <a:ext uri="{FF2B5EF4-FFF2-40B4-BE49-F238E27FC236}">
                        <a16:creationId xmlns:a16="http://schemas.microsoft.com/office/drawing/2014/main" id="{1722C392-3B1D-48B0-B7A7-013517F2E0A5}"/>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nvGrpSpPr>
                <p:cNvPr id="129" name="Groep 128">
                  <a:extLst>
                    <a:ext uri="{FF2B5EF4-FFF2-40B4-BE49-F238E27FC236}">
                      <a16:creationId xmlns:a16="http://schemas.microsoft.com/office/drawing/2014/main" id="{74E27EBE-7FC5-428C-8D08-F9867D7933FB}"/>
                    </a:ext>
                  </a:extLst>
                </p:cNvPr>
                <p:cNvGrpSpPr/>
                <p:nvPr userDrawn="1"/>
              </p:nvGrpSpPr>
              <p:grpSpPr>
                <a:xfrm rot="10800000">
                  <a:off x="13061402" y="3665637"/>
                  <a:ext cx="145820" cy="146462"/>
                  <a:chOff x="13096169" y="3602278"/>
                  <a:chExt cx="145820" cy="146462"/>
                </a:xfrm>
              </p:grpSpPr>
              <p:sp>
                <p:nvSpPr>
                  <p:cNvPr id="130" name="Rechthoek 129">
                    <a:extLst>
                      <a:ext uri="{FF2B5EF4-FFF2-40B4-BE49-F238E27FC236}">
                        <a16:creationId xmlns:a16="http://schemas.microsoft.com/office/drawing/2014/main" id="{F3998B7F-26A9-44A6-8D6E-B02EB9577302}"/>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31" name="Rechthoek 130">
                    <a:extLst>
                      <a:ext uri="{FF2B5EF4-FFF2-40B4-BE49-F238E27FC236}">
                        <a16:creationId xmlns:a16="http://schemas.microsoft.com/office/drawing/2014/main" id="{030FDE6F-59A5-40EE-81C4-6C4C2BF554BB}"/>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sp>
            <p:nvSpPr>
              <p:cNvPr id="125" name="Rechthoek 124">
                <a:extLst>
                  <a:ext uri="{FF2B5EF4-FFF2-40B4-BE49-F238E27FC236}">
                    <a16:creationId xmlns:a16="http://schemas.microsoft.com/office/drawing/2014/main" id="{5B75ABAD-DA79-49E3-A744-03124A980E4D}"/>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800" b="0" noProof="0" dirty="0">
                    <a:solidFill>
                      <a:schemeClr val="tx1"/>
                    </a:solidFill>
                    <a:latin typeface="Arial" panose="020B0604020202020204" pitchFamily="34" charset="0"/>
                    <a:cs typeface="Arial" panose="020B0604020202020204" pitchFamily="34" charset="0"/>
                  </a:rPr>
                  <a:t>Bijsnijden</a:t>
                </a:r>
              </a:p>
            </p:txBody>
          </p:sp>
          <p:sp>
            <p:nvSpPr>
              <p:cNvPr id="126" name="Gelijkbenige driehoek 125">
                <a:extLst>
                  <a:ext uri="{FF2B5EF4-FFF2-40B4-BE49-F238E27FC236}">
                    <a16:creationId xmlns:a16="http://schemas.microsoft.com/office/drawing/2014/main" id="{2B758CAA-9567-43C4-91E9-33A68BF4F07C}"/>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spTree>
    <p:extLst>
      <p:ext uri="{BB962C8B-B14F-4D97-AF65-F5344CB8AC3E}">
        <p14:creationId xmlns:p14="http://schemas.microsoft.com/office/powerpoint/2010/main" val="3006990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 / AFBEELDING (L)">
    <p:bg>
      <p:bgPr>
        <a:solidFill>
          <a:schemeClr val="bg1"/>
        </a:solidFill>
        <a:effectLst/>
      </p:bgPr>
    </p:bg>
    <p:spTree>
      <p:nvGrpSpPr>
        <p:cNvPr id="1" name=""/>
        <p:cNvGrpSpPr/>
        <p:nvPr/>
      </p:nvGrpSpPr>
      <p:grpSpPr>
        <a:xfrm>
          <a:off x="0" y="0"/>
          <a:ext cx="0" cy="0"/>
          <a:chOff x="0" y="0"/>
          <a:chExt cx="0" cy="0"/>
        </a:xfrm>
      </p:grpSpPr>
      <p:sp>
        <p:nvSpPr>
          <p:cNvPr id="27" name="Tijdelijke aanduiding voor afbeelding 16">
            <a:extLst>
              <a:ext uri="{FF2B5EF4-FFF2-40B4-BE49-F238E27FC236}">
                <a16:creationId xmlns:a16="http://schemas.microsoft.com/office/drawing/2014/main" id="{F642C567-C12A-4087-8979-6338C128A3AF}"/>
              </a:ext>
            </a:extLst>
          </p:cNvPr>
          <p:cNvSpPr>
            <a:spLocks noGrp="1"/>
          </p:cNvSpPr>
          <p:nvPr>
            <p:ph type="pic" sz="quarter" idx="13" hasCustomPrompt="1"/>
          </p:nvPr>
        </p:nvSpPr>
        <p:spPr>
          <a:xfrm>
            <a:off x="4727936" y="0"/>
            <a:ext cx="7464062" cy="6858000"/>
          </a:xfrm>
          <a:solidFill>
            <a:schemeClr val="bg2">
              <a:lumMod val="20000"/>
              <a:lumOff val="80000"/>
            </a:schemeClr>
          </a:solidFill>
        </p:spPr>
        <p:txBody>
          <a:bodyPr tIns="2880000"/>
          <a:lstStyle>
            <a:lvl1pPr marL="0" indent="0" algn="ctr">
              <a:buNone/>
              <a:defRPr sz="1200" i="1">
                <a:solidFill>
                  <a:schemeClr val="bg2">
                    <a:lumMod val="50000"/>
                  </a:schemeClr>
                </a:solidFill>
              </a:defRPr>
            </a:lvl1pPr>
          </a:lstStyle>
          <a:p>
            <a:r>
              <a:rPr lang="nl-NL" dirty="0"/>
              <a:t>Klik op onderstaand pictogram om een afbeelding in te voegen</a:t>
            </a:r>
          </a:p>
        </p:txBody>
      </p:sp>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899998" y="720000"/>
            <a:ext cx="3359937" cy="543999"/>
          </a:xfrm>
        </p:spPr>
        <p:txBody>
          <a:bodyPr/>
          <a:lstStyle>
            <a:lvl1pPr>
              <a:defRPr/>
            </a:lvl1pPr>
          </a:lstStyle>
          <a:p>
            <a:r>
              <a:rPr lang="nl-NL" noProof="0" dirty="0"/>
              <a:t>Voeg een titel in</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1368000" y="1552790"/>
            <a:ext cx="2891935" cy="4501069"/>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Tussenkop</a:t>
            </a:r>
          </a:p>
          <a:p>
            <a:pPr lvl="5"/>
            <a:r>
              <a:rPr lang="nl-NL" noProof="0" dirty="0"/>
              <a:t>Numerieke </a:t>
            </a:r>
            <a:r>
              <a:rPr lang="nl-NL" noProof="0" dirty="0" err="1"/>
              <a:t>bullet</a:t>
            </a:r>
            <a:endParaRPr lang="nl-NL" noProof="0" dirty="0"/>
          </a:p>
          <a:p>
            <a:pPr lvl="6"/>
            <a:r>
              <a:rPr lang="nl-NL" noProof="0" dirty="0"/>
              <a:t>Alfabetische </a:t>
            </a:r>
            <a:r>
              <a:rPr lang="nl-NL" noProof="0" dirty="0" err="1"/>
              <a:t>bullet</a:t>
            </a:r>
            <a:endParaRPr lang="nl-NL" noProof="0" dirty="0"/>
          </a:p>
          <a:p>
            <a:pPr lvl="7"/>
            <a:r>
              <a:rPr lang="nl-NL" noProof="0" dirty="0"/>
              <a:t>Sub-</a:t>
            </a:r>
            <a:r>
              <a:rPr lang="nl-NL" noProof="0" dirty="0" err="1"/>
              <a:t>bullet</a:t>
            </a:r>
            <a:r>
              <a:rPr lang="nl-NL" noProof="0" dirty="0"/>
              <a:t> #3</a:t>
            </a:r>
          </a:p>
          <a:p>
            <a:pPr lvl="8"/>
            <a:r>
              <a:rPr lang="nl-NL" noProof="0" dirty="0"/>
              <a:t>Bronvermelding</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p:txBody>
          <a:bodyPr/>
          <a:lstStyle/>
          <a:p>
            <a:fld id="{7CEA31D8-982E-45E4-8D13-8C7A96B63309}" type="datetime3">
              <a:rPr lang="nl-NL" noProof="0" smtClean="0"/>
              <a:t>3/9/26</a:t>
            </a:fld>
            <a:endParaRPr lang="nl-NL" noProof="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p:txBody>
          <a:bodyPr/>
          <a:lstStyle/>
          <a:p>
            <a:r>
              <a:rPr lang="nl-NL" noProof="0"/>
              <a:t>Invoegen &gt; Koptekst en voettekst</a:t>
            </a:r>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p:txBody>
          <a:bodyPr/>
          <a:lstStyle/>
          <a:p>
            <a:fld id="{D7B5DC5B-6873-43DB-ADC7-B15ACCE0DFDB}" type="slidenum">
              <a:rPr lang="nl-NL" noProof="0" smtClean="0"/>
              <a:t>‹nr.›</a:t>
            </a:fld>
            <a:endParaRPr lang="nl-NL" noProof="0"/>
          </a:p>
        </p:txBody>
      </p:sp>
      <p:sp>
        <p:nvSpPr>
          <p:cNvPr id="8" name="Rechthoek: afgeronde hoeken 7">
            <a:extLst>
              <a:ext uri="{FF2B5EF4-FFF2-40B4-BE49-F238E27FC236}">
                <a16:creationId xmlns:a16="http://schemas.microsoft.com/office/drawing/2014/main" id="{A253B553-DB99-4F0C-8253-8B4A3DFB2405}"/>
              </a:ext>
            </a:extLst>
          </p:cNvPr>
          <p:cNvSpPr/>
          <p:nvPr userDrawn="1"/>
        </p:nvSpPr>
        <p:spPr>
          <a:xfrm>
            <a:off x="4099584" y="-491319"/>
            <a:ext cx="3992832" cy="30025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l-NL" sz="2800" cap="all" baseline="0" noProof="0" dirty="0">
                <a:solidFill>
                  <a:schemeClr val="accent1"/>
                </a:solidFill>
                <a:latin typeface="+mj-lt"/>
              </a:rPr>
              <a:t>TEKST / AFBEELDING (L)</a:t>
            </a:r>
          </a:p>
        </p:txBody>
      </p:sp>
      <p:grpSp>
        <p:nvGrpSpPr>
          <p:cNvPr id="10" name="GRID" hidden="1">
            <a:extLst>
              <a:ext uri="{FF2B5EF4-FFF2-40B4-BE49-F238E27FC236}">
                <a16:creationId xmlns:a16="http://schemas.microsoft.com/office/drawing/2014/main" id="{CD00BE49-8745-4E59-A325-DF09886D13CE}"/>
              </a:ext>
            </a:extLst>
          </p:cNvPr>
          <p:cNvGrpSpPr/>
          <p:nvPr userDrawn="1"/>
        </p:nvGrpSpPr>
        <p:grpSpPr>
          <a:xfrm>
            <a:off x="-4482" y="0"/>
            <a:ext cx="12196482" cy="6867680"/>
            <a:chOff x="-4482" y="0"/>
            <a:chExt cx="12196482" cy="6867680"/>
          </a:xfrm>
          <a:solidFill>
            <a:srgbClr val="000000">
              <a:alpha val="30000"/>
            </a:srgbClr>
          </a:solidFill>
        </p:grpSpPr>
        <p:sp>
          <p:nvSpPr>
            <p:cNvPr id="26" name="Rechthoek 25">
              <a:extLst>
                <a:ext uri="{FF2B5EF4-FFF2-40B4-BE49-F238E27FC236}">
                  <a16:creationId xmlns:a16="http://schemas.microsoft.com/office/drawing/2014/main" id="{C798974E-A3CC-46F5-A93E-BEE1F635528C}"/>
                </a:ext>
              </a:extLst>
            </p:cNvPr>
            <p:cNvSpPr/>
            <p:nvPr userDrawn="1"/>
          </p:nvSpPr>
          <p:spPr>
            <a:xfrm>
              <a:off x="4259936" y="0"/>
              <a:ext cx="472485"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Rechthoek 10">
              <a:extLst>
                <a:ext uri="{FF2B5EF4-FFF2-40B4-BE49-F238E27FC236}">
                  <a16:creationId xmlns:a16="http://schemas.microsoft.com/office/drawing/2014/main" id="{3F4B495C-B28B-4DF9-B35F-07BA8A47C092}"/>
                </a:ext>
              </a:extLst>
            </p:cNvPr>
            <p:cNvSpPr/>
            <p:nvPr userDrawn="1"/>
          </p:nvSpPr>
          <p:spPr>
            <a:xfrm>
              <a:off x="-4482" y="0"/>
              <a:ext cx="12196481" cy="72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Rechthoek 11">
              <a:extLst>
                <a:ext uri="{FF2B5EF4-FFF2-40B4-BE49-F238E27FC236}">
                  <a16:creationId xmlns:a16="http://schemas.microsoft.com/office/drawing/2014/main" id="{8E215F8B-C4A6-4CEA-9BE3-259C676D7032}"/>
                </a:ext>
              </a:extLst>
            </p:cNvPr>
            <p:cNvSpPr/>
            <p:nvPr userDrawn="1"/>
          </p:nvSpPr>
          <p:spPr>
            <a:xfrm>
              <a:off x="-4482" y="6579680"/>
              <a:ext cx="12196481"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Rechthoek 12">
              <a:extLst>
                <a:ext uri="{FF2B5EF4-FFF2-40B4-BE49-F238E27FC236}">
                  <a16:creationId xmlns:a16="http://schemas.microsoft.com/office/drawing/2014/main" id="{E7AF4BC6-2D64-4B08-A1CB-61D75035E2C9}"/>
                </a:ext>
              </a:extLst>
            </p:cNvPr>
            <p:cNvSpPr/>
            <p:nvPr userDrawn="1"/>
          </p:nvSpPr>
          <p:spPr>
            <a:xfrm>
              <a:off x="-1" y="0"/>
              <a:ext cx="90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Rechthoek 13">
              <a:extLst>
                <a:ext uri="{FF2B5EF4-FFF2-40B4-BE49-F238E27FC236}">
                  <a16:creationId xmlns:a16="http://schemas.microsoft.com/office/drawing/2014/main" id="{4CD3C6B0-FFE2-4FF6-8A3A-2E790AE22641}"/>
                </a:ext>
              </a:extLst>
            </p:cNvPr>
            <p:cNvSpPr/>
            <p:nvPr userDrawn="1"/>
          </p:nvSpPr>
          <p:spPr>
            <a:xfrm>
              <a:off x="11291999" y="0"/>
              <a:ext cx="90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Rechthoek 14">
              <a:extLst>
                <a:ext uri="{FF2B5EF4-FFF2-40B4-BE49-F238E27FC236}">
                  <a16:creationId xmlns:a16="http://schemas.microsoft.com/office/drawing/2014/main" id="{8B1A6C6F-7CC6-4D4F-978C-8EEE1375736E}"/>
                </a:ext>
              </a:extLst>
            </p:cNvPr>
            <p:cNvSpPr/>
            <p:nvPr userDrawn="1"/>
          </p:nvSpPr>
          <p:spPr>
            <a:xfrm>
              <a:off x="0" y="1264792"/>
              <a:ext cx="1368000" cy="50873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Rechthoek 15">
              <a:extLst>
                <a:ext uri="{FF2B5EF4-FFF2-40B4-BE49-F238E27FC236}">
                  <a16:creationId xmlns:a16="http://schemas.microsoft.com/office/drawing/2014/main" id="{E9BE1316-2F0A-493C-92ED-42148032014C}"/>
                </a:ext>
              </a:extLst>
            </p:cNvPr>
            <p:cNvSpPr/>
            <p:nvPr userDrawn="1"/>
          </p:nvSpPr>
          <p:spPr>
            <a:xfrm>
              <a:off x="-4482" y="6059000"/>
              <a:ext cx="12196482"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Rechthoek 18">
              <a:extLst>
                <a:ext uri="{FF2B5EF4-FFF2-40B4-BE49-F238E27FC236}">
                  <a16:creationId xmlns:a16="http://schemas.microsoft.com/office/drawing/2014/main" id="{277FB2C8-8EC7-451A-8C75-2F61C2C3083F}"/>
                </a:ext>
              </a:extLst>
            </p:cNvPr>
            <p:cNvSpPr/>
            <p:nvPr userDrawn="1"/>
          </p:nvSpPr>
          <p:spPr>
            <a:xfrm>
              <a:off x="-4482" y="1264791"/>
              <a:ext cx="12196482"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21" name="Groep 20">
            <a:extLst>
              <a:ext uri="{FF2B5EF4-FFF2-40B4-BE49-F238E27FC236}">
                <a16:creationId xmlns:a16="http://schemas.microsoft.com/office/drawing/2014/main" id="{B4E9FE10-A1DF-494E-BD93-960DCBDC29FB}"/>
              </a:ext>
            </a:extLst>
          </p:cNvPr>
          <p:cNvGrpSpPr/>
          <p:nvPr userDrawn="1"/>
        </p:nvGrpSpPr>
        <p:grpSpPr>
          <a:xfrm>
            <a:off x="-36096" y="1528010"/>
            <a:ext cx="795818" cy="5342020"/>
            <a:chOff x="-36096" y="1528010"/>
            <a:chExt cx="795818" cy="5342020"/>
          </a:xfrm>
        </p:grpSpPr>
        <p:sp>
          <p:nvSpPr>
            <p:cNvPr id="22" name="Vrije vorm: vorm 21">
              <a:extLst>
                <a:ext uri="{FF2B5EF4-FFF2-40B4-BE49-F238E27FC236}">
                  <a16:creationId xmlns:a16="http://schemas.microsoft.com/office/drawing/2014/main" id="{1CD0E4C0-BCA1-4163-BECF-C04C85CA2FB2}"/>
                </a:ext>
              </a:extLst>
            </p:cNvPr>
            <p:cNvSpPr/>
            <p:nvPr userDrawn="1"/>
          </p:nvSpPr>
          <p:spPr>
            <a:xfrm>
              <a:off x="-36096" y="1528010"/>
              <a:ext cx="685861" cy="3537284"/>
            </a:xfrm>
            <a:custGeom>
              <a:avLst/>
              <a:gdLst>
                <a:gd name="connsiteX0" fmla="*/ 12031 w 697831"/>
                <a:gd name="connsiteY0" fmla="*/ 0 h 3537284"/>
                <a:gd name="connsiteX1" fmla="*/ 697831 w 697831"/>
                <a:gd name="connsiteY1" fmla="*/ 1660358 h 3537284"/>
                <a:gd name="connsiteX2" fmla="*/ 24063 w 697831"/>
                <a:gd name="connsiteY2" fmla="*/ 3537284 h 3537284"/>
                <a:gd name="connsiteX3" fmla="*/ 12031 w 697831"/>
                <a:gd name="connsiteY3" fmla="*/ 3537284 h 3537284"/>
                <a:gd name="connsiteX4" fmla="*/ 0 w 697831"/>
                <a:gd name="connsiteY4" fmla="*/ 3525253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747150"/>
                <a:gd name="connsiteY0" fmla="*/ 0 h 3537284"/>
                <a:gd name="connsiteX1" fmla="*/ 685800 w 747150"/>
                <a:gd name="connsiteY1" fmla="*/ 1660358 h 3537284"/>
                <a:gd name="connsiteX2" fmla="*/ 12032 w 747150"/>
                <a:gd name="connsiteY2" fmla="*/ 3537284 h 3537284"/>
                <a:gd name="connsiteX3" fmla="*/ 0 w 747150"/>
                <a:gd name="connsiteY3" fmla="*/ 3537284 h 3537284"/>
                <a:gd name="connsiteX0" fmla="*/ 0 w 691306"/>
                <a:gd name="connsiteY0" fmla="*/ 0 h 3537284"/>
                <a:gd name="connsiteX1" fmla="*/ 685800 w 691306"/>
                <a:gd name="connsiteY1" fmla="*/ 1660358 h 3537284"/>
                <a:gd name="connsiteX2" fmla="*/ 12032 w 691306"/>
                <a:gd name="connsiteY2" fmla="*/ 3537284 h 3537284"/>
                <a:gd name="connsiteX3" fmla="*/ 0 w 691306"/>
                <a:gd name="connsiteY3" fmla="*/ 3537284 h 3537284"/>
                <a:gd name="connsiteX0" fmla="*/ 0 w 691306"/>
                <a:gd name="connsiteY0" fmla="*/ 0 h 3537284"/>
                <a:gd name="connsiteX1" fmla="*/ 685800 w 691306"/>
                <a:gd name="connsiteY1" fmla="*/ 1660358 h 3537284"/>
                <a:gd name="connsiteX2" fmla="*/ 12032 w 691306"/>
                <a:gd name="connsiteY2" fmla="*/ 3537284 h 3537284"/>
                <a:gd name="connsiteX3" fmla="*/ 216568 w 691306"/>
                <a:gd name="connsiteY3" fmla="*/ 3308684 h 3537284"/>
                <a:gd name="connsiteX0" fmla="*/ 0 w 691306"/>
                <a:gd name="connsiteY0" fmla="*/ 0 h 3537284"/>
                <a:gd name="connsiteX1" fmla="*/ 685800 w 691306"/>
                <a:gd name="connsiteY1" fmla="*/ 1660358 h 3537284"/>
                <a:gd name="connsiteX2" fmla="*/ 12032 w 691306"/>
                <a:gd name="connsiteY2" fmla="*/ 3537284 h 3537284"/>
                <a:gd name="connsiteX0" fmla="*/ 0 w 693116"/>
                <a:gd name="connsiteY0" fmla="*/ 0 h 3537284"/>
                <a:gd name="connsiteX1" fmla="*/ 685800 w 693116"/>
                <a:gd name="connsiteY1" fmla="*/ 1660358 h 3537284"/>
                <a:gd name="connsiteX2" fmla="*/ 12032 w 693116"/>
                <a:gd name="connsiteY2" fmla="*/ 3537284 h 3537284"/>
                <a:gd name="connsiteX0" fmla="*/ 0 w 687457"/>
                <a:gd name="connsiteY0" fmla="*/ 0 h 3537284"/>
                <a:gd name="connsiteX1" fmla="*/ 685800 w 687457"/>
                <a:gd name="connsiteY1" fmla="*/ 1660358 h 3537284"/>
                <a:gd name="connsiteX2" fmla="*/ 12032 w 687457"/>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1777"/>
                <a:gd name="connsiteY0" fmla="*/ 0 h 3537284"/>
                <a:gd name="connsiteX1" fmla="*/ 661736 w 661777"/>
                <a:gd name="connsiteY1" fmla="*/ 1672390 h 3537284"/>
                <a:gd name="connsiteX2" fmla="*/ 12032 w 661777"/>
                <a:gd name="connsiteY2" fmla="*/ 3537284 h 3537284"/>
                <a:gd name="connsiteX0" fmla="*/ 0 w 661791"/>
                <a:gd name="connsiteY0" fmla="*/ 0 h 3537284"/>
                <a:gd name="connsiteX1" fmla="*/ 661736 w 661791"/>
                <a:gd name="connsiteY1" fmla="*/ 1672390 h 3537284"/>
                <a:gd name="connsiteX2" fmla="*/ 12032 w 661791"/>
                <a:gd name="connsiteY2" fmla="*/ 3537284 h 3537284"/>
                <a:gd name="connsiteX0" fmla="*/ 0 w 661750"/>
                <a:gd name="connsiteY0" fmla="*/ 0 h 3513221"/>
                <a:gd name="connsiteX1" fmla="*/ 661736 w 661750"/>
                <a:gd name="connsiteY1" fmla="*/ 1672390 h 3513221"/>
                <a:gd name="connsiteX2" fmla="*/ 12032 w 661750"/>
                <a:gd name="connsiteY2" fmla="*/ 3513221 h 3513221"/>
                <a:gd name="connsiteX0" fmla="*/ 0 w 661736"/>
                <a:gd name="connsiteY0" fmla="*/ 0 h 3525252"/>
                <a:gd name="connsiteX1" fmla="*/ 661736 w 661736"/>
                <a:gd name="connsiteY1" fmla="*/ 1672390 h 3525252"/>
                <a:gd name="connsiteX2" fmla="*/ 1 w 661736"/>
                <a:gd name="connsiteY2" fmla="*/ 3525252 h 3525252"/>
                <a:gd name="connsiteX0" fmla="*/ 0 w 661736"/>
                <a:gd name="connsiteY0" fmla="*/ 0 h 3525252"/>
                <a:gd name="connsiteX1" fmla="*/ 661736 w 661736"/>
                <a:gd name="connsiteY1" fmla="*/ 1672390 h 3525252"/>
                <a:gd name="connsiteX2" fmla="*/ 1 w 661736"/>
                <a:gd name="connsiteY2" fmla="*/ 3525252 h 3525252"/>
                <a:gd name="connsiteX0" fmla="*/ 0 w 661736"/>
                <a:gd name="connsiteY0" fmla="*/ 0 h 3525252"/>
                <a:gd name="connsiteX1" fmla="*/ 661736 w 661736"/>
                <a:gd name="connsiteY1" fmla="*/ 1732548 h 3525252"/>
                <a:gd name="connsiteX2" fmla="*/ 1 w 661736"/>
                <a:gd name="connsiteY2" fmla="*/ 3525252 h 3525252"/>
                <a:gd name="connsiteX0" fmla="*/ 0 w 685861"/>
                <a:gd name="connsiteY0" fmla="*/ 0 h 3525252"/>
                <a:gd name="connsiteX1" fmla="*/ 685799 w 685861"/>
                <a:gd name="connsiteY1" fmla="*/ 1732548 h 3525252"/>
                <a:gd name="connsiteX2" fmla="*/ 24064 w 685861"/>
                <a:gd name="connsiteY2" fmla="*/ 3525252 h 3525252"/>
                <a:gd name="connsiteX0" fmla="*/ 0 w 685861"/>
                <a:gd name="connsiteY0" fmla="*/ 0 h 3525252"/>
                <a:gd name="connsiteX1" fmla="*/ 685799 w 685861"/>
                <a:gd name="connsiteY1" fmla="*/ 1732548 h 3525252"/>
                <a:gd name="connsiteX2" fmla="*/ 24064 w 685861"/>
                <a:gd name="connsiteY2" fmla="*/ 3525252 h 3525252"/>
                <a:gd name="connsiteX0" fmla="*/ 0 w 685861"/>
                <a:gd name="connsiteY0" fmla="*/ 0 h 3537284"/>
                <a:gd name="connsiteX1" fmla="*/ 685799 w 685861"/>
                <a:gd name="connsiteY1" fmla="*/ 1744580 h 3537284"/>
                <a:gd name="connsiteX2" fmla="*/ 24064 w 685861"/>
                <a:gd name="connsiteY2" fmla="*/ 3537284 h 3537284"/>
                <a:gd name="connsiteX0" fmla="*/ 0 w 685861"/>
                <a:gd name="connsiteY0" fmla="*/ 0 h 3537284"/>
                <a:gd name="connsiteX1" fmla="*/ 685799 w 685861"/>
                <a:gd name="connsiteY1" fmla="*/ 1744580 h 3537284"/>
                <a:gd name="connsiteX2" fmla="*/ 24064 w 685861"/>
                <a:gd name="connsiteY2" fmla="*/ 3537284 h 3537284"/>
              </a:gdLst>
              <a:ahLst/>
              <a:cxnLst>
                <a:cxn ang="0">
                  <a:pos x="connsiteX0" y="connsiteY0"/>
                </a:cxn>
                <a:cxn ang="0">
                  <a:pos x="connsiteX1" y="connsiteY1"/>
                </a:cxn>
                <a:cxn ang="0">
                  <a:pos x="connsiteX2" y="connsiteY2"/>
                </a:cxn>
              </a:cxnLst>
              <a:rect l="l" t="t" r="r" b="b"/>
              <a:pathLst>
                <a:path w="685861" h="3537284">
                  <a:moveTo>
                    <a:pt x="0" y="0"/>
                  </a:moveTo>
                  <a:cubicBezTo>
                    <a:pt x="433136" y="457200"/>
                    <a:pt x="681788" y="1155033"/>
                    <a:pt x="685799" y="1744580"/>
                  </a:cubicBezTo>
                  <a:cubicBezTo>
                    <a:pt x="689810" y="2334127"/>
                    <a:pt x="501317" y="3104148"/>
                    <a:pt x="24064" y="3537284"/>
                  </a:cubicBezTo>
                </a:path>
              </a:pathLst>
            </a:custGeom>
            <a:noFill/>
            <a:ln>
              <a:solidFill>
                <a:srgbClr val="B6D3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Vrije vorm: vorm 22">
              <a:extLst>
                <a:ext uri="{FF2B5EF4-FFF2-40B4-BE49-F238E27FC236}">
                  <a16:creationId xmlns:a16="http://schemas.microsoft.com/office/drawing/2014/main" id="{516ACD3F-FE03-4229-B7AA-DC5B531DAF77}"/>
                </a:ext>
              </a:extLst>
            </p:cNvPr>
            <p:cNvSpPr/>
            <p:nvPr userDrawn="1"/>
          </p:nvSpPr>
          <p:spPr>
            <a:xfrm>
              <a:off x="-26635" y="2526631"/>
              <a:ext cx="786357" cy="4343399"/>
            </a:xfrm>
            <a:custGeom>
              <a:avLst/>
              <a:gdLst>
                <a:gd name="connsiteX0" fmla="*/ 12031 w 697831"/>
                <a:gd name="connsiteY0" fmla="*/ 0 h 3537284"/>
                <a:gd name="connsiteX1" fmla="*/ 697831 w 697831"/>
                <a:gd name="connsiteY1" fmla="*/ 1660358 h 3537284"/>
                <a:gd name="connsiteX2" fmla="*/ 24063 w 697831"/>
                <a:gd name="connsiteY2" fmla="*/ 3537284 h 3537284"/>
                <a:gd name="connsiteX3" fmla="*/ 12031 w 697831"/>
                <a:gd name="connsiteY3" fmla="*/ 3537284 h 3537284"/>
                <a:gd name="connsiteX4" fmla="*/ 0 w 697831"/>
                <a:gd name="connsiteY4" fmla="*/ 3525253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747150"/>
                <a:gd name="connsiteY0" fmla="*/ 0 h 3537284"/>
                <a:gd name="connsiteX1" fmla="*/ 685800 w 747150"/>
                <a:gd name="connsiteY1" fmla="*/ 1660358 h 3537284"/>
                <a:gd name="connsiteX2" fmla="*/ 12032 w 747150"/>
                <a:gd name="connsiteY2" fmla="*/ 3537284 h 3537284"/>
                <a:gd name="connsiteX3" fmla="*/ 0 w 747150"/>
                <a:gd name="connsiteY3" fmla="*/ 3537284 h 3537284"/>
                <a:gd name="connsiteX0" fmla="*/ 0 w 691306"/>
                <a:gd name="connsiteY0" fmla="*/ 0 h 3537284"/>
                <a:gd name="connsiteX1" fmla="*/ 685800 w 691306"/>
                <a:gd name="connsiteY1" fmla="*/ 1660358 h 3537284"/>
                <a:gd name="connsiteX2" fmla="*/ 12032 w 691306"/>
                <a:gd name="connsiteY2" fmla="*/ 3537284 h 3537284"/>
                <a:gd name="connsiteX3" fmla="*/ 0 w 691306"/>
                <a:gd name="connsiteY3" fmla="*/ 3537284 h 3537284"/>
                <a:gd name="connsiteX0" fmla="*/ 0 w 691306"/>
                <a:gd name="connsiteY0" fmla="*/ 0 h 3537284"/>
                <a:gd name="connsiteX1" fmla="*/ 685800 w 691306"/>
                <a:gd name="connsiteY1" fmla="*/ 1660358 h 3537284"/>
                <a:gd name="connsiteX2" fmla="*/ 12032 w 691306"/>
                <a:gd name="connsiteY2" fmla="*/ 3537284 h 3537284"/>
                <a:gd name="connsiteX3" fmla="*/ 216568 w 691306"/>
                <a:gd name="connsiteY3" fmla="*/ 3308684 h 3537284"/>
                <a:gd name="connsiteX0" fmla="*/ 0 w 691306"/>
                <a:gd name="connsiteY0" fmla="*/ 0 h 3537284"/>
                <a:gd name="connsiteX1" fmla="*/ 685800 w 691306"/>
                <a:gd name="connsiteY1" fmla="*/ 1660358 h 3537284"/>
                <a:gd name="connsiteX2" fmla="*/ 12032 w 691306"/>
                <a:gd name="connsiteY2" fmla="*/ 3537284 h 3537284"/>
                <a:gd name="connsiteX0" fmla="*/ 0 w 693116"/>
                <a:gd name="connsiteY0" fmla="*/ 0 h 3537284"/>
                <a:gd name="connsiteX1" fmla="*/ 685800 w 693116"/>
                <a:gd name="connsiteY1" fmla="*/ 1660358 h 3537284"/>
                <a:gd name="connsiteX2" fmla="*/ 12032 w 693116"/>
                <a:gd name="connsiteY2" fmla="*/ 3537284 h 3537284"/>
                <a:gd name="connsiteX0" fmla="*/ 0 w 687457"/>
                <a:gd name="connsiteY0" fmla="*/ 0 h 3537284"/>
                <a:gd name="connsiteX1" fmla="*/ 685800 w 687457"/>
                <a:gd name="connsiteY1" fmla="*/ 1660358 h 3537284"/>
                <a:gd name="connsiteX2" fmla="*/ 12032 w 687457"/>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1777"/>
                <a:gd name="connsiteY0" fmla="*/ 0 h 3537284"/>
                <a:gd name="connsiteX1" fmla="*/ 661736 w 661777"/>
                <a:gd name="connsiteY1" fmla="*/ 1672390 h 3537284"/>
                <a:gd name="connsiteX2" fmla="*/ 12032 w 661777"/>
                <a:gd name="connsiteY2" fmla="*/ 3537284 h 3537284"/>
                <a:gd name="connsiteX0" fmla="*/ 0 w 661791"/>
                <a:gd name="connsiteY0" fmla="*/ 0 h 3537284"/>
                <a:gd name="connsiteX1" fmla="*/ 661736 w 661791"/>
                <a:gd name="connsiteY1" fmla="*/ 1672390 h 3537284"/>
                <a:gd name="connsiteX2" fmla="*/ 12032 w 661791"/>
                <a:gd name="connsiteY2" fmla="*/ 3537284 h 3537284"/>
                <a:gd name="connsiteX0" fmla="*/ 0 w 661750"/>
                <a:gd name="connsiteY0" fmla="*/ 0 h 3513221"/>
                <a:gd name="connsiteX1" fmla="*/ 661736 w 661750"/>
                <a:gd name="connsiteY1" fmla="*/ 1672390 h 3513221"/>
                <a:gd name="connsiteX2" fmla="*/ 12032 w 661750"/>
                <a:gd name="connsiteY2" fmla="*/ 3513221 h 3513221"/>
                <a:gd name="connsiteX0" fmla="*/ 0 w 661736"/>
                <a:gd name="connsiteY0" fmla="*/ 0 h 3525252"/>
                <a:gd name="connsiteX1" fmla="*/ 661736 w 661736"/>
                <a:gd name="connsiteY1" fmla="*/ 1672390 h 3525252"/>
                <a:gd name="connsiteX2" fmla="*/ 1 w 661736"/>
                <a:gd name="connsiteY2" fmla="*/ 3525252 h 3525252"/>
                <a:gd name="connsiteX0" fmla="*/ 0 w 661736"/>
                <a:gd name="connsiteY0" fmla="*/ 0 h 3525252"/>
                <a:gd name="connsiteX1" fmla="*/ 661736 w 661736"/>
                <a:gd name="connsiteY1" fmla="*/ 1672390 h 3525252"/>
                <a:gd name="connsiteX2" fmla="*/ 1 w 661736"/>
                <a:gd name="connsiteY2" fmla="*/ 3525252 h 3525252"/>
                <a:gd name="connsiteX0" fmla="*/ 0 w 661736"/>
                <a:gd name="connsiteY0" fmla="*/ 0 h 3525252"/>
                <a:gd name="connsiteX1" fmla="*/ 661736 w 661736"/>
                <a:gd name="connsiteY1" fmla="*/ 1732548 h 3525252"/>
                <a:gd name="connsiteX2" fmla="*/ 1 w 661736"/>
                <a:gd name="connsiteY2" fmla="*/ 3525252 h 3525252"/>
                <a:gd name="connsiteX0" fmla="*/ 0 w 685861"/>
                <a:gd name="connsiteY0" fmla="*/ 0 h 3525252"/>
                <a:gd name="connsiteX1" fmla="*/ 685799 w 685861"/>
                <a:gd name="connsiteY1" fmla="*/ 1732548 h 3525252"/>
                <a:gd name="connsiteX2" fmla="*/ 24064 w 685861"/>
                <a:gd name="connsiteY2" fmla="*/ 3525252 h 3525252"/>
                <a:gd name="connsiteX0" fmla="*/ 0 w 685861"/>
                <a:gd name="connsiteY0" fmla="*/ 0 h 3525252"/>
                <a:gd name="connsiteX1" fmla="*/ 685799 w 685861"/>
                <a:gd name="connsiteY1" fmla="*/ 1732548 h 3525252"/>
                <a:gd name="connsiteX2" fmla="*/ 24064 w 685861"/>
                <a:gd name="connsiteY2" fmla="*/ 3525252 h 3525252"/>
                <a:gd name="connsiteX0" fmla="*/ 0 w 685861"/>
                <a:gd name="connsiteY0" fmla="*/ 0 h 3537284"/>
                <a:gd name="connsiteX1" fmla="*/ 685799 w 685861"/>
                <a:gd name="connsiteY1" fmla="*/ 1744580 h 3537284"/>
                <a:gd name="connsiteX2" fmla="*/ 24064 w 685861"/>
                <a:gd name="connsiteY2" fmla="*/ 3537284 h 3537284"/>
                <a:gd name="connsiteX0" fmla="*/ 0 w 685861"/>
                <a:gd name="connsiteY0" fmla="*/ 0 h 3537284"/>
                <a:gd name="connsiteX1" fmla="*/ 685799 w 685861"/>
                <a:gd name="connsiteY1" fmla="*/ 1744580 h 3537284"/>
                <a:gd name="connsiteX2" fmla="*/ 24064 w 685861"/>
                <a:gd name="connsiteY2" fmla="*/ 3537284 h 3537284"/>
                <a:gd name="connsiteX0" fmla="*/ 0 w 722917"/>
                <a:gd name="connsiteY0" fmla="*/ 0 h 3508130"/>
                <a:gd name="connsiteX1" fmla="*/ 685799 w 722917"/>
                <a:gd name="connsiteY1" fmla="*/ 1744580 h 3508130"/>
                <a:gd name="connsiteX2" fmla="*/ 326582 w 722917"/>
                <a:gd name="connsiteY2" fmla="*/ 3508130 h 3508130"/>
                <a:gd name="connsiteX0" fmla="*/ 0 w 700380"/>
                <a:gd name="connsiteY0" fmla="*/ 0 h 3508130"/>
                <a:gd name="connsiteX1" fmla="*/ 685799 w 700380"/>
                <a:gd name="connsiteY1" fmla="*/ 1744580 h 3508130"/>
                <a:gd name="connsiteX2" fmla="*/ 326582 w 700380"/>
                <a:gd name="connsiteY2" fmla="*/ 3508130 h 3508130"/>
                <a:gd name="connsiteX0" fmla="*/ 0 w 731627"/>
                <a:gd name="connsiteY0" fmla="*/ 0 h 3508130"/>
                <a:gd name="connsiteX1" fmla="*/ 719413 w 731627"/>
                <a:gd name="connsiteY1" fmla="*/ 1744580 h 3508130"/>
                <a:gd name="connsiteX2" fmla="*/ 326582 w 731627"/>
                <a:gd name="connsiteY2" fmla="*/ 3508130 h 3508130"/>
                <a:gd name="connsiteX0" fmla="*/ 0 w 729939"/>
                <a:gd name="connsiteY0" fmla="*/ 0 h 3508130"/>
                <a:gd name="connsiteX1" fmla="*/ 719413 w 729939"/>
                <a:gd name="connsiteY1" fmla="*/ 1744580 h 3508130"/>
                <a:gd name="connsiteX2" fmla="*/ 326582 w 729939"/>
                <a:gd name="connsiteY2" fmla="*/ 3508130 h 3508130"/>
                <a:gd name="connsiteX0" fmla="*/ 0 w 724539"/>
                <a:gd name="connsiteY0" fmla="*/ 0 h 3508130"/>
                <a:gd name="connsiteX1" fmla="*/ 719413 w 724539"/>
                <a:gd name="connsiteY1" fmla="*/ 1744580 h 3508130"/>
                <a:gd name="connsiteX2" fmla="*/ 326582 w 724539"/>
                <a:gd name="connsiteY2" fmla="*/ 3508130 h 3508130"/>
                <a:gd name="connsiteX0" fmla="*/ 0 w 732294"/>
                <a:gd name="connsiteY0" fmla="*/ 0 h 3508130"/>
                <a:gd name="connsiteX1" fmla="*/ 719413 w 732294"/>
                <a:gd name="connsiteY1" fmla="*/ 1744580 h 3508130"/>
                <a:gd name="connsiteX2" fmla="*/ 326582 w 732294"/>
                <a:gd name="connsiteY2" fmla="*/ 3508130 h 3508130"/>
              </a:gdLst>
              <a:ahLst/>
              <a:cxnLst>
                <a:cxn ang="0">
                  <a:pos x="connsiteX0" y="connsiteY0"/>
                </a:cxn>
                <a:cxn ang="0">
                  <a:pos x="connsiteX1" y="connsiteY1"/>
                </a:cxn>
                <a:cxn ang="0">
                  <a:pos x="connsiteX2" y="connsiteY2"/>
                </a:cxn>
              </a:cxnLst>
              <a:rect l="l" t="t" r="r" b="b"/>
              <a:pathLst>
                <a:path w="732294" h="3508130">
                  <a:moveTo>
                    <a:pt x="0" y="0"/>
                  </a:moveTo>
                  <a:cubicBezTo>
                    <a:pt x="433136" y="457200"/>
                    <a:pt x="664983" y="1159892"/>
                    <a:pt x="719413" y="1744580"/>
                  </a:cubicBezTo>
                  <a:cubicBezTo>
                    <a:pt x="773843" y="2329268"/>
                    <a:pt x="658178" y="2977816"/>
                    <a:pt x="326582" y="3508130"/>
                  </a:cubicBezTo>
                </a:path>
              </a:pathLst>
            </a:custGeom>
            <a:noFill/>
            <a:ln>
              <a:solidFill>
                <a:srgbClr val="B6D3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4" name="Vrije vorm: vorm 23">
              <a:extLst>
                <a:ext uri="{FF2B5EF4-FFF2-40B4-BE49-F238E27FC236}">
                  <a16:creationId xmlns:a16="http://schemas.microsoft.com/office/drawing/2014/main" id="{1576B43A-482C-4025-8E1D-6B1F71FAD9CD}"/>
                </a:ext>
              </a:extLst>
            </p:cNvPr>
            <p:cNvSpPr/>
            <p:nvPr userDrawn="1"/>
          </p:nvSpPr>
          <p:spPr>
            <a:xfrm>
              <a:off x="-36095" y="2610852"/>
              <a:ext cx="553454" cy="2394285"/>
            </a:xfrm>
            <a:custGeom>
              <a:avLst/>
              <a:gdLst>
                <a:gd name="connsiteX0" fmla="*/ 12031 w 697831"/>
                <a:gd name="connsiteY0" fmla="*/ 0 h 3537284"/>
                <a:gd name="connsiteX1" fmla="*/ 697831 w 697831"/>
                <a:gd name="connsiteY1" fmla="*/ 1660358 h 3537284"/>
                <a:gd name="connsiteX2" fmla="*/ 24063 w 697831"/>
                <a:gd name="connsiteY2" fmla="*/ 3537284 h 3537284"/>
                <a:gd name="connsiteX3" fmla="*/ 12031 w 697831"/>
                <a:gd name="connsiteY3" fmla="*/ 3537284 h 3537284"/>
                <a:gd name="connsiteX4" fmla="*/ 0 w 697831"/>
                <a:gd name="connsiteY4" fmla="*/ 3525253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685800"/>
                <a:gd name="connsiteY0" fmla="*/ 0 h 3537284"/>
                <a:gd name="connsiteX1" fmla="*/ 685800 w 685800"/>
                <a:gd name="connsiteY1" fmla="*/ 1660358 h 3537284"/>
                <a:gd name="connsiteX2" fmla="*/ 12032 w 685800"/>
                <a:gd name="connsiteY2" fmla="*/ 3537284 h 3537284"/>
                <a:gd name="connsiteX3" fmla="*/ 0 w 685800"/>
                <a:gd name="connsiteY3" fmla="*/ 3537284 h 3537284"/>
                <a:gd name="connsiteX0" fmla="*/ 0 w 747150"/>
                <a:gd name="connsiteY0" fmla="*/ 0 h 3537284"/>
                <a:gd name="connsiteX1" fmla="*/ 685800 w 747150"/>
                <a:gd name="connsiteY1" fmla="*/ 1660358 h 3537284"/>
                <a:gd name="connsiteX2" fmla="*/ 12032 w 747150"/>
                <a:gd name="connsiteY2" fmla="*/ 3537284 h 3537284"/>
                <a:gd name="connsiteX3" fmla="*/ 0 w 747150"/>
                <a:gd name="connsiteY3" fmla="*/ 3537284 h 3537284"/>
                <a:gd name="connsiteX0" fmla="*/ 0 w 691306"/>
                <a:gd name="connsiteY0" fmla="*/ 0 h 3537284"/>
                <a:gd name="connsiteX1" fmla="*/ 685800 w 691306"/>
                <a:gd name="connsiteY1" fmla="*/ 1660358 h 3537284"/>
                <a:gd name="connsiteX2" fmla="*/ 12032 w 691306"/>
                <a:gd name="connsiteY2" fmla="*/ 3537284 h 3537284"/>
                <a:gd name="connsiteX3" fmla="*/ 0 w 691306"/>
                <a:gd name="connsiteY3" fmla="*/ 3537284 h 3537284"/>
                <a:gd name="connsiteX0" fmla="*/ 0 w 691306"/>
                <a:gd name="connsiteY0" fmla="*/ 0 h 3537284"/>
                <a:gd name="connsiteX1" fmla="*/ 685800 w 691306"/>
                <a:gd name="connsiteY1" fmla="*/ 1660358 h 3537284"/>
                <a:gd name="connsiteX2" fmla="*/ 12032 w 691306"/>
                <a:gd name="connsiteY2" fmla="*/ 3537284 h 3537284"/>
                <a:gd name="connsiteX3" fmla="*/ 216568 w 691306"/>
                <a:gd name="connsiteY3" fmla="*/ 3308684 h 3537284"/>
                <a:gd name="connsiteX0" fmla="*/ 0 w 691306"/>
                <a:gd name="connsiteY0" fmla="*/ 0 h 3537284"/>
                <a:gd name="connsiteX1" fmla="*/ 685800 w 691306"/>
                <a:gd name="connsiteY1" fmla="*/ 1660358 h 3537284"/>
                <a:gd name="connsiteX2" fmla="*/ 12032 w 691306"/>
                <a:gd name="connsiteY2" fmla="*/ 3537284 h 3537284"/>
                <a:gd name="connsiteX0" fmla="*/ 0 w 693116"/>
                <a:gd name="connsiteY0" fmla="*/ 0 h 3537284"/>
                <a:gd name="connsiteX1" fmla="*/ 685800 w 693116"/>
                <a:gd name="connsiteY1" fmla="*/ 1660358 h 3537284"/>
                <a:gd name="connsiteX2" fmla="*/ 12032 w 693116"/>
                <a:gd name="connsiteY2" fmla="*/ 3537284 h 3537284"/>
                <a:gd name="connsiteX0" fmla="*/ 0 w 687457"/>
                <a:gd name="connsiteY0" fmla="*/ 0 h 3537284"/>
                <a:gd name="connsiteX1" fmla="*/ 685800 w 687457"/>
                <a:gd name="connsiteY1" fmla="*/ 1660358 h 3537284"/>
                <a:gd name="connsiteX2" fmla="*/ 12032 w 687457"/>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3511"/>
                <a:gd name="connsiteY0" fmla="*/ 0 h 3537284"/>
                <a:gd name="connsiteX1" fmla="*/ 661736 w 663511"/>
                <a:gd name="connsiteY1" fmla="*/ 1672390 h 3537284"/>
                <a:gd name="connsiteX2" fmla="*/ 12032 w 663511"/>
                <a:gd name="connsiteY2" fmla="*/ 3537284 h 3537284"/>
                <a:gd name="connsiteX0" fmla="*/ 0 w 661777"/>
                <a:gd name="connsiteY0" fmla="*/ 0 h 3537284"/>
                <a:gd name="connsiteX1" fmla="*/ 661736 w 661777"/>
                <a:gd name="connsiteY1" fmla="*/ 1672390 h 3537284"/>
                <a:gd name="connsiteX2" fmla="*/ 12032 w 661777"/>
                <a:gd name="connsiteY2" fmla="*/ 3537284 h 3537284"/>
                <a:gd name="connsiteX0" fmla="*/ 0 w 661791"/>
                <a:gd name="connsiteY0" fmla="*/ 0 h 3537284"/>
                <a:gd name="connsiteX1" fmla="*/ 661736 w 661791"/>
                <a:gd name="connsiteY1" fmla="*/ 1672390 h 3537284"/>
                <a:gd name="connsiteX2" fmla="*/ 12032 w 661791"/>
                <a:gd name="connsiteY2" fmla="*/ 3537284 h 3537284"/>
                <a:gd name="connsiteX0" fmla="*/ 0 w 661750"/>
                <a:gd name="connsiteY0" fmla="*/ 0 h 3513221"/>
                <a:gd name="connsiteX1" fmla="*/ 661736 w 661750"/>
                <a:gd name="connsiteY1" fmla="*/ 1672390 h 3513221"/>
                <a:gd name="connsiteX2" fmla="*/ 12032 w 661750"/>
                <a:gd name="connsiteY2" fmla="*/ 3513221 h 3513221"/>
                <a:gd name="connsiteX0" fmla="*/ 0 w 661736"/>
                <a:gd name="connsiteY0" fmla="*/ 0 h 3525252"/>
                <a:gd name="connsiteX1" fmla="*/ 661736 w 661736"/>
                <a:gd name="connsiteY1" fmla="*/ 1672390 h 3525252"/>
                <a:gd name="connsiteX2" fmla="*/ 1 w 661736"/>
                <a:gd name="connsiteY2" fmla="*/ 3525252 h 3525252"/>
                <a:gd name="connsiteX0" fmla="*/ 0 w 661736"/>
                <a:gd name="connsiteY0" fmla="*/ 0 h 3525252"/>
                <a:gd name="connsiteX1" fmla="*/ 661736 w 661736"/>
                <a:gd name="connsiteY1" fmla="*/ 1672390 h 3525252"/>
                <a:gd name="connsiteX2" fmla="*/ 1 w 661736"/>
                <a:gd name="connsiteY2" fmla="*/ 3525252 h 3525252"/>
                <a:gd name="connsiteX0" fmla="*/ 0 w 661736"/>
                <a:gd name="connsiteY0" fmla="*/ 0 h 3525252"/>
                <a:gd name="connsiteX1" fmla="*/ 661736 w 661736"/>
                <a:gd name="connsiteY1" fmla="*/ 1732548 h 3525252"/>
                <a:gd name="connsiteX2" fmla="*/ 1 w 661736"/>
                <a:gd name="connsiteY2" fmla="*/ 3525252 h 3525252"/>
                <a:gd name="connsiteX0" fmla="*/ 0 w 685861"/>
                <a:gd name="connsiteY0" fmla="*/ 0 h 3525252"/>
                <a:gd name="connsiteX1" fmla="*/ 685799 w 685861"/>
                <a:gd name="connsiteY1" fmla="*/ 1732548 h 3525252"/>
                <a:gd name="connsiteX2" fmla="*/ 24064 w 685861"/>
                <a:gd name="connsiteY2" fmla="*/ 3525252 h 3525252"/>
                <a:gd name="connsiteX0" fmla="*/ 0 w 685861"/>
                <a:gd name="connsiteY0" fmla="*/ 0 h 3525252"/>
                <a:gd name="connsiteX1" fmla="*/ 685799 w 685861"/>
                <a:gd name="connsiteY1" fmla="*/ 1732548 h 3525252"/>
                <a:gd name="connsiteX2" fmla="*/ 24064 w 685861"/>
                <a:gd name="connsiteY2" fmla="*/ 3525252 h 3525252"/>
                <a:gd name="connsiteX0" fmla="*/ 0 w 685861"/>
                <a:gd name="connsiteY0" fmla="*/ 0 h 3537284"/>
                <a:gd name="connsiteX1" fmla="*/ 685799 w 685861"/>
                <a:gd name="connsiteY1" fmla="*/ 1744580 h 3537284"/>
                <a:gd name="connsiteX2" fmla="*/ 24064 w 685861"/>
                <a:gd name="connsiteY2" fmla="*/ 3537284 h 3537284"/>
                <a:gd name="connsiteX0" fmla="*/ 0 w 685861"/>
                <a:gd name="connsiteY0" fmla="*/ 0 h 3537284"/>
                <a:gd name="connsiteX1" fmla="*/ 685799 w 685861"/>
                <a:gd name="connsiteY1" fmla="*/ 1744580 h 3537284"/>
                <a:gd name="connsiteX2" fmla="*/ 24064 w 685861"/>
                <a:gd name="connsiteY2" fmla="*/ 3537284 h 3537284"/>
              </a:gdLst>
              <a:ahLst/>
              <a:cxnLst>
                <a:cxn ang="0">
                  <a:pos x="connsiteX0" y="connsiteY0"/>
                </a:cxn>
                <a:cxn ang="0">
                  <a:pos x="connsiteX1" y="connsiteY1"/>
                </a:cxn>
                <a:cxn ang="0">
                  <a:pos x="connsiteX2" y="connsiteY2"/>
                </a:cxn>
              </a:cxnLst>
              <a:rect l="l" t="t" r="r" b="b"/>
              <a:pathLst>
                <a:path w="685861" h="3537284">
                  <a:moveTo>
                    <a:pt x="0" y="0"/>
                  </a:moveTo>
                  <a:cubicBezTo>
                    <a:pt x="433136" y="457200"/>
                    <a:pt x="681788" y="1155033"/>
                    <a:pt x="685799" y="1744580"/>
                  </a:cubicBezTo>
                  <a:cubicBezTo>
                    <a:pt x="689810" y="2334127"/>
                    <a:pt x="501317" y="3104148"/>
                    <a:pt x="24064" y="3537284"/>
                  </a:cubicBezTo>
                </a:path>
              </a:pathLst>
            </a:custGeom>
            <a:noFill/>
            <a:ln>
              <a:solidFill>
                <a:srgbClr val="B6D3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25" name="Instructie">
            <a:extLst>
              <a:ext uri="{FF2B5EF4-FFF2-40B4-BE49-F238E27FC236}">
                <a16:creationId xmlns:a16="http://schemas.microsoft.com/office/drawing/2014/main" id="{A1F45E74-38C3-4D07-BADB-8A572EA23766}"/>
              </a:ext>
            </a:extLst>
          </p:cNvPr>
          <p:cNvGrpSpPr/>
          <p:nvPr userDrawn="1"/>
        </p:nvGrpSpPr>
        <p:grpSpPr>
          <a:xfrm>
            <a:off x="-3437547" y="1434"/>
            <a:ext cx="3201327" cy="5082295"/>
            <a:chOff x="-3437547" y="1434"/>
            <a:chExt cx="3201327" cy="5082295"/>
          </a:xfrm>
        </p:grpSpPr>
        <p:cxnSp>
          <p:nvCxnSpPr>
            <p:cNvPr id="28" name="Rechte verbindingslijn 27">
              <a:extLst>
                <a:ext uri="{FF2B5EF4-FFF2-40B4-BE49-F238E27FC236}">
                  <a16:creationId xmlns:a16="http://schemas.microsoft.com/office/drawing/2014/main" id="{7E8A3113-ED11-44BF-8F55-650C720AA82B}"/>
                </a:ext>
              </a:extLst>
            </p:cNvPr>
            <p:cNvCxnSpPr>
              <a:cxnSpLocks/>
            </p:cNvCxnSpPr>
            <p:nvPr userDrawn="1"/>
          </p:nvCxnSpPr>
          <p:spPr>
            <a:xfrm>
              <a:off x="-3419346" y="5083729"/>
              <a:ext cx="3176013" cy="0"/>
            </a:xfrm>
            <a:prstGeom prst="line">
              <a:avLst/>
            </a:prstGeom>
            <a:noFill/>
            <a:ln w="3175" cap="flat" cmpd="sng" algn="ctr">
              <a:solidFill>
                <a:schemeClr val="accent1"/>
              </a:solidFill>
              <a:prstDash val="solid"/>
            </a:ln>
            <a:effectLst/>
          </p:spPr>
        </p:cxnSp>
        <p:sp>
          <p:nvSpPr>
            <p:cNvPr id="29" name="Ovaal 28">
              <a:extLst>
                <a:ext uri="{FF2B5EF4-FFF2-40B4-BE49-F238E27FC236}">
                  <a16:creationId xmlns:a16="http://schemas.microsoft.com/office/drawing/2014/main" id="{DE2E06C6-48BC-4308-8CFE-C0E1DDDECA62}"/>
                </a:ext>
              </a:extLst>
            </p:cNvPr>
            <p:cNvSpPr/>
            <p:nvPr userDrawn="1"/>
          </p:nvSpPr>
          <p:spPr>
            <a:xfrm>
              <a:off x="-3425006" y="358882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6</a:t>
              </a:r>
            </a:p>
          </p:txBody>
        </p:sp>
        <p:sp>
          <p:nvSpPr>
            <p:cNvPr id="30" name="Rechthoek 29">
              <a:extLst>
                <a:ext uri="{FF2B5EF4-FFF2-40B4-BE49-F238E27FC236}">
                  <a16:creationId xmlns:a16="http://schemas.microsoft.com/office/drawing/2014/main" id="{0BA8D8B5-38A4-4325-BF7D-335CE9EA37D8}"/>
                </a:ext>
              </a:extLst>
            </p:cNvPr>
            <p:cNvSpPr/>
            <p:nvPr userDrawn="1"/>
          </p:nvSpPr>
          <p:spPr>
            <a:xfrm>
              <a:off x="-3059324" y="3588819"/>
              <a:ext cx="2823104" cy="255963"/>
            </a:xfrm>
            <a:prstGeom prst="rect">
              <a:avLst/>
            </a:prstGeom>
            <a:noFill/>
            <a:ln w="25400" cap="flat" cmpd="sng" algn="ctr">
              <a:noFill/>
              <a:prstDash val="solid"/>
            </a:ln>
            <a:effectLst/>
          </p:spPr>
          <p:txBody>
            <a:bodyPr lIns="0" tIns="0" rIns="0" bIns="0" rtlCol="0" anchor="ctr"/>
            <a:lstStyle/>
            <a:p>
              <a:pPr marL="360363" marR="0" lvl="5" indent="-360363" algn="l" defTabSz="914400" rtl="0" eaLnBrk="1" fontAlgn="auto" latinLnBrk="0" hangingPunct="1">
                <a:lnSpc>
                  <a:spcPct val="90000"/>
                </a:lnSpc>
                <a:spcBef>
                  <a:spcPts val="800"/>
                </a:spcBef>
                <a:spcAft>
                  <a:spcPts val="500"/>
                </a:spcAft>
                <a:buClr>
                  <a:schemeClr val="accent1"/>
                </a:buClr>
                <a:buSzTx/>
                <a:buFont typeface="+mj-lt"/>
                <a:buAutoNum type="arabicPeriod"/>
                <a:tabLst/>
                <a:defRPr/>
              </a:pPr>
              <a:r>
                <a:rPr lang="nl-NL" sz="1400" kern="1200" noProof="0" dirty="0">
                  <a:solidFill>
                    <a:schemeClr val="tx2"/>
                  </a:solidFill>
                  <a:latin typeface="+mn-lt"/>
                  <a:ea typeface="+mn-ea"/>
                  <a:cs typeface="+mn-cs"/>
                </a:rPr>
                <a:t>Numerieke </a:t>
              </a:r>
              <a:r>
                <a:rPr lang="nl-NL" sz="1400" kern="1200" noProof="0" dirty="0" err="1">
                  <a:solidFill>
                    <a:schemeClr val="tx2"/>
                  </a:solidFill>
                  <a:latin typeface="+mn-lt"/>
                  <a:ea typeface="+mn-ea"/>
                  <a:cs typeface="+mn-cs"/>
                </a:rPr>
                <a:t>bullet</a:t>
              </a:r>
              <a:endParaRPr lang="nl-NL" sz="1400" kern="1200" noProof="0" dirty="0">
                <a:solidFill>
                  <a:schemeClr val="tx2"/>
                </a:solidFill>
                <a:latin typeface="+mn-lt"/>
                <a:ea typeface="+mn-ea"/>
                <a:cs typeface="+mn-cs"/>
              </a:endParaRPr>
            </a:p>
          </p:txBody>
        </p:sp>
        <p:sp>
          <p:nvSpPr>
            <p:cNvPr id="31" name="Ovaal 30">
              <a:extLst>
                <a:ext uri="{FF2B5EF4-FFF2-40B4-BE49-F238E27FC236}">
                  <a16:creationId xmlns:a16="http://schemas.microsoft.com/office/drawing/2014/main" id="{0A6E6575-09C6-4152-BC9B-141C53E00793}"/>
                </a:ext>
              </a:extLst>
            </p:cNvPr>
            <p:cNvSpPr/>
            <p:nvPr userDrawn="1"/>
          </p:nvSpPr>
          <p:spPr>
            <a:xfrm>
              <a:off x="-3425006" y="396299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7</a:t>
              </a:r>
            </a:p>
          </p:txBody>
        </p:sp>
        <p:sp>
          <p:nvSpPr>
            <p:cNvPr id="32" name="Rechthoek 31">
              <a:extLst>
                <a:ext uri="{FF2B5EF4-FFF2-40B4-BE49-F238E27FC236}">
                  <a16:creationId xmlns:a16="http://schemas.microsoft.com/office/drawing/2014/main" id="{497CD7B0-D21D-4050-8668-092CD1A96BD9}"/>
                </a:ext>
              </a:extLst>
            </p:cNvPr>
            <p:cNvSpPr/>
            <p:nvPr userDrawn="1"/>
          </p:nvSpPr>
          <p:spPr>
            <a:xfrm>
              <a:off x="-3059324" y="3962995"/>
              <a:ext cx="2823104" cy="255963"/>
            </a:xfrm>
            <a:prstGeom prst="rect">
              <a:avLst/>
            </a:prstGeom>
            <a:noFill/>
            <a:ln w="25400" cap="flat" cmpd="sng" algn="ctr">
              <a:noFill/>
              <a:prstDash val="solid"/>
            </a:ln>
            <a:effectLst/>
          </p:spPr>
          <p:txBody>
            <a:bodyPr lIns="0" tIns="0" rIns="0" bIns="0" rtlCol="0" anchor="ctr"/>
            <a:lstStyle/>
            <a:p>
              <a:pPr marL="360363" marR="0" lvl="6" indent="-360363" algn="l" defTabSz="914400" rtl="0" eaLnBrk="1" fontAlgn="auto" latinLnBrk="0" hangingPunct="1">
                <a:lnSpc>
                  <a:spcPct val="90000"/>
                </a:lnSpc>
                <a:spcBef>
                  <a:spcPts val="800"/>
                </a:spcBef>
                <a:spcAft>
                  <a:spcPts val="500"/>
                </a:spcAft>
                <a:buClr>
                  <a:schemeClr val="accent1"/>
                </a:buClr>
                <a:buSzTx/>
                <a:buFont typeface="+mj-lt"/>
                <a:buAutoNum type="alphaLcPeriod"/>
                <a:tabLst/>
                <a:defRPr/>
              </a:pPr>
              <a:r>
                <a:rPr lang="nl-NL" sz="1400" kern="1200" noProof="0" dirty="0">
                  <a:solidFill>
                    <a:schemeClr val="tx2"/>
                  </a:solidFill>
                  <a:latin typeface="+mn-lt"/>
                  <a:ea typeface="+mn-ea"/>
                  <a:cs typeface="+mn-cs"/>
                </a:rPr>
                <a:t>Alfabetische </a:t>
              </a:r>
              <a:r>
                <a:rPr lang="nl-NL" sz="1400" kern="1200" noProof="0" dirty="0" err="1">
                  <a:solidFill>
                    <a:schemeClr val="tx2"/>
                  </a:solidFill>
                  <a:latin typeface="+mn-lt"/>
                  <a:ea typeface="+mn-ea"/>
                  <a:cs typeface="+mn-cs"/>
                </a:rPr>
                <a:t>bullet</a:t>
              </a:r>
              <a:endParaRPr lang="nl-NL" sz="1400" kern="1200" noProof="0" dirty="0">
                <a:solidFill>
                  <a:schemeClr val="tx2"/>
                </a:solidFill>
                <a:latin typeface="+mn-lt"/>
                <a:ea typeface="+mn-ea"/>
                <a:cs typeface="+mn-cs"/>
              </a:endParaRPr>
            </a:p>
          </p:txBody>
        </p:sp>
        <p:sp>
          <p:nvSpPr>
            <p:cNvPr id="33" name="Ovaal 32">
              <a:extLst>
                <a:ext uri="{FF2B5EF4-FFF2-40B4-BE49-F238E27FC236}">
                  <a16:creationId xmlns:a16="http://schemas.microsoft.com/office/drawing/2014/main" id="{EC152B79-7161-4EA5-A21E-D8DBBBD99B18}"/>
                </a:ext>
              </a:extLst>
            </p:cNvPr>
            <p:cNvSpPr/>
            <p:nvPr userDrawn="1"/>
          </p:nvSpPr>
          <p:spPr>
            <a:xfrm>
              <a:off x="-3425006" y="43356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8</a:t>
              </a:r>
            </a:p>
          </p:txBody>
        </p:sp>
        <p:sp>
          <p:nvSpPr>
            <p:cNvPr id="34" name="Rechthoek 33">
              <a:extLst>
                <a:ext uri="{FF2B5EF4-FFF2-40B4-BE49-F238E27FC236}">
                  <a16:creationId xmlns:a16="http://schemas.microsoft.com/office/drawing/2014/main" id="{3B097406-34FD-4280-BF8E-E7536AB661A3}"/>
                </a:ext>
              </a:extLst>
            </p:cNvPr>
            <p:cNvSpPr/>
            <p:nvPr userDrawn="1"/>
          </p:nvSpPr>
          <p:spPr>
            <a:xfrm>
              <a:off x="-3059324" y="4335640"/>
              <a:ext cx="2823104" cy="255963"/>
            </a:xfrm>
            <a:prstGeom prst="rect">
              <a:avLst/>
            </a:prstGeom>
            <a:noFill/>
            <a:ln w="25400" cap="flat" cmpd="sng" algn="ctr">
              <a:noFill/>
              <a:prstDash val="solid"/>
            </a:ln>
            <a:effectLst/>
          </p:spPr>
          <p:txBody>
            <a:bodyPr lIns="0" tIns="0" rIns="0" bIns="0" rtlCol="0" anchor="ctr"/>
            <a:lstStyle/>
            <a:p>
              <a:pPr marL="625475" marR="0" lvl="7" indent="-265113" algn="l" defTabSz="914400" rtl="0" eaLnBrk="1" fontAlgn="auto" latinLnBrk="0" hangingPunct="1">
                <a:lnSpc>
                  <a:spcPct val="90000"/>
                </a:lnSpc>
                <a:spcBef>
                  <a:spcPts val="800"/>
                </a:spcBef>
                <a:spcAft>
                  <a:spcPts val="500"/>
                </a:spcAft>
                <a:buClr>
                  <a:schemeClr val="accent1"/>
                </a:buClr>
                <a:buSzPct val="80000"/>
                <a:buFont typeface="Microsoft JhengHei Light" panose="020B0304030504040204" pitchFamily="34" charset="-120"/>
                <a:buChar char="&gt;"/>
                <a:tabLst/>
                <a:defRPr/>
              </a:pPr>
              <a:r>
                <a:rPr lang="nl-NL" sz="1200" kern="1200" noProof="0" dirty="0">
                  <a:solidFill>
                    <a:schemeClr val="tx2"/>
                  </a:solidFill>
                  <a:latin typeface="+mn-lt"/>
                  <a:ea typeface="+mn-ea"/>
                  <a:cs typeface="+mn-cs"/>
                </a:rPr>
                <a:t>Sub-</a:t>
              </a:r>
              <a:r>
                <a:rPr lang="nl-NL" sz="1200" kern="1200" noProof="0" dirty="0" err="1">
                  <a:solidFill>
                    <a:schemeClr val="tx2"/>
                  </a:solidFill>
                  <a:latin typeface="+mn-lt"/>
                  <a:ea typeface="+mn-ea"/>
                  <a:cs typeface="+mn-cs"/>
                </a:rPr>
                <a:t>bullet</a:t>
              </a:r>
              <a:r>
                <a:rPr lang="nl-NL" sz="1200" kern="1200" noProof="0" dirty="0">
                  <a:solidFill>
                    <a:schemeClr val="tx2"/>
                  </a:solidFill>
                  <a:latin typeface="+mn-lt"/>
                  <a:ea typeface="+mn-ea"/>
                  <a:cs typeface="+mn-cs"/>
                </a:rPr>
                <a:t> #3</a:t>
              </a:r>
            </a:p>
          </p:txBody>
        </p:sp>
        <p:sp>
          <p:nvSpPr>
            <p:cNvPr id="35" name="Ovaal 34">
              <a:extLst>
                <a:ext uri="{FF2B5EF4-FFF2-40B4-BE49-F238E27FC236}">
                  <a16:creationId xmlns:a16="http://schemas.microsoft.com/office/drawing/2014/main" id="{50827EA3-BF9F-4D82-BF0C-BE69E7015436}"/>
                </a:ext>
              </a:extLst>
            </p:cNvPr>
            <p:cNvSpPr/>
            <p:nvPr userDrawn="1"/>
          </p:nvSpPr>
          <p:spPr>
            <a:xfrm>
              <a:off x="-3425006" y="470890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9</a:t>
              </a:r>
            </a:p>
          </p:txBody>
        </p:sp>
        <p:sp>
          <p:nvSpPr>
            <p:cNvPr id="36" name="Rechthoek 35">
              <a:extLst>
                <a:ext uri="{FF2B5EF4-FFF2-40B4-BE49-F238E27FC236}">
                  <a16:creationId xmlns:a16="http://schemas.microsoft.com/office/drawing/2014/main" id="{278499EF-8CFD-49A7-B2BE-1481B43091CA}"/>
                </a:ext>
              </a:extLst>
            </p:cNvPr>
            <p:cNvSpPr/>
            <p:nvPr userDrawn="1"/>
          </p:nvSpPr>
          <p:spPr>
            <a:xfrm>
              <a:off x="-3059324" y="4708905"/>
              <a:ext cx="2823104" cy="255963"/>
            </a:xfrm>
            <a:prstGeom prst="rect">
              <a:avLst/>
            </a:prstGeom>
            <a:noFill/>
            <a:ln w="25400" cap="flat" cmpd="sng" algn="ctr">
              <a:noFill/>
              <a:prstDash val="solid"/>
            </a:ln>
            <a:effectLst/>
          </p:spPr>
          <p:txBody>
            <a:bodyPr lIns="0" tIns="0" rIns="0" bIns="0" rtlCol="0" anchor="ctr"/>
            <a:lstStyle/>
            <a:p>
              <a:pPr marL="0" marR="0" lvl="8" indent="0" algn="l" defTabSz="914400" rtl="0" eaLnBrk="1" fontAlgn="auto" latinLnBrk="0" hangingPunct="1">
                <a:lnSpc>
                  <a:spcPct val="90000"/>
                </a:lnSpc>
                <a:spcBef>
                  <a:spcPts val="800"/>
                </a:spcBef>
                <a:spcAft>
                  <a:spcPts val="800"/>
                </a:spcAft>
                <a:buClrTx/>
                <a:buSzTx/>
                <a:buFont typeface="Arial" panose="020B0604020202020204" pitchFamily="34" charset="0"/>
                <a:buNone/>
                <a:tabLst/>
                <a:defRPr/>
              </a:pPr>
              <a:r>
                <a:rPr lang="nl-NL" sz="1050" i="1" kern="1200" noProof="0" dirty="0">
                  <a:solidFill>
                    <a:schemeClr val="tx2"/>
                  </a:solidFill>
                  <a:latin typeface="+mn-lt"/>
                  <a:ea typeface="+mn-ea"/>
                  <a:cs typeface="+mn-cs"/>
                </a:rPr>
                <a:t>Bronvermelding</a:t>
              </a:r>
            </a:p>
          </p:txBody>
        </p:sp>
        <p:sp>
          <p:nvSpPr>
            <p:cNvPr id="38" name="Rechthoek 37">
              <a:extLst>
                <a:ext uri="{FF2B5EF4-FFF2-40B4-BE49-F238E27FC236}">
                  <a16:creationId xmlns:a16="http://schemas.microsoft.com/office/drawing/2014/main" id="{5573689D-F1F2-428B-92D0-0B231DB098FD}"/>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0" i="0" u="none" strike="noStrike" kern="0" cap="all" spc="0" normalizeH="0" baseline="0" noProof="0" dirty="0">
                  <a:ln>
                    <a:noFill/>
                  </a:ln>
                  <a:solidFill>
                    <a:schemeClr val="accent1"/>
                  </a:solidFill>
                  <a:effectLst/>
                  <a:uLnTx/>
                  <a:uFillTx/>
                  <a:latin typeface="+mj-lt"/>
                  <a:cs typeface="Segoe UI Light" panose="020B0502040204020203" pitchFamily="34" charset="0"/>
                </a:rPr>
                <a:t>TEKST</a:t>
              </a:r>
              <a:r>
                <a:rPr kumimoji="0" lang="nl-NL" sz="1400" b="0" i="0" u="none" strike="noStrike" kern="0" cap="all" spc="0" normalizeH="0" noProof="0" dirty="0">
                  <a:ln>
                    <a:noFill/>
                  </a:ln>
                  <a:solidFill>
                    <a:schemeClr val="accent1"/>
                  </a:solidFill>
                  <a:effectLst/>
                  <a:uLnTx/>
                  <a:uFillTx/>
                  <a:latin typeface="+mj-lt"/>
                  <a:cs typeface="Segoe UI Light" panose="020B0502040204020203" pitchFamily="34" charset="0"/>
                </a:rPr>
                <a:t> NIVEAUS kiezen</a:t>
              </a:r>
              <a:endParaRPr kumimoji="0" lang="nl-NL" sz="1400" b="0" i="0" u="none" strike="noStrike" kern="0" cap="all" spc="0" normalizeH="0" baseline="0" noProof="0" dirty="0">
                <a:ln>
                  <a:noFill/>
                </a:ln>
                <a:solidFill>
                  <a:schemeClr val="accent1"/>
                </a:solidFill>
                <a:effectLst/>
                <a:uLnTx/>
                <a:uFillTx/>
                <a:latin typeface="+mj-lt"/>
                <a:cs typeface="Segoe UI Light" panose="020B0502040204020203" pitchFamily="34" charset="0"/>
              </a:endParaRPr>
            </a:p>
          </p:txBody>
        </p:sp>
        <p:sp>
          <p:nvSpPr>
            <p:cNvPr id="39" name="Ovaal 38">
              <a:extLst>
                <a:ext uri="{FF2B5EF4-FFF2-40B4-BE49-F238E27FC236}">
                  <a16:creationId xmlns:a16="http://schemas.microsoft.com/office/drawing/2014/main" id="{1D4C04BD-9AEC-430B-8E36-EF547E2810A9}"/>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1</a:t>
              </a:r>
            </a:p>
          </p:txBody>
        </p:sp>
        <p:cxnSp>
          <p:nvCxnSpPr>
            <p:cNvPr id="40" name="Rechte verbindingslijn 39">
              <a:extLst>
                <a:ext uri="{FF2B5EF4-FFF2-40B4-BE49-F238E27FC236}">
                  <a16:creationId xmlns:a16="http://schemas.microsoft.com/office/drawing/2014/main" id="{222479BE-74E7-44E6-BC76-7D56E62897C8}"/>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41" name="Groep 40">
              <a:extLst>
                <a:ext uri="{FF2B5EF4-FFF2-40B4-BE49-F238E27FC236}">
                  <a16:creationId xmlns:a16="http://schemas.microsoft.com/office/drawing/2014/main" id="{A47B5DF7-36DF-40AC-9471-DF312E4DF046}"/>
                </a:ext>
              </a:extLst>
            </p:cNvPr>
            <p:cNvGrpSpPr/>
            <p:nvPr userDrawn="1"/>
          </p:nvGrpSpPr>
          <p:grpSpPr>
            <a:xfrm>
              <a:off x="-3437547" y="349413"/>
              <a:ext cx="2933825" cy="558875"/>
              <a:chOff x="-3419346" y="368233"/>
              <a:chExt cx="3904920" cy="743862"/>
            </a:xfrm>
          </p:grpSpPr>
          <p:sp>
            <p:nvSpPr>
              <p:cNvPr id="53" name="Rechthoek 52">
                <a:extLst>
                  <a:ext uri="{FF2B5EF4-FFF2-40B4-BE49-F238E27FC236}">
                    <a16:creationId xmlns:a16="http://schemas.microsoft.com/office/drawing/2014/main" id="{027D7A35-4A71-4752-A621-3409EE25DA5A}"/>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700" b="0" noProof="0" dirty="0">
                    <a:solidFill>
                      <a:srgbClr val="C00000"/>
                    </a:solidFill>
                    <a:latin typeface="Arial" panose="020B0604020202020204" pitchFamily="34" charset="0"/>
                    <a:cs typeface="Arial" panose="020B0604020202020204" pitchFamily="34" charset="0"/>
                  </a:rPr>
                  <a:t>Start</a:t>
                </a:r>
              </a:p>
            </p:txBody>
          </p:sp>
          <p:cxnSp>
            <p:nvCxnSpPr>
              <p:cNvPr id="54" name="Rechte verbindingslijn 53">
                <a:extLst>
                  <a:ext uri="{FF2B5EF4-FFF2-40B4-BE49-F238E27FC236}">
                    <a16:creationId xmlns:a16="http://schemas.microsoft.com/office/drawing/2014/main" id="{0B4A74E8-C30E-46AC-9C2E-55C5C19C5ADA}"/>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Rechte verbindingslijn 54">
                <a:extLst>
                  <a:ext uri="{FF2B5EF4-FFF2-40B4-BE49-F238E27FC236}">
                    <a16:creationId xmlns:a16="http://schemas.microsoft.com/office/drawing/2014/main" id="{CDD6D12D-9C7A-46D9-BB06-2E605573F75F}"/>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6" name="Rechthoek 55">
                <a:extLst>
                  <a:ext uri="{FF2B5EF4-FFF2-40B4-BE49-F238E27FC236}">
                    <a16:creationId xmlns:a16="http://schemas.microsoft.com/office/drawing/2014/main" id="{94B9DC01-CEF9-49D3-B2DC-C4DC6D6D1A88}"/>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nvGrpSpPr>
              <p:cNvPr id="57" name="Groep 56">
                <a:extLst>
                  <a:ext uri="{FF2B5EF4-FFF2-40B4-BE49-F238E27FC236}">
                    <a16:creationId xmlns:a16="http://schemas.microsoft.com/office/drawing/2014/main" id="{51F0A73E-9575-44ED-B529-3E0C9EC2DD89}"/>
                  </a:ext>
                </a:extLst>
              </p:cNvPr>
              <p:cNvGrpSpPr/>
              <p:nvPr userDrawn="1"/>
            </p:nvGrpSpPr>
            <p:grpSpPr>
              <a:xfrm>
                <a:off x="-3002834" y="720303"/>
                <a:ext cx="182598" cy="143759"/>
                <a:chOff x="-3310843" y="700986"/>
                <a:chExt cx="182598" cy="143759"/>
              </a:xfrm>
            </p:grpSpPr>
            <p:grpSp>
              <p:nvGrpSpPr>
                <p:cNvPr id="96" name="Groep 95">
                  <a:extLst>
                    <a:ext uri="{FF2B5EF4-FFF2-40B4-BE49-F238E27FC236}">
                      <a16:creationId xmlns:a16="http://schemas.microsoft.com/office/drawing/2014/main" id="{A8D6E036-30FF-4B63-8FD8-F402FC3B0350}"/>
                    </a:ext>
                  </a:extLst>
                </p:cNvPr>
                <p:cNvGrpSpPr/>
                <p:nvPr userDrawn="1"/>
              </p:nvGrpSpPr>
              <p:grpSpPr>
                <a:xfrm>
                  <a:off x="-3310843" y="700986"/>
                  <a:ext cx="182598" cy="143759"/>
                  <a:chOff x="-3310843" y="700986"/>
                  <a:chExt cx="182598" cy="143759"/>
                </a:xfrm>
              </p:grpSpPr>
              <p:cxnSp>
                <p:nvCxnSpPr>
                  <p:cNvPr id="100" name="Rechte verbindingslijn 99">
                    <a:extLst>
                      <a:ext uri="{FF2B5EF4-FFF2-40B4-BE49-F238E27FC236}">
                        <a16:creationId xmlns:a16="http://schemas.microsoft.com/office/drawing/2014/main" id="{C1A1E28C-2A23-4F5F-8824-7FA2D95FFFF2}"/>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101" name="Rechte verbindingslijn 100">
                    <a:extLst>
                      <a:ext uri="{FF2B5EF4-FFF2-40B4-BE49-F238E27FC236}">
                        <a16:creationId xmlns:a16="http://schemas.microsoft.com/office/drawing/2014/main" id="{906493EA-2FC8-4E5F-A553-1B22E1B93A9E}"/>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102" name="Rechte verbindingslijn 101">
                    <a:extLst>
                      <a:ext uri="{FF2B5EF4-FFF2-40B4-BE49-F238E27FC236}">
                        <a16:creationId xmlns:a16="http://schemas.microsoft.com/office/drawing/2014/main" id="{AFF0FED7-97AA-404C-AF0B-95F38784128A}"/>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103" name="Rechte verbindingslijn 102">
                    <a:extLst>
                      <a:ext uri="{FF2B5EF4-FFF2-40B4-BE49-F238E27FC236}">
                        <a16:creationId xmlns:a16="http://schemas.microsoft.com/office/drawing/2014/main" id="{0B182BE5-4A41-4E7D-84C9-9580A9862F66}"/>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104" name="Rechte verbindingslijn 103">
                    <a:extLst>
                      <a:ext uri="{FF2B5EF4-FFF2-40B4-BE49-F238E27FC236}">
                        <a16:creationId xmlns:a16="http://schemas.microsoft.com/office/drawing/2014/main" id="{2CF7D797-676E-4FA1-B582-30A9AAEF4DBC}"/>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97" name="Groep 96">
                  <a:extLst>
                    <a:ext uri="{FF2B5EF4-FFF2-40B4-BE49-F238E27FC236}">
                      <a16:creationId xmlns:a16="http://schemas.microsoft.com/office/drawing/2014/main" id="{800CF97F-16D6-42B5-89EE-8C89FDED4CE2}"/>
                    </a:ext>
                  </a:extLst>
                </p:cNvPr>
                <p:cNvGrpSpPr/>
                <p:nvPr userDrawn="1"/>
              </p:nvGrpSpPr>
              <p:grpSpPr>
                <a:xfrm flipH="1">
                  <a:off x="-3310774" y="735854"/>
                  <a:ext cx="88801" cy="72568"/>
                  <a:chOff x="-2091059" y="1395403"/>
                  <a:chExt cx="157316" cy="128558"/>
                </a:xfrm>
              </p:grpSpPr>
              <p:sp>
                <p:nvSpPr>
                  <p:cNvPr id="98" name="Rechthoek 97">
                    <a:extLst>
                      <a:ext uri="{FF2B5EF4-FFF2-40B4-BE49-F238E27FC236}">
                        <a16:creationId xmlns:a16="http://schemas.microsoft.com/office/drawing/2014/main" id="{D907FC3D-1E6E-4F16-97F4-7AF92B2BEEB3}"/>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99" name="Pijl: punthaak 98">
                    <a:extLst>
                      <a:ext uri="{FF2B5EF4-FFF2-40B4-BE49-F238E27FC236}">
                        <a16:creationId xmlns:a16="http://schemas.microsoft.com/office/drawing/2014/main" id="{96652B05-D6E5-46EB-89D8-EA015C8F0927}"/>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grpSp>
            <p:nvGrpSpPr>
              <p:cNvPr id="58" name="Groep 57">
                <a:extLst>
                  <a:ext uri="{FF2B5EF4-FFF2-40B4-BE49-F238E27FC236}">
                    <a16:creationId xmlns:a16="http://schemas.microsoft.com/office/drawing/2014/main" id="{A72E408E-92EE-4842-BC16-BA3A889BB25B}"/>
                  </a:ext>
                </a:extLst>
              </p:cNvPr>
              <p:cNvGrpSpPr/>
              <p:nvPr userDrawn="1"/>
            </p:nvGrpSpPr>
            <p:grpSpPr>
              <a:xfrm>
                <a:off x="-3326107" y="720303"/>
                <a:ext cx="182598" cy="143759"/>
                <a:chOff x="-3634116" y="700986"/>
                <a:chExt cx="182598" cy="143759"/>
              </a:xfrm>
            </p:grpSpPr>
            <p:grpSp>
              <p:nvGrpSpPr>
                <p:cNvPr id="87" name="Groep 86">
                  <a:extLst>
                    <a:ext uri="{FF2B5EF4-FFF2-40B4-BE49-F238E27FC236}">
                      <a16:creationId xmlns:a16="http://schemas.microsoft.com/office/drawing/2014/main" id="{D8D6100E-2578-4225-AB33-878E35B79FDC}"/>
                    </a:ext>
                  </a:extLst>
                </p:cNvPr>
                <p:cNvGrpSpPr/>
                <p:nvPr userDrawn="1"/>
              </p:nvGrpSpPr>
              <p:grpSpPr>
                <a:xfrm>
                  <a:off x="-3634116" y="700986"/>
                  <a:ext cx="182598" cy="143759"/>
                  <a:chOff x="-3634116" y="700986"/>
                  <a:chExt cx="182598" cy="143759"/>
                </a:xfrm>
              </p:grpSpPr>
              <p:cxnSp>
                <p:nvCxnSpPr>
                  <p:cNvPr id="91" name="Rechte verbindingslijn 90">
                    <a:extLst>
                      <a:ext uri="{FF2B5EF4-FFF2-40B4-BE49-F238E27FC236}">
                        <a16:creationId xmlns:a16="http://schemas.microsoft.com/office/drawing/2014/main" id="{B4EBD333-BE7D-4B1B-B686-5582BD36A200}"/>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92" name="Rechte verbindingslijn 91">
                    <a:extLst>
                      <a:ext uri="{FF2B5EF4-FFF2-40B4-BE49-F238E27FC236}">
                        <a16:creationId xmlns:a16="http://schemas.microsoft.com/office/drawing/2014/main" id="{AAB06B9C-4F34-43A9-8113-EDFF22768D41}"/>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93" name="Rechte verbindingslijn 92">
                    <a:extLst>
                      <a:ext uri="{FF2B5EF4-FFF2-40B4-BE49-F238E27FC236}">
                        <a16:creationId xmlns:a16="http://schemas.microsoft.com/office/drawing/2014/main" id="{BC79974F-0AE4-47D4-AF06-D4B71E6484CB}"/>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94" name="Rechte verbindingslijn 93">
                    <a:extLst>
                      <a:ext uri="{FF2B5EF4-FFF2-40B4-BE49-F238E27FC236}">
                        <a16:creationId xmlns:a16="http://schemas.microsoft.com/office/drawing/2014/main" id="{8879A271-FF69-49BC-BACD-704A039635E1}"/>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95" name="Rechte verbindingslijn 94">
                    <a:extLst>
                      <a:ext uri="{FF2B5EF4-FFF2-40B4-BE49-F238E27FC236}">
                        <a16:creationId xmlns:a16="http://schemas.microsoft.com/office/drawing/2014/main" id="{86E0AEE2-7C60-4B92-9777-FCA77A68381D}"/>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88" name="Groep 87">
                  <a:extLst>
                    <a:ext uri="{FF2B5EF4-FFF2-40B4-BE49-F238E27FC236}">
                      <a16:creationId xmlns:a16="http://schemas.microsoft.com/office/drawing/2014/main" id="{9F6E110F-54E1-4EE9-986D-8B93E5C8F629}"/>
                    </a:ext>
                  </a:extLst>
                </p:cNvPr>
                <p:cNvGrpSpPr/>
                <p:nvPr userDrawn="1"/>
              </p:nvGrpSpPr>
              <p:grpSpPr>
                <a:xfrm>
                  <a:off x="-3634047" y="735854"/>
                  <a:ext cx="88801" cy="72568"/>
                  <a:chOff x="-2091059" y="1395403"/>
                  <a:chExt cx="157316" cy="128558"/>
                </a:xfrm>
              </p:grpSpPr>
              <p:sp>
                <p:nvSpPr>
                  <p:cNvPr id="89" name="Rechthoek 88">
                    <a:extLst>
                      <a:ext uri="{FF2B5EF4-FFF2-40B4-BE49-F238E27FC236}">
                        <a16:creationId xmlns:a16="http://schemas.microsoft.com/office/drawing/2014/main" id="{44F8FB3F-A367-4E43-8F92-D9F81A6B7D91}"/>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90" name="Pijl: punthaak 89">
                    <a:extLst>
                      <a:ext uri="{FF2B5EF4-FFF2-40B4-BE49-F238E27FC236}">
                        <a16:creationId xmlns:a16="http://schemas.microsoft.com/office/drawing/2014/main" id="{D1BFB066-4C94-40C0-BA2D-34B51A3150F6}"/>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cxnSp>
            <p:nvCxnSpPr>
              <p:cNvPr id="59" name="Rechte verbindingslijn 58">
                <a:extLst>
                  <a:ext uri="{FF2B5EF4-FFF2-40B4-BE49-F238E27FC236}">
                    <a16:creationId xmlns:a16="http://schemas.microsoft.com/office/drawing/2014/main" id="{55B34F36-21C4-4C2A-8514-529FC80EBFF1}"/>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60" name="Rechte verbindingslijn 59">
                <a:extLst>
                  <a:ext uri="{FF2B5EF4-FFF2-40B4-BE49-F238E27FC236}">
                    <a16:creationId xmlns:a16="http://schemas.microsoft.com/office/drawing/2014/main" id="{126FC7E3-D9A3-4B57-99C8-F215A09FE084}"/>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61" name="Groep 60">
                <a:extLst>
                  <a:ext uri="{FF2B5EF4-FFF2-40B4-BE49-F238E27FC236}">
                    <a16:creationId xmlns:a16="http://schemas.microsoft.com/office/drawing/2014/main" id="{E1FE6A43-7FB2-4D9F-8F43-FCEAC7C476AD}"/>
                  </a:ext>
                </a:extLst>
              </p:cNvPr>
              <p:cNvGrpSpPr/>
              <p:nvPr userDrawn="1"/>
            </p:nvGrpSpPr>
            <p:grpSpPr>
              <a:xfrm>
                <a:off x="-2425037" y="370226"/>
                <a:ext cx="357690" cy="330595"/>
                <a:chOff x="-2721817" y="347336"/>
                <a:chExt cx="432805" cy="400021"/>
              </a:xfrm>
            </p:grpSpPr>
            <p:sp>
              <p:nvSpPr>
                <p:cNvPr id="76" name="Rechthoek 75">
                  <a:extLst>
                    <a:ext uri="{FF2B5EF4-FFF2-40B4-BE49-F238E27FC236}">
                      <a16:creationId xmlns:a16="http://schemas.microsoft.com/office/drawing/2014/main" id="{01709D4F-703D-4A6D-86E0-430613748F91}"/>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00" b="0" noProof="0">
                    <a:solidFill>
                      <a:srgbClr val="FF0000"/>
                    </a:solidFill>
                    <a:latin typeface="Arial" panose="020B0604020202020204" pitchFamily="34" charset="0"/>
                    <a:cs typeface="Arial" panose="020B0604020202020204" pitchFamily="34" charset="0"/>
                  </a:endParaRPr>
                </a:p>
              </p:txBody>
            </p:sp>
            <p:grpSp>
              <p:nvGrpSpPr>
                <p:cNvPr id="77" name="Groep 76">
                  <a:extLst>
                    <a:ext uri="{FF2B5EF4-FFF2-40B4-BE49-F238E27FC236}">
                      <a16:creationId xmlns:a16="http://schemas.microsoft.com/office/drawing/2014/main" id="{3AD59786-5FDE-4788-9CEC-4ED026245CE8}"/>
                    </a:ext>
                  </a:extLst>
                </p:cNvPr>
                <p:cNvGrpSpPr/>
                <p:nvPr userDrawn="1"/>
              </p:nvGrpSpPr>
              <p:grpSpPr>
                <a:xfrm>
                  <a:off x="-2652453" y="431583"/>
                  <a:ext cx="294076" cy="231526"/>
                  <a:chOff x="-3634116" y="700986"/>
                  <a:chExt cx="182598" cy="143759"/>
                </a:xfrm>
              </p:grpSpPr>
              <p:grpSp>
                <p:nvGrpSpPr>
                  <p:cNvPr id="78" name="Groep 77">
                    <a:extLst>
                      <a:ext uri="{FF2B5EF4-FFF2-40B4-BE49-F238E27FC236}">
                        <a16:creationId xmlns:a16="http://schemas.microsoft.com/office/drawing/2014/main" id="{1B5120AD-E153-4B83-B76E-436B6B78F6B9}"/>
                      </a:ext>
                    </a:extLst>
                  </p:cNvPr>
                  <p:cNvGrpSpPr/>
                  <p:nvPr userDrawn="1"/>
                </p:nvGrpSpPr>
                <p:grpSpPr>
                  <a:xfrm>
                    <a:off x="-3634116" y="700986"/>
                    <a:ext cx="182598" cy="143759"/>
                    <a:chOff x="-3634116" y="700986"/>
                    <a:chExt cx="182598" cy="143759"/>
                  </a:xfrm>
                </p:grpSpPr>
                <p:cxnSp>
                  <p:nvCxnSpPr>
                    <p:cNvPr id="82" name="Rechte verbindingslijn 81">
                      <a:extLst>
                        <a:ext uri="{FF2B5EF4-FFF2-40B4-BE49-F238E27FC236}">
                          <a16:creationId xmlns:a16="http://schemas.microsoft.com/office/drawing/2014/main" id="{7FEFE5FF-06CB-4775-8F80-74A8D97819E7}"/>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83" name="Rechte verbindingslijn 82">
                      <a:extLst>
                        <a:ext uri="{FF2B5EF4-FFF2-40B4-BE49-F238E27FC236}">
                          <a16:creationId xmlns:a16="http://schemas.microsoft.com/office/drawing/2014/main" id="{D186C02F-5B54-4BAD-990F-5DAB56DF1E66}"/>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84" name="Rechte verbindingslijn 83">
                      <a:extLst>
                        <a:ext uri="{FF2B5EF4-FFF2-40B4-BE49-F238E27FC236}">
                          <a16:creationId xmlns:a16="http://schemas.microsoft.com/office/drawing/2014/main" id="{DC31BDE0-BB73-4FCD-A686-B19587953AEC}"/>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85" name="Rechte verbindingslijn 84">
                      <a:extLst>
                        <a:ext uri="{FF2B5EF4-FFF2-40B4-BE49-F238E27FC236}">
                          <a16:creationId xmlns:a16="http://schemas.microsoft.com/office/drawing/2014/main" id="{F1E1A4B8-0198-4ECB-A35A-C1158ACFE560}"/>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86" name="Rechte verbindingslijn 85">
                      <a:extLst>
                        <a:ext uri="{FF2B5EF4-FFF2-40B4-BE49-F238E27FC236}">
                          <a16:creationId xmlns:a16="http://schemas.microsoft.com/office/drawing/2014/main" id="{C7BD1D08-FDDF-42CA-BDD8-6FA704A95BB7}"/>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79" name="Groep 78">
                    <a:extLst>
                      <a:ext uri="{FF2B5EF4-FFF2-40B4-BE49-F238E27FC236}">
                        <a16:creationId xmlns:a16="http://schemas.microsoft.com/office/drawing/2014/main" id="{584C0F78-094C-4034-8086-6F41F695A004}"/>
                      </a:ext>
                    </a:extLst>
                  </p:cNvPr>
                  <p:cNvGrpSpPr/>
                  <p:nvPr userDrawn="1"/>
                </p:nvGrpSpPr>
                <p:grpSpPr>
                  <a:xfrm>
                    <a:off x="-3634047" y="735854"/>
                    <a:ext cx="88801" cy="72568"/>
                    <a:chOff x="-2091059" y="1395403"/>
                    <a:chExt cx="157316" cy="128558"/>
                  </a:xfrm>
                </p:grpSpPr>
                <p:sp>
                  <p:nvSpPr>
                    <p:cNvPr id="80" name="Rechthoek 79">
                      <a:extLst>
                        <a:ext uri="{FF2B5EF4-FFF2-40B4-BE49-F238E27FC236}">
                          <a16:creationId xmlns:a16="http://schemas.microsoft.com/office/drawing/2014/main" id="{C7773C6A-869C-4AFE-900B-B618550D2539}"/>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81" name="Pijl: punthaak 80">
                      <a:extLst>
                        <a:ext uri="{FF2B5EF4-FFF2-40B4-BE49-F238E27FC236}">
                          <a16:creationId xmlns:a16="http://schemas.microsoft.com/office/drawing/2014/main" id="{4454E66A-60B1-49A3-9EBB-F702D0D3A93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grpSp>
          <p:grpSp>
            <p:nvGrpSpPr>
              <p:cNvPr id="62" name="Groep 61">
                <a:extLst>
                  <a:ext uri="{FF2B5EF4-FFF2-40B4-BE49-F238E27FC236}">
                    <a16:creationId xmlns:a16="http://schemas.microsoft.com/office/drawing/2014/main" id="{65594056-B571-483E-B2B2-0DD3D2D5276D}"/>
                  </a:ext>
                </a:extLst>
              </p:cNvPr>
              <p:cNvGrpSpPr/>
              <p:nvPr userDrawn="1"/>
            </p:nvGrpSpPr>
            <p:grpSpPr>
              <a:xfrm>
                <a:off x="-2425037" y="781500"/>
                <a:ext cx="357690" cy="330595"/>
                <a:chOff x="-2721817" y="782525"/>
                <a:chExt cx="432805" cy="400021"/>
              </a:xfrm>
            </p:grpSpPr>
            <p:sp>
              <p:nvSpPr>
                <p:cNvPr id="65" name="Rechthoek 64">
                  <a:extLst>
                    <a:ext uri="{FF2B5EF4-FFF2-40B4-BE49-F238E27FC236}">
                      <a16:creationId xmlns:a16="http://schemas.microsoft.com/office/drawing/2014/main" id="{A705C5D2-5406-4074-8633-EA36CFC424B6}"/>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00" b="0" noProof="0">
                    <a:solidFill>
                      <a:srgbClr val="FF0000"/>
                    </a:solidFill>
                    <a:latin typeface="Arial" panose="020B0604020202020204" pitchFamily="34" charset="0"/>
                    <a:cs typeface="Arial" panose="020B0604020202020204" pitchFamily="34" charset="0"/>
                  </a:endParaRPr>
                </a:p>
              </p:txBody>
            </p:sp>
            <p:grpSp>
              <p:nvGrpSpPr>
                <p:cNvPr id="66" name="Groep 65">
                  <a:extLst>
                    <a:ext uri="{FF2B5EF4-FFF2-40B4-BE49-F238E27FC236}">
                      <a16:creationId xmlns:a16="http://schemas.microsoft.com/office/drawing/2014/main" id="{1DF8123A-AEDE-4C18-A0C9-A5212EAF501B}"/>
                    </a:ext>
                  </a:extLst>
                </p:cNvPr>
                <p:cNvGrpSpPr/>
                <p:nvPr userDrawn="1"/>
              </p:nvGrpSpPr>
              <p:grpSpPr>
                <a:xfrm>
                  <a:off x="-2652453" y="866772"/>
                  <a:ext cx="294076" cy="231526"/>
                  <a:chOff x="-3310843" y="700986"/>
                  <a:chExt cx="182598" cy="143759"/>
                </a:xfrm>
              </p:grpSpPr>
              <p:grpSp>
                <p:nvGrpSpPr>
                  <p:cNvPr id="67" name="Groep 66">
                    <a:extLst>
                      <a:ext uri="{FF2B5EF4-FFF2-40B4-BE49-F238E27FC236}">
                        <a16:creationId xmlns:a16="http://schemas.microsoft.com/office/drawing/2014/main" id="{6BA03B76-7EC2-4641-B362-3EFE76566B6D}"/>
                      </a:ext>
                    </a:extLst>
                  </p:cNvPr>
                  <p:cNvGrpSpPr/>
                  <p:nvPr userDrawn="1"/>
                </p:nvGrpSpPr>
                <p:grpSpPr>
                  <a:xfrm>
                    <a:off x="-3310843" y="700986"/>
                    <a:ext cx="182598" cy="143759"/>
                    <a:chOff x="-3310843" y="700986"/>
                    <a:chExt cx="182598" cy="143759"/>
                  </a:xfrm>
                </p:grpSpPr>
                <p:cxnSp>
                  <p:nvCxnSpPr>
                    <p:cNvPr id="71" name="Rechte verbindingslijn 70">
                      <a:extLst>
                        <a:ext uri="{FF2B5EF4-FFF2-40B4-BE49-F238E27FC236}">
                          <a16:creationId xmlns:a16="http://schemas.microsoft.com/office/drawing/2014/main" id="{41FC46AF-4610-4489-8EFE-B1D9239CAEC3}"/>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72" name="Rechte verbindingslijn 71">
                      <a:extLst>
                        <a:ext uri="{FF2B5EF4-FFF2-40B4-BE49-F238E27FC236}">
                          <a16:creationId xmlns:a16="http://schemas.microsoft.com/office/drawing/2014/main" id="{932D0702-7EAB-45B8-9000-002D427AAFD8}"/>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73" name="Rechte verbindingslijn 72">
                      <a:extLst>
                        <a:ext uri="{FF2B5EF4-FFF2-40B4-BE49-F238E27FC236}">
                          <a16:creationId xmlns:a16="http://schemas.microsoft.com/office/drawing/2014/main" id="{99EDBD28-42C3-40E3-AE8A-F96819843887}"/>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74" name="Rechte verbindingslijn 73">
                      <a:extLst>
                        <a:ext uri="{FF2B5EF4-FFF2-40B4-BE49-F238E27FC236}">
                          <a16:creationId xmlns:a16="http://schemas.microsoft.com/office/drawing/2014/main" id="{18C47F77-FB18-45E9-8DEE-65DB43A682E3}"/>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75" name="Rechte verbindingslijn 74">
                      <a:extLst>
                        <a:ext uri="{FF2B5EF4-FFF2-40B4-BE49-F238E27FC236}">
                          <a16:creationId xmlns:a16="http://schemas.microsoft.com/office/drawing/2014/main" id="{54B21023-54DB-41C4-90D3-06C66FB57946}"/>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68" name="Groep 67">
                    <a:extLst>
                      <a:ext uri="{FF2B5EF4-FFF2-40B4-BE49-F238E27FC236}">
                        <a16:creationId xmlns:a16="http://schemas.microsoft.com/office/drawing/2014/main" id="{1EB80AFD-2096-4D00-858E-7B404DF8C719}"/>
                      </a:ext>
                    </a:extLst>
                  </p:cNvPr>
                  <p:cNvGrpSpPr/>
                  <p:nvPr userDrawn="1"/>
                </p:nvGrpSpPr>
                <p:grpSpPr>
                  <a:xfrm flipH="1">
                    <a:off x="-3310774" y="735854"/>
                    <a:ext cx="88801" cy="72568"/>
                    <a:chOff x="-2091059" y="1395403"/>
                    <a:chExt cx="157316" cy="128558"/>
                  </a:xfrm>
                </p:grpSpPr>
                <p:sp>
                  <p:nvSpPr>
                    <p:cNvPr id="69" name="Rechthoek 68">
                      <a:extLst>
                        <a:ext uri="{FF2B5EF4-FFF2-40B4-BE49-F238E27FC236}">
                          <a16:creationId xmlns:a16="http://schemas.microsoft.com/office/drawing/2014/main" id="{7F0B6997-F391-4E0C-B1F7-EC0255E75951}"/>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70" name="Pijl: punthaak 69">
                      <a:extLst>
                        <a:ext uri="{FF2B5EF4-FFF2-40B4-BE49-F238E27FC236}">
                          <a16:creationId xmlns:a16="http://schemas.microsoft.com/office/drawing/2014/main" id="{DBE9398E-64C4-4F91-B98F-4473AD665D82}"/>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grpSp>
          <p:sp>
            <p:nvSpPr>
              <p:cNvPr id="63" name="Rechthoek 62">
                <a:extLst>
                  <a:ext uri="{FF2B5EF4-FFF2-40B4-BE49-F238E27FC236}">
                    <a16:creationId xmlns:a16="http://schemas.microsoft.com/office/drawing/2014/main" id="{C137B6A4-DA74-4FD9-873E-B3A6FEE123D6}"/>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omhoog</a:t>
                </a:r>
              </a:p>
            </p:txBody>
          </p:sp>
          <p:sp>
            <p:nvSpPr>
              <p:cNvPr id="64" name="Rechthoek 63">
                <a:extLst>
                  <a:ext uri="{FF2B5EF4-FFF2-40B4-BE49-F238E27FC236}">
                    <a16:creationId xmlns:a16="http://schemas.microsoft.com/office/drawing/2014/main" id="{1640FFA9-0AFA-454D-82CD-A84F40DCD019}"/>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omlaag</a:t>
                </a:r>
              </a:p>
            </p:txBody>
          </p:sp>
        </p:grpSp>
        <p:cxnSp>
          <p:nvCxnSpPr>
            <p:cNvPr id="42" name="Rechte verbindingslijn 41">
              <a:extLst>
                <a:ext uri="{FF2B5EF4-FFF2-40B4-BE49-F238E27FC236}">
                  <a16:creationId xmlns:a16="http://schemas.microsoft.com/office/drawing/2014/main" id="{31CDE559-2DA9-4164-BA89-CB6EC6FF01DE}"/>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43" name="Rechthoek 42">
              <a:extLst>
                <a:ext uri="{FF2B5EF4-FFF2-40B4-BE49-F238E27FC236}">
                  <a16:creationId xmlns:a16="http://schemas.microsoft.com/office/drawing/2014/main" id="{69347F89-FD71-4C01-8350-3DEB4F39C8CF}"/>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marL="265113" marR="0" lvl="0" indent="-265113" algn="l" defTabSz="914400" rtl="0" eaLnBrk="1" fontAlgn="auto" latinLnBrk="0" hangingPunct="1">
                <a:lnSpc>
                  <a:spcPct val="90000"/>
                </a:lnSpc>
                <a:spcBef>
                  <a:spcPts val="800"/>
                </a:spcBef>
                <a:spcAft>
                  <a:spcPts val="500"/>
                </a:spcAft>
                <a:buClr>
                  <a:schemeClr val="accent1"/>
                </a:buClr>
                <a:buSzTx/>
                <a:buFont typeface="Arial" panose="020B0604020202020204" pitchFamily="34" charset="0"/>
                <a:buChar char="•"/>
                <a:tabLst/>
                <a:defRPr/>
              </a:pPr>
              <a:r>
                <a:rPr lang="nl-NL" sz="1400" kern="1200" noProof="0" dirty="0" err="1">
                  <a:solidFill>
                    <a:schemeClr val="tx2"/>
                  </a:solidFill>
                  <a:latin typeface="+mn-lt"/>
                  <a:ea typeface="+mn-ea"/>
                  <a:cs typeface="+mn-cs"/>
                </a:rPr>
                <a:t>Bullet</a:t>
              </a:r>
              <a:endParaRPr lang="nl-NL" sz="1400" kern="1200" noProof="0" dirty="0">
                <a:solidFill>
                  <a:schemeClr val="tx2"/>
                </a:solidFill>
                <a:latin typeface="+mn-lt"/>
                <a:ea typeface="+mn-ea"/>
                <a:cs typeface="+mn-cs"/>
              </a:endParaRPr>
            </a:p>
          </p:txBody>
        </p:sp>
        <p:sp>
          <p:nvSpPr>
            <p:cNvPr id="44" name="Ovaal 43">
              <a:extLst>
                <a:ext uri="{FF2B5EF4-FFF2-40B4-BE49-F238E27FC236}">
                  <a16:creationId xmlns:a16="http://schemas.microsoft.com/office/drawing/2014/main" id="{0A966DE0-C16B-4D54-9F5A-7A67053B1344}"/>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45" name="Rechthoek 44">
              <a:extLst>
                <a:ext uri="{FF2B5EF4-FFF2-40B4-BE49-F238E27FC236}">
                  <a16:creationId xmlns:a16="http://schemas.microsoft.com/office/drawing/2014/main" id="{4CFC9130-9C58-484D-BDDB-371F96B20476}"/>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541338" marR="0" lvl="1" indent="-276225" algn="l" defTabSz="914400" rtl="0" eaLnBrk="1" fontAlgn="auto" latinLnBrk="0" hangingPunct="1">
                <a:lnSpc>
                  <a:spcPct val="90000"/>
                </a:lnSpc>
                <a:spcBef>
                  <a:spcPts val="800"/>
                </a:spcBef>
                <a:spcAft>
                  <a:spcPts val="500"/>
                </a:spcAft>
                <a:buClr>
                  <a:schemeClr val="tx2"/>
                </a:buClr>
                <a:buSzTx/>
                <a:buFont typeface="Arial" panose="020B0604020202020204" pitchFamily="34" charset="0"/>
                <a:buChar char="•"/>
                <a:tabLst/>
                <a:defRPr/>
              </a:pPr>
              <a:r>
                <a:rPr lang="nl-NL" sz="1400" kern="1200" noProof="0" dirty="0">
                  <a:solidFill>
                    <a:schemeClr val="tx2"/>
                  </a:solidFill>
                  <a:latin typeface="+mn-lt"/>
                  <a:ea typeface="+mn-ea"/>
                  <a:cs typeface="+mn-cs"/>
                </a:rPr>
                <a:t>Sub-</a:t>
              </a:r>
              <a:r>
                <a:rPr lang="nl-NL" sz="1400" kern="1200" noProof="0" dirty="0" err="1">
                  <a:solidFill>
                    <a:schemeClr val="tx2"/>
                  </a:solidFill>
                  <a:latin typeface="+mn-lt"/>
                  <a:ea typeface="+mn-ea"/>
                  <a:cs typeface="+mn-cs"/>
                </a:rPr>
                <a:t>bullet</a:t>
              </a:r>
              <a:r>
                <a:rPr lang="nl-NL" sz="1400" kern="1200" noProof="0" dirty="0">
                  <a:solidFill>
                    <a:schemeClr val="tx2"/>
                  </a:solidFill>
                  <a:latin typeface="+mn-lt"/>
                  <a:ea typeface="+mn-ea"/>
                  <a:cs typeface="+mn-cs"/>
                </a:rPr>
                <a:t> #1</a:t>
              </a:r>
            </a:p>
          </p:txBody>
        </p:sp>
        <p:sp>
          <p:nvSpPr>
            <p:cNvPr id="46" name="Ovaal 45">
              <a:extLst>
                <a:ext uri="{FF2B5EF4-FFF2-40B4-BE49-F238E27FC236}">
                  <a16:creationId xmlns:a16="http://schemas.microsoft.com/office/drawing/2014/main" id="{3A1F24DD-8F77-46C2-9911-A25C7C133327}"/>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3</a:t>
              </a:r>
            </a:p>
          </p:txBody>
        </p:sp>
        <p:sp>
          <p:nvSpPr>
            <p:cNvPr id="47" name="Rechthoek 46">
              <a:extLst>
                <a:ext uri="{FF2B5EF4-FFF2-40B4-BE49-F238E27FC236}">
                  <a16:creationId xmlns:a16="http://schemas.microsoft.com/office/drawing/2014/main" id="{70902D21-EC81-4E1D-89A0-5D86190021D2}"/>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806450" marR="0" lvl="2" indent="-265113" algn="l" defTabSz="914400" rtl="0" eaLnBrk="1" fontAlgn="auto" latinLnBrk="0" hangingPunct="1">
                <a:lnSpc>
                  <a:spcPct val="90000"/>
                </a:lnSpc>
                <a:spcBef>
                  <a:spcPts val="800"/>
                </a:spcBef>
                <a:spcAft>
                  <a:spcPts val="500"/>
                </a:spcAft>
                <a:buClr>
                  <a:schemeClr val="accent1"/>
                </a:buClr>
                <a:buSzTx/>
                <a:buFont typeface="Calibri Light" panose="020F0302020204030204" pitchFamily="34" charset="0"/>
                <a:buChar char="-"/>
                <a:tabLst/>
                <a:defRPr/>
              </a:pPr>
              <a:r>
                <a:rPr lang="nl-NL" sz="1200" kern="1200" noProof="0" dirty="0">
                  <a:solidFill>
                    <a:schemeClr val="tx2"/>
                  </a:solidFill>
                  <a:latin typeface="+mn-lt"/>
                  <a:ea typeface="+mn-ea"/>
                  <a:cs typeface="+mn-cs"/>
                </a:rPr>
                <a:t>Sub-</a:t>
              </a:r>
              <a:r>
                <a:rPr lang="nl-NL" sz="1200" kern="1200" noProof="0" dirty="0" err="1">
                  <a:solidFill>
                    <a:schemeClr val="tx2"/>
                  </a:solidFill>
                  <a:latin typeface="+mn-lt"/>
                  <a:ea typeface="+mn-ea"/>
                  <a:cs typeface="+mn-cs"/>
                </a:rPr>
                <a:t>bullet</a:t>
              </a:r>
              <a:r>
                <a:rPr lang="nl-NL" sz="1200" kern="1200" noProof="0" dirty="0">
                  <a:solidFill>
                    <a:schemeClr val="tx2"/>
                  </a:solidFill>
                  <a:latin typeface="+mn-lt"/>
                  <a:ea typeface="+mn-ea"/>
                  <a:cs typeface="+mn-cs"/>
                </a:rPr>
                <a:t> #2</a:t>
              </a:r>
            </a:p>
          </p:txBody>
        </p:sp>
        <p:sp>
          <p:nvSpPr>
            <p:cNvPr id="48" name="Ovaal 47">
              <a:extLst>
                <a:ext uri="{FF2B5EF4-FFF2-40B4-BE49-F238E27FC236}">
                  <a16:creationId xmlns:a16="http://schemas.microsoft.com/office/drawing/2014/main" id="{90F6E381-A588-4E15-8006-9007A86BE452}"/>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49" name="Rechthoek 48">
              <a:extLst>
                <a:ext uri="{FF2B5EF4-FFF2-40B4-BE49-F238E27FC236}">
                  <a16:creationId xmlns:a16="http://schemas.microsoft.com/office/drawing/2014/main" id="{3AF4739E-416D-4C77-B607-02009847520A}"/>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0" marR="0" lvl="3" indent="0" algn="l" defTabSz="914400" rtl="0" eaLnBrk="1" fontAlgn="auto" latinLnBrk="0" hangingPunct="1">
                <a:lnSpc>
                  <a:spcPct val="90000"/>
                </a:lnSpc>
                <a:spcBef>
                  <a:spcPts val="800"/>
                </a:spcBef>
                <a:spcAft>
                  <a:spcPts val="800"/>
                </a:spcAft>
                <a:buClrTx/>
                <a:buSzTx/>
                <a:buFont typeface="Arial" panose="020B0604020202020204" pitchFamily="34" charset="0"/>
                <a:buNone/>
                <a:tabLst/>
                <a:defRPr/>
              </a:pPr>
              <a:r>
                <a:rPr lang="nl-NL" sz="1400" kern="1200" noProof="0" dirty="0">
                  <a:solidFill>
                    <a:schemeClr val="tx2"/>
                  </a:solidFill>
                  <a:latin typeface="+mn-lt"/>
                  <a:ea typeface="+mn-ea"/>
                  <a:cs typeface="+mn-cs"/>
                </a:rPr>
                <a:t>Leestekst</a:t>
              </a:r>
            </a:p>
          </p:txBody>
        </p:sp>
        <p:sp>
          <p:nvSpPr>
            <p:cNvPr id="50" name="Ovaal 49">
              <a:extLst>
                <a:ext uri="{FF2B5EF4-FFF2-40B4-BE49-F238E27FC236}">
                  <a16:creationId xmlns:a16="http://schemas.microsoft.com/office/drawing/2014/main" id="{706BBADA-C404-40A1-87A3-262F31B2002D}"/>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51" name="Rechthoek 50">
              <a:extLst>
                <a:ext uri="{FF2B5EF4-FFF2-40B4-BE49-F238E27FC236}">
                  <a16:creationId xmlns:a16="http://schemas.microsoft.com/office/drawing/2014/main" id="{E28A5121-2B05-4764-82A0-7CEB16EB9C44}"/>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0" marR="0" lvl="4" indent="0" algn="l" defTabSz="914400" rtl="0" eaLnBrk="1" fontAlgn="auto" latinLnBrk="0" hangingPunct="1">
                <a:lnSpc>
                  <a:spcPct val="90000"/>
                </a:lnSpc>
                <a:spcBef>
                  <a:spcPts val="800"/>
                </a:spcBef>
                <a:spcAft>
                  <a:spcPts val="500"/>
                </a:spcAft>
                <a:buClrTx/>
                <a:buSzTx/>
                <a:buFont typeface="Arial" panose="020B0604020202020204" pitchFamily="34" charset="0"/>
                <a:buNone/>
                <a:tabLst/>
                <a:defRPr/>
              </a:pPr>
              <a:r>
                <a:rPr lang="nl-NL" sz="1800" b="0" kern="1200" noProof="0" dirty="0">
                  <a:solidFill>
                    <a:schemeClr val="accent1"/>
                  </a:solidFill>
                  <a:latin typeface="+mj-lt"/>
                  <a:ea typeface="+mn-ea"/>
                  <a:cs typeface="+mn-cs"/>
                </a:rPr>
                <a:t>Tussenkop</a:t>
              </a:r>
            </a:p>
          </p:txBody>
        </p:sp>
        <p:sp>
          <p:nvSpPr>
            <p:cNvPr id="52" name="Rechthoek 51">
              <a:extLst>
                <a:ext uri="{FF2B5EF4-FFF2-40B4-BE49-F238E27FC236}">
                  <a16:creationId xmlns:a16="http://schemas.microsoft.com/office/drawing/2014/main" id="{30309CC6-A092-498C-9016-0ADDB8B49B17}"/>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Gebruik, onder de tab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‘Start’</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de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lijstniveau-knoppen</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zoals hierboven aangegeven, om een tekst niveau te kiezen. Kies uit:</a:t>
              </a:r>
            </a:p>
          </p:txBody>
        </p:sp>
      </p:grpSp>
      <p:grpSp>
        <p:nvGrpSpPr>
          <p:cNvPr id="108" name="Instructie">
            <a:extLst>
              <a:ext uri="{FF2B5EF4-FFF2-40B4-BE49-F238E27FC236}">
                <a16:creationId xmlns:a16="http://schemas.microsoft.com/office/drawing/2014/main" id="{B3808D73-B9B6-404C-8C3E-3D457E12D731}"/>
              </a:ext>
            </a:extLst>
          </p:cNvPr>
          <p:cNvGrpSpPr/>
          <p:nvPr userDrawn="1"/>
        </p:nvGrpSpPr>
        <p:grpSpPr>
          <a:xfrm>
            <a:off x="12391601" y="0"/>
            <a:ext cx="3183678" cy="4439101"/>
            <a:chOff x="12391601" y="0"/>
            <a:chExt cx="3183678" cy="4439101"/>
          </a:xfrm>
        </p:grpSpPr>
        <p:sp>
          <p:nvSpPr>
            <p:cNvPr id="110" name="Rechthoek 109">
              <a:extLst>
                <a:ext uri="{FF2B5EF4-FFF2-40B4-BE49-F238E27FC236}">
                  <a16:creationId xmlns:a16="http://schemas.microsoft.com/office/drawing/2014/main" id="{B2B8A657-0D51-4FA6-BEFF-BBFD3D0EB130}"/>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0" i="0" u="none" strike="noStrike" kern="0" cap="all" spc="0" normalizeH="0" baseline="0" noProof="0" dirty="0">
                  <a:ln>
                    <a:noFill/>
                  </a:ln>
                  <a:solidFill>
                    <a:schemeClr val="accent1"/>
                  </a:solidFill>
                  <a:effectLst/>
                  <a:uLnTx/>
                  <a:uFillTx/>
                  <a:latin typeface="+mj-lt"/>
                  <a:cs typeface="Segoe UI Light" panose="020B0502040204020203" pitchFamily="34" charset="0"/>
                </a:rPr>
                <a:t>Afbeelding invoegen/veranderen</a:t>
              </a:r>
            </a:p>
          </p:txBody>
        </p:sp>
        <p:sp>
          <p:nvSpPr>
            <p:cNvPr id="111" name="Ovaal 110">
              <a:extLst>
                <a:ext uri="{FF2B5EF4-FFF2-40B4-BE49-F238E27FC236}">
                  <a16:creationId xmlns:a16="http://schemas.microsoft.com/office/drawing/2014/main" id="{23490121-35B0-4207-BBF7-48EF708FC19C}"/>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12" name="Rechte verbindingslijn 111">
              <a:extLst>
                <a:ext uri="{FF2B5EF4-FFF2-40B4-BE49-F238E27FC236}">
                  <a16:creationId xmlns:a16="http://schemas.microsoft.com/office/drawing/2014/main" id="{BB94632D-A8F4-4465-A3A0-02C75A2722A9}"/>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13" name="Rechte verbindingslijn 112">
              <a:extLst>
                <a:ext uri="{FF2B5EF4-FFF2-40B4-BE49-F238E27FC236}">
                  <a16:creationId xmlns:a16="http://schemas.microsoft.com/office/drawing/2014/main" id="{FB481F0C-C19D-493B-B3F0-D26CDA6DC23C}"/>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14" name="Rechthoek 113">
              <a:extLst>
                <a:ext uri="{FF2B5EF4-FFF2-40B4-BE49-F238E27FC236}">
                  <a16:creationId xmlns:a16="http://schemas.microsoft.com/office/drawing/2014/main" id="{E12023AC-A54B-425B-A13D-32DE992277AA}"/>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Klik op het pictogram om een nieuwe afbeelding in te voegen. </a:t>
              </a:r>
              <a:r>
                <a:rPr kumimoji="0" lang="nl-NL" sz="1050" b="0" i="1" u="none" strike="noStrike" kern="0" cap="none" spc="0" normalizeH="0" baseline="0" noProof="0" dirty="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cxnSp>
          <p:nvCxnSpPr>
            <p:cNvPr id="115" name="Rechte verbindingslijn 114">
              <a:extLst>
                <a:ext uri="{FF2B5EF4-FFF2-40B4-BE49-F238E27FC236}">
                  <a16:creationId xmlns:a16="http://schemas.microsoft.com/office/drawing/2014/main" id="{2823CBDC-A3D0-44E5-B0E3-223D3429C2FB}"/>
                </a:ext>
              </a:extLst>
            </p:cNvPr>
            <p:cNvCxnSpPr>
              <a:cxnSpLocks/>
            </p:cNvCxnSpPr>
            <p:nvPr userDrawn="1"/>
          </p:nvCxnSpPr>
          <p:spPr>
            <a:xfrm>
              <a:off x="12397261" y="4439101"/>
              <a:ext cx="3178017" cy="0"/>
            </a:xfrm>
            <a:prstGeom prst="line">
              <a:avLst/>
            </a:prstGeom>
            <a:noFill/>
            <a:ln w="3175" cap="flat" cmpd="sng" algn="ctr">
              <a:solidFill>
                <a:schemeClr val="accent1"/>
              </a:solidFill>
              <a:prstDash val="solid"/>
            </a:ln>
            <a:effectLst/>
          </p:spPr>
        </p:cxnSp>
        <p:sp>
          <p:nvSpPr>
            <p:cNvPr id="116" name="Ovaal 115">
              <a:extLst>
                <a:ext uri="{FF2B5EF4-FFF2-40B4-BE49-F238E27FC236}">
                  <a16:creationId xmlns:a16="http://schemas.microsoft.com/office/drawing/2014/main" id="{ACF7666A-9497-474E-BE73-28C7ACE2B1BA}"/>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17" name="Rechthoek 116">
              <a:extLst>
                <a:ext uri="{FF2B5EF4-FFF2-40B4-BE49-F238E27FC236}">
                  <a16:creationId xmlns:a16="http://schemas.microsoft.com/office/drawing/2014/main" id="{31DFC927-2F8A-47F5-B840-47A8F5C9684D}"/>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118" name="Groep 117">
              <a:extLst>
                <a:ext uri="{FF2B5EF4-FFF2-40B4-BE49-F238E27FC236}">
                  <a16:creationId xmlns:a16="http://schemas.microsoft.com/office/drawing/2014/main" id="{092890E2-7F52-4104-8465-421BA4F1FAA9}"/>
                </a:ext>
              </a:extLst>
            </p:cNvPr>
            <p:cNvGrpSpPr/>
            <p:nvPr userDrawn="1"/>
          </p:nvGrpSpPr>
          <p:grpSpPr>
            <a:xfrm>
              <a:off x="12757282" y="2184550"/>
              <a:ext cx="825500" cy="209550"/>
              <a:chOff x="13504624" y="2482850"/>
              <a:chExt cx="825500" cy="209550"/>
            </a:xfrm>
          </p:grpSpPr>
          <p:sp>
            <p:nvSpPr>
              <p:cNvPr id="146" name="Rechthoek 145">
                <a:extLst>
                  <a:ext uri="{FF2B5EF4-FFF2-40B4-BE49-F238E27FC236}">
                    <a16:creationId xmlns:a16="http://schemas.microsoft.com/office/drawing/2014/main" id="{47854A29-E862-4CA6-B30C-1AAF6ADF0FF8}"/>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700" b="0" noProof="0">
                    <a:solidFill>
                      <a:schemeClr val="tx1"/>
                    </a:solidFill>
                    <a:latin typeface="Arial" panose="020B0604020202020204" pitchFamily="34" charset="0"/>
                    <a:cs typeface="Arial" panose="020B0604020202020204" pitchFamily="34" charset="0"/>
                  </a:rPr>
                  <a:t>Invoegen</a:t>
                </a:r>
              </a:p>
            </p:txBody>
          </p:sp>
          <p:cxnSp>
            <p:nvCxnSpPr>
              <p:cNvPr id="147" name="Rechte verbindingslijn 146">
                <a:extLst>
                  <a:ext uri="{FF2B5EF4-FFF2-40B4-BE49-F238E27FC236}">
                    <a16:creationId xmlns:a16="http://schemas.microsoft.com/office/drawing/2014/main" id="{A0A03ECB-5521-4DB6-B763-F0C8CA12825B}"/>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48" name="Gelijkbenige driehoek 147">
                <a:extLst>
                  <a:ext uri="{FF2B5EF4-FFF2-40B4-BE49-F238E27FC236}">
                    <a16:creationId xmlns:a16="http://schemas.microsoft.com/office/drawing/2014/main" id="{E0CB924F-63F7-4520-B613-13AE9EA35EBC}"/>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nvGrpSpPr>
            <p:cNvPr id="119" name="Groep 118">
              <a:extLst>
                <a:ext uri="{FF2B5EF4-FFF2-40B4-BE49-F238E27FC236}">
                  <a16:creationId xmlns:a16="http://schemas.microsoft.com/office/drawing/2014/main" id="{BF8D67F7-82D2-4C49-80C5-A1180A71681B}"/>
                </a:ext>
              </a:extLst>
            </p:cNvPr>
            <p:cNvGrpSpPr/>
            <p:nvPr userDrawn="1"/>
          </p:nvGrpSpPr>
          <p:grpSpPr>
            <a:xfrm>
              <a:off x="12757282" y="1141626"/>
              <a:ext cx="294789" cy="318834"/>
              <a:chOff x="14466489" y="1001522"/>
              <a:chExt cx="290627" cy="314333"/>
            </a:xfrm>
          </p:grpSpPr>
          <p:sp>
            <p:nvSpPr>
              <p:cNvPr id="140" name="Rechthoek 139">
                <a:extLst>
                  <a:ext uri="{FF2B5EF4-FFF2-40B4-BE49-F238E27FC236}">
                    <a16:creationId xmlns:a16="http://schemas.microsoft.com/office/drawing/2014/main" id="{02C7F3D9-2743-4ABA-8A89-2B551C4937CF}"/>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sp>
            <p:nvSpPr>
              <p:cNvPr id="141" name="Ovaal 140">
                <a:extLst>
                  <a:ext uri="{FF2B5EF4-FFF2-40B4-BE49-F238E27FC236}">
                    <a16:creationId xmlns:a16="http://schemas.microsoft.com/office/drawing/2014/main" id="{B9960C05-A740-4971-B46E-8FA40D7F193D}"/>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42" name="Vrije vorm: vorm 141">
                <a:extLst>
                  <a:ext uri="{FF2B5EF4-FFF2-40B4-BE49-F238E27FC236}">
                    <a16:creationId xmlns:a16="http://schemas.microsoft.com/office/drawing/2014/main" id="{8A584A74-42EE-41EC-9914-3A44D9CC7362}"/>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43" name="Rechthoek: afgeronde hoeken 142">
                <a:extLst>
                  <a:ext uri="{FF2B5EF4-FFF2-40B4-BE49-F238E27FC236}">
                    <a16:creationId xmlns:a16="http://schemas.microsoft.com/office/drawing/2014/main" id="{57EFB996-0950-4F5A-81F9-1F7CA62B4F8F}"/>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cxnSp>
            <p:nvCxnSpPr>
              <p:cNvPr id="144" name="Rechte verbindingslijn 143">
                <a:extLst>
                  <a:ext uri="{FF2B5EF4-FFF2-40B4-BE49-F238E27FC236}">
                    <a16:creationId xmlns:a16="http://schemas.microsoft.com/office/drawing/2014/main" id="{6BB0E42A-F4DB-41E3-B751-EED9B954AE30}"/>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45" name="Rechte verbindingslijn 144">
                <a:extLst>
                  <a:ext uri="{FF2B5EF4-FFF2-40B4-BE49-F238E27FC236}">
                    <a16:creationId xmlns:a16="http://schemas.microsoft.com/office/drawing/2014/main" id="{F6C39FD6-478D-4DB0-9246-3BFEC9DB8786}"/>
                  </a:ext>
                </a:extLst>
              </p:cNvPr>
              <p:cNvCxnSpPr>
                <a:cxnSpLocks/>
                <a:stCxn id="143"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120" name="Ovaal 119">
              <a:extLst>
                <a:ext uri="{FF2B5EF4-FFF2-40B4-BE49-F238E27FC236}">
                  <a16:creationId xmlns:a16="http://schemas.microsoft.com/office/drawing/2014/main" id="{58988B12-A65C-4792-9947-18830DC81575}"/>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3</a:t>
              </a:r>
            </a:p>
          </p:txBody>
        </p:sp>
        <p:sp>
          <p:nvSpPr>
            <p:cNvPr id="121" name="Rechthoek 120">
              <a:extLst>
                <a:ext uri="{FF2B5EF4-FFF2-40B4-BE49-F238E27FC236}">
                  <a16:creationId xmlns:a16="http://schemas.microsoft.com/office/drawing/2014/main" id="{595BDD4B-CAC5-441E-93B5-B6F5FC952FCA}"/>
                </a:ext>
              </a:extLst>
            </p:cNvPr>
            <p:cNvSpPr/>
            <p:nvPr userDrawn="1"/>
          </p:nvSpPr>
          <p:spPr>
            <a:xfrm>
              <a:off x="12757283" y="2684014"/>
              <a:ext cx="2817996" cy="887319"/>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Schaal met de bolletjes de afbeelding en met de hoekjes het afbeeldingskader.</a:t>
              </a:r>
              <a:endPar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cxnSp>
          <p:nvCxnSpPr>
            <p:cNvPr id="122" name="Rechte verbindingslijn 121">
              <a:extLst>
                <a:ext uri="{FF2B5EF4-FFF2-40B4-BE49-F238E27FC236}">
                  <a16:creationId xmlns:a16="http://schemas.microsoft.com/office/drawing/2014/main" id="{F58B347D-44FD-4F1F-AFAD-68B3304ECC3B}"/>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123" name="Groep 122">
              <a:extLst>
                <a:ext uri="{FF2B5EF4-FFF2-40B4-BE49-F238E27FC236}">
                  <a16:creationId xmlns:a16="http://schemas.microsoft.com/office/drawing/2014/main" id="{CF5199C6-0705-4B34-876D-2D933348AFCB}"/>
                </a:ext>
              </a:extLst>
            </p:cNvPr>
            <p:cNvGrpSpPr/>
            <p:nvPr userDrawn="1"/>
          </p:nvGrpSpPr>
          <p:grpSpPr>
            <a:xfrm>
              <a:off x="12696514" y="3701158"/>
              <a:ext cx="514284" cy="612918"/>
              <a:chOff x="12682980" y="3403241"/>
              <a:chExt cx="622284" cy="741632"/>
            </a:xfrm>
          </p:grpSpPr>
          <p:grpSp>
            <p:nvGrpSpPr>
              <p:cNvPr id="124" name="Groep 123">
                <a:extLst>
                  <a:ext uri="{FF2B5EF4-FFF2-40B4-BE49-F238E27FC236}">
                    <a16:creationId xmlns:a16="http://schemas.microsoft.com/office/drawing/2014/main" id="{C24FB768-B884-4A90-AA01-5AB99F4D25FF}"/>
                  </a:ext>
                </a:extLst>
              </p:cNvPr>
              <p:cNvGrpSpPr/>
              <p:nvPr userDrawn="1"/>
            </p:nvGrpSpPr>
            <p:grpSpPr>
              <a:xfrm>
                <a:off x="12771568" y="3403241"/>
                <a:ext cx="467138" cy="448489"/>
                <a:chOff x="12782195" y="3403241"/>
                <a:chExt cx="467138" cy="448489"/>
              </a:xfrm>
            </p:grpSpPr>
            <p:grpSp>
              <p:nvGrpSpPr>
                <p:cNvPr id="127" name="Groep 126">
                  <a:extLst>
                    <a:ext uri="{FF2B5EF4-FFF2-40B4-BE49-F238E27FC236}">
                      <a16:creationId xmlns:a16="http://schemas.microsoft.com/office/drawing/2014/main" id="{4793B3A0-BAD3-4654-822C-ED711E7C477C}"/>
                    </a:ext>
                  </a:extLst>
                </p:cNvPr>
                <p:cNvGrpSpPr/>
                <p:nvPr userDrawn="1"/>
              </p:nvGrpSpPr>
              <p:grpSpPr>
                <a:xfrm>
                  <a:off x="12782195" y="3403241"/>
                  <a:ext cx="412967" cy="393907"/>
                  <a:chOff x="13554906" y="3320109"/>
                  <a:chExt cx="443906" cy="423419"/>
                </a:xfrm>
              </p:grpSpPr>
              <p:grpSp>
                <p:nvGrpSpPr>
                  <p:cNvPr id="134" name="Groep 133">
                    <a:extLst>
                      <a:ext uri="{FF2B5EF4-FFF2-40B4-BE49-F238E27FC236}">
                        <a16:creationId xmlns:a16="http://schemas.microsoft.com/office/drawing/2014/main" id="{E11C1561-613C-473E-9018-324557369E7F}"/>
                      </a:ext>
                    </a:extLst>
                  </p:cNvPr>
                  <p:cNvGrpSpPr/>
                  <p:nvPr userDrawn="1"/>
                </p:nvGrpSpPr>
                <p:grpSpPr>
                  <a:xfrm>
                    <a:off x="13554906" y="3320109"/>
                    <a:ext cx="443906" cy="423419"/>
                    <a:chOff x="12909684" y="1276143"/>
                    <a:chExt cx="443906" cy="423419"/>
                  </a:xfrm>
                </p:grpSpPr>
                <p:sp>
                  <p:nvSpPr>
                    <p:cNvPr id="137" name="Rechthoek 136">
                      <a:extLst>
                        <a:ext uri="{FF2B5EF4-FFF2-40B4-BE49-F238E27FC236}">
                          <a16:creationId xmlns:a16="http://schemas.microsoft.com/office/drawing/2014/main" id="{EAAF97A8-4D9E-4ADA-9536-E97FC9699174}"/>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sp>
                  <p:nvSpPr>
                    <p:cNvPr id="138" name="Rechthoek 137">
                      <a:extLst>
                        <a:ext uri="{FF2B5EF4-FFF2-40B4-BE49-F238E27FC236}">
                          <a16:creationId xmlns:a16="http://schemas.microsoft.com/office/drawing/2014/main" id="{894B8812-D1F4-4E88-B7C3-107A8ECB506D}"/>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sp>
                  <p:nvSpPr>
                    <p:cNvPr id="139" name="Ovaal 138">
                      <a:extLst>
                        <a:ext uri="{FF2B5EF4-FFF2-40B4-BE49-F238E27FC236}">
                          <a16:creationId xmlns:a16="http://schemas.microsoft.com/office/drawing/2014/main" id="{D04C55EE-FD93-42F2-9C76-3EE2AC4F3DB7}"/>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pic>
                <p:nvPicPr>
                  <p:cNvPr id="135" name="Afbeelding 134">
                    <a:extLst>
                      <a:ext uri="{FF2B5EF4-FFF2-40B4-BE49-F238E27FC236}">
                        <a16:creationId xmlns:a16="http://schemas.microsoft.com/office/drawing/2014/main" id="{6598F82E-1BEA-4ADD-9B9F-854DBF1BF629}"/>
                      </a:ext>
                    </a:extLst>
                  </p:cNvPr>
                  <p:cNvPicPr>
                    <a:picLocks noChangeAspect="1"/>
                  </p:cNvPicPr>
                  <p:nvPr userDrawn="1"/>
                </p:nvPicPr>
                <p:blipFill>
                  <a:blip r:embed="rId2">
                    <a:duotone>
                      <a:prstClr val="black"/>
                      <a:srgbClr val="4D82B8">
                        <a:tint val="45000"/>
                        <a:satMod val="400000"/>
                      </a:srgbClr>
                    </a:duotone>
                  </a:blip>
                  <a:stretch>
                    <a:fillRect/>
                  </a:stretch>
                </p:blipFill>
                <p:spPr>
                  <a:xfrm>
                    <a:off x="13567296" y="3424991"/>
                    <a:ext cx="173367" cy="140220"/>
                  </a:xfrm>
                  <a:prstGeom prst="rect">
                    <a:avLst/>
                  </a:prstGeom>
                </p:spPr>
              </p:pic>
              <p:pic>
                <p:nvPicPr>
                  <p:cNvPr id="136" name="Afbeelding 135">
                    <a:extLst>
                      <a:ext uri="{FF2B5EF4-FFF2-40B4-BE49-F238E27FC236}">
                        <a16:creationId xmlns:a16="http://schemas.microsoft.com/office/drawing/2014/main" id="{0F00640F-FFF3-4B2F-BB56-C0368DACE0B1}"/>
                      </a:ext>
                    </a:extLst>
                  </p:cNvPr>
                  <p:cNvPicPr>
                    <a:picLocks noChangeAspect="1"/>
                  </p:cNvPicPr>
                  <p:nvPr userDrawn="1"/>
                </p:nvPicPr>
                <p:blipFill>
                  <a:blip r:embed="rId2">
                    <a:duotone>
                      <a:prstClr val="black"/>
                      <a:srgbClr val="4D82B8">
                        <a:tint val="45000"/>
                        <a:satMod val="400000"/>
                      </a:srgbClr>
                    </a:duotone>
                  </a:blip>
                  <a:stretch>
                    <a:fillRect/>
                  </a:stretch>
                </p:blipFill>
                <p:spPr>
                  <a:xfrm flipH="1">
                    <a:off x="13635598" y="3454369"/>
                    <a:ext cx="173367" cy="111423"/>
                  </a:xfrm>
                  <a:prstGeom prst="rect">
                    <a:avLst/>
                  </a:prstGeom>
                </p:spPr>
              </p:pic>
            </p:grpSp>
            <p:grpSp>
              <p:nvGrpSpPr>
                <p:cNvPr id="128" name="Groep 127">
                  <a:extLst>
                    <a:ext uri="{FF2B5EF4-FFF2-40B4-BE49-F238E27FC236}">
                      <a16:creationId xmlns:a16="http://schemas.microsoft.com/office/drawing/2014/main" id="{984B89D4-84F8-4CFC-924D-9C98F8E71F7C}"/>
                    </a:ext>
                  </a:extLst>
                </p:cNvPr>
                <p:cNvGrpSpPr/>
                <p:nvPr userDrawn="1"/>
              </p:nvGrpSpPr>
              <p:grpSpPr>
                <a:xfrm>
                  <a:off x="13103513" y="3705268"/>
                  <a:ext cx="145820" cy="146462"/>
                  <a:chOff x="13096169" y="3602278"/>
                  <a:chExt cx="145820" cy="146462"/>
                </a:xfrm>
              </p:grpSpPr>
              <p:sp>
                <p:nvSpPr>
                  <p:cNvPr id="132" name="Rechthoek 131">
                    <a:extLst>
                      <a:ext uri="{FF2B5EF4-FFF2-40B4-BE49-F238E27FC236}">
                        <a16:creationId xmlns:a16="http://schemas.microsoft.com/office/drawing/2014/main" id="{5BA5E5CC-5A2D-4696-B485-9A09DDA75981}"/>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33" name="Rechthoek 132">
                    <a:extLst>
                      <a:ext uri="{FF2B5EF4-FFF2-40B4-BE49-F238E27FC236}">
                        <a16:creationId xmlns:a16="http://schemas.microsoft.com/office/drawing/2014/main" id="{AB9CC200-0057-4CBA-87DD-ED6A9DD8703B}"/>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nvGrpSpPr>
                <p:cNvPr id="129" name="Groep 128">
                  <a:extLst>
                    <a:ext uri="{FF2B5EF4-FFF2-40B4-BE49-F238E27FC236}">
                      <a16:creationId xmlns:a16="http://schemas.microsoft.com/office/drawing/2014/main" id="{D12C5E40-F9E2-4348-8172-359682506BCD}"/>
                    </a:ext>
                  </a:extLst>
                </p:cNvPr>
                <p:cNvGrpSpPr/>
                <p:nvPr userDrawn="1"/>
              </p:nvGrpSpPr>
              <p:grpSpPr>
                <a:xfrm rot="10800000">
                  <a:off x="13061402" y="3665637"/>
                  <a:ext cx="145820" cy="146462"/>
                  <a:chOff x="13096169" y="3602278"/>
                  <a:chExt cx="145820" cy="146462"/>
                </a:xfrm>
              </p:grpSpPr>
              <p:sp>
                <p:nvSpPr>
                  <p:cNvPr id="130" name="Rechthoek 129">
                    <a:extLst>
                      <a:ext uri="{FF2B5EF4-FFF2-40B4-BE49-F238E27FC236}">
                        <a16:creationId xmlns:a16="http://schemas.microsoft.com/office/drawing/2014/main" id="{AC11BA5B-27D3-4770-9E0D-C57799FF14F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31" name="Rechthoek 130">
                    <a:extLst>
                      <a:ext uri="{FF2B5EF4-FFF2-40B4-BE49-F238E27FC236}">
                        <a16:creationId xmlns:a16="http://schemas.microsoft.com/office/drawing/2014/main" id="{A0B18F6D-7C45-499A-8CED-9D1318EF776F}"/>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sp>
            <p:nvSpPr>
              <p:cNvPr id="125" name="Rechthoek 124">
                <a:extLst>
                  <a:ext uri="{FF2B5EF4-FFF2-40B4-BE49-F238E27FC236}">
                    <a16:creationId xmlns:a16="http://schemas.microsoft.com/office/drawing/2014/main" id="{D36A7453-3086-4B96-A7FA-B392EF80C5EC}"/>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800" b="0" noProof="0" dirty="0">
                    <a:solidFill>
                      <a:schemeClr val="tx1"/>
                    </a:solidFill>
                    <a:latin typeface="Arial" panose="020B0604020202020204" pitchFamily="34" charset="0"/>
                    <a:cs typeface="Arial" panose="020B0604020202020204" pitchFamily="34" charset="0"/>
                  </a:rPr>
                  <a:t>Bijsnijden</a:t>
                </a:r>
              </a:p>
            </p:txBody>
          </p:sp>
          <p:sp>
            <p:nvSpPr>
              <p:cNvPr id="126" name="Gelijkbenige driehoek 125">
                <a:extLst>
                  <a:ext uri="{FF2B5EF4-FFF2-40B4-BE49-F238E27FC236}">
                    <a16:creationId xmlns:a16="http://schemas.microsoft.com/office/drawing/2014/main" id="{C214A9BD-5A50-45E2-AE0F-3F752DF74395}"/>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spTree>
    <p:extLst>
      <p:ext uri="{BB962C8B-B14F-4D97-AF65-F5344CB8AC3E}">
        <p14:creationId xmlns:p14="http://schemas.microsoft.com/office/powerpoint/2010/main" val="4159762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FBEELDING / STREAMER">
    <p:spTree>
      <p:nvGrpSpPr>
        <p:cNvPr id="1" name=""/>
        <p:cNvGrpSpPr/>
        <p:nvPr/>
      </p:nvGrpSpPr>
      <p:grpSpPr>
        <a:xfrm>
          <a:off x="0" y="0"/>
          <a:ext cx="0" cy="0"/>
          <a:chOff x="0" y="0"/>
          <a:chExt cx="0" cy="0"/>
        </a:xfrm>
      </p:grpSpPr>
      <p:sp>
        <p:nvSpPr>
          <p:cNvPr id="10" name="Tijdelijke aanduiding voor afbeelding 16">
            <a:extLst>
              <a:ext uri="{FF2B5EF4-FFF2-40B4-BE49-F238E27FC236}">
                <a16:creationId xmlns:a16="http://schemas.microsoft.com/office/drawing/2014/main" id="{C497BE0C-50C1-4CF0-9B75-F7CC2C80FB6D}"/>
              </a:ext>
            </a:extLst>
          </p:cNvPr>
          <p:cNvSpPr>
            <a:spLocks noGrp="1"/>
          </p:cNvSpPr>
          <p:nvPr>
            <p:ph type="pic" sz="quarter" idx="13" hasCustomPrompt="1"/>
          </p:nvPr>
        </p:nvSpPr>
        <p:spPr>
          <a:xfrm>
            <a:off x="0" y="0"/>
            <a:ext cx="12191998" cy="6858000"/>
          </a:xfrm>
          <a:solidFill>
            <a:schemeClr val="bg2">
              <a:lumMod val="20000"/>
              <a:lumOff val="80000"/>
            </a:schemeClr>
          </a:solidFill>
        </p:spPr>
        <p:txBody>
          <a:bodyPr tIns="2880000"/>
          <a:lstStyle>
            <a:lvl1pPr marL="0" indent="0" algn="ctr">
              <a:buNone/>
              <a:defRPr sz="1200" i="1">
                <a:solidFill>
                  <a:schemeClr val="bg2">
                    <a:lumMod val="50000"/>
                  </a:schemeClr>
                </a:solidFill>
              </a:defRPr>
            </a:lvl1pPr>
          </a:lstStyle>
          <a:p>
            <a:r>
              <a:rPr lang="nl-NL" dirty="0"/>
              <a:t>Klik op onderstaand pictogram om een afbeelding in te voegen</a:t>
            </a:r>
          </a:p>
        </p:txBody>
      </p:sp>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4006516" y="1136791"/>
            <a:ext cx="7285482" cy="543999"/>
          </a:xfrm>
        </p:spPr>
        <p:txBody>
          <a:bodyPr/>
          <a:lstStyle>
            <a:lvl1pPr>
              <a:defRPr>
                <a:solidFill>
                  <a:schemeClr val="bg1"/>
                </a:solidFill>
              </a:defRPr>
            </a:lvl1pPr>
          </a:lstStyle>
          <a:p>
            <a:r>
              <a:rPr lang="nl-NL" noProof="0" dirty="0"/>
              <a:t>Voeg hier een titel in</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p:txBody>
          <a:bodyPr/>
          <a:lstStyle>
            <a:lvl1pPr>
              <a:defRPr>
                <a:solidFill>
                  <a:schemeClr val="bg1"/>
                </a:solidFill>
              </a:defRPr>
            </a:lvl1pPr>
          </a:lstStyle>
          <a:p>
            <a:fld id="{67C88E08-DF54-48FC-82F2-B2E2D140F9B2}" type="datetime3">
              <a:rPr lang="nl-NL" smtClean="0"/>
              <a:t>3/9/26</a:t>
            </a:fld>
            <a:endParaRPr lang="nl-NL" dirty="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p:txBody>
          <a:bodyPr/>
          <a:lstStyle>
            <a:lvl1pPr>
              <a:defRPr>
                <a:solidFill>
                  <a:schemeClr val="bg1"/>
                </a:solidFill>
              </a:defRPr>
            </a:lvl1pPr>
          </a:lstStyle>
          <a:p>
            <a:r>
              <a:rPr lang="nl-NL"/>
              <a:t>Invoegen &gt; Koptekst en voettekst</a:t>
            </a:r>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p:txBody>
          <a:bodyPr/>
          <a:lstStyle/>
          <a:p>
            <a:fld id="{D7B5DC5B-6873-43DB-ADC7-B15ACCE0DFDB}" type="slidenum">
              <a:rPr lang="nl-NL" noProof="0" smtClean="0"/>
              <a:t>‹nr.›</a:t>
            </a:fld>
            <a:endParaRPr lang="nl-NL" noProof="0"/>
          </a:p>
        </p:txBody>
      </p:sp>
      <p:sp>
        <p:nvSpPr>
          <p:cNvPr id="8" name="Rechthoek: afgeronde hoeken 7">
            <a:extLst>
              <a:ext uri="{FF2B5EF4-FFF2-40B4-BE49-F238E27FC236}">
                <a16:creationId xmlns:a16="http://schemas.microsoft.com/office/drawing/2014/main" id="{A253B553-DB99-4F0C-8253-8B4A3DFB2405}"/>
              </a:ext>
            </a:extLst>
          </p:cNvPr>
          <p:cNvSpPr/>
          <p:nvPr userDrawn="1"/>
        </p:nvSpPr>
        <p:spPr>
          <a:xfrm>
            <a:off x="3905815" y="-491319"/>
            <a:ext cx="4380371" cy="30025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l-NL" sz="2800" cap="all" baseline="0" noProof="0" dirty="0">
                <a:solidFill>
                  <a:schemeClr val="accent1"/>
                </a:solidFill>
                <a:latin typeface="+mj-lt"/>
              </a:rPr>
              <a:t>AFBEELDING / STREAMER</a:t>
            </a:r>
          </a:p>
        </p:txBody>
      </p:sp>
      <p:grpSp>
        <p:nvGrpSpPr>
          <p:cNvPr id="11" name="GRID" hidden="1">
            <a:extLst>
              <a:ext uri="{FF2B5EF4-FFF2-40B4-BE49-F238E27FC236}">
                <a16:creationId xmlns:a16="http://schemas.microsoft.com/office/drawing/2014/main" id="{EDC52ABE-1DE7-4786-A5BA-F9B01707B683}"/>
              </a:ext>
            </a:extLst>
          </p:cNvPr>
          <p:cNvGrpSpPr/>
          <p:nvPr userDrawn="1"/>
        </p:nvGrpSpPr>
        <p:grpSpPr>
          <a:xfrm>
            <a:off x="-4482" y="0"/>
            <a:ext cx="12196482" cy="6867680"/>
            <a:chOff x="-4482" y="0"/>
            <a:chExt cx="12196482" cy="6867680"/>
          </a:xfrm>
          <a:solidFill>
            <a:srgbClr val="000000">
              <a:alpha val="30000"/>
            </a:srgbClr>
          </a:solidFill>
        </p:grpSpPr>
        <p:sp>
          <p:nvSpPr>
            <p:cNvPr id="12" name="Rechthoek 11">
              <a:extLst>
                <a:ext uri="{FF2B5EF4-FFF2-40B4-BE49-F238E27FC236}">
                  <a16:creationId xmlns:a16="http://schemas.microsoft.com/office/drawing/2014/main" id="{922B8D45-9F14-49C3-AD1D-0FB093584F75}"/>
                </a:ext>
              </a:extLst>
            </p:cNvPr>
            <p:cNvSpPr/>
            <p:nvPr userDrawn="1"/>
          </p:nvSpPr>
          <p:spPr>
            <a:xfrm>
              <a:off x="4259936" y="0"/>
              <a:ext cx="472485"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Rechthoek 12">
              <a:extLst>
                <a:ext uri="{FF2B5EF4-FFF2-40B4-BE49-F238E27FC236}">
                  <a16:creationId xmlns:a16="http://schemas.microsoft.com/office/drawing/2014/main" id="{58AA79CD-6AF7-4318-9AED-61FB124CA555}"/>
                </a:ext>
              </a:extLst>
            </p:cNvPr>
            <p:cNvSpPr/>
            <p:nvPr userDrawn="1"/>
          </p:nvSpPr>
          <p:spPr>
            <a:xfrm>
              <a:off x="-4482" y="0"/>
              <a:ext cx="12196481" cy="72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Rechthoek 13">
              <a:extLst>
                <a:ext uri="{FF2B5EF4-FFF2-40B4-BE49-F238E27FC236}">
                  <a16:creationId xmlns:a16="http://schemas.microsoft.com/office/drawing/2014/main" id="{8AC87A8E-8C60-407F-B0EE-C1DB90535EB4}"/>
                </a:ext>
              </a:extLst>
            </p:cNvPr>
            <p:cNvSpPr/>
            <p:nvPr userDrawn="1"/>
          </p:nvSpPr>
          <p:spPr>
            <a:xfrm>
              <a:off x="-4482" y="6579680"/>
              <a:ext cx="12196481"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Rechthoek 14">
              <a:extLst>
                <a:ext uri="{FF2B5EF4-FFF2-40B4-BE49-F238E27FC236}">
                  <a16:creationId xmlns:a16="http://schemas.microsoft.com/office/drawing/2014/main" id="{7ECB5EE3-8FAA-418B-9D04-2DCDFF9A7A52}"/>
                </a:ext>
              </a:extLst>
            </p:cNvPr>
            <p:cNvSpPr/>
            <p:nvPr userDrawn="1"/>
          </p:nvSpPr>
          <p:spPr>
            <a:xfrm>
              <a:off x="-1" y="0"/>
              <a:ext cx="90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Rechthoek 15">
              <a:extLst>
                <a:ext uri="{FF2B5EF4-FFF2-40B4-BE49-F238E27FC236}">
                  <a16:creationId xmlns:a16="http://schemas.microsoft.com/office/drawing/2014/main" id="{DB61DFD9-029B-4094-B0EC-0019E67C4F45}"/>
                </a:ext>
              </a:extLst>
            </p:cNvPr>
            <p:cNvSpPr/>
            <p:nvPr userDrawn="1"/>
          </p:nvSpPr>
          <p:spPr>
            <a:xfrm>
              <a:off x="11291999" y="0"/>
              <a:ext cx="90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Rechthoek 16">
              <a:extLst>
                <a:ext uri="{FF2B5EF4-FFF2-40B4-BE49-F238E27FC236}">
                  <a16:creationId xmlns:a16="http://schemas.microsoft.com/office/drawing/2014/main" id="{141075C8-4EFF-448C-8DB5-3A6A05847A88}"/>
                </a:ext>
              </a:extLst>
            </p:cNvPr>
            <p:cNvSpPr/>
            <p:nvPr userDrawn="1"/>
          </p:nvSpPr>
          <p:spPr>
            <a:xfrm>
              <a:off x="0" y="1264792"/>
              <a:ext cx="1368000" cy="50873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Rechthoek 17">
              <a:extLst>
                <a:ext uri="{FF2B5EF4-FFF2-40B4-BE49-F238E27FC236}">
                  <a16:creationId xmlns:a16="http://schemas.microsoft.com/office/drawing/2014/main" id="{6CED089A-EB6E-46F4-85D9-A4D59F93AC20}"/>
                </a:ext>
              </a:extLst>
            </p:cNvPr>
            <p:cNvSpPr/>
            <p:nvPr userDrawn="1"/>
          </p:nvSpPr>
          <p:spPr>
            <a:xfrm>
              <a:off x="-4482" y="6059000"/>
              <a:ext cx="12196482"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Rechthoek 18">
              <a:extLst>
                <a:ext uri="{FF2B5EF4-FFF2-40B4-BE49-F238E27FC236}">
                  <a16:creationId xmlns:a16="http://schemas.microsoft.com/office/drawing/2014/main" id="{0E426928-3F51-4A6D-BAFE-698561A7732F}"/>
                </a:ext>
              </a:extLst>
            </p:cNvPr>
            <p:cNvSpPr/>
            <p:nvPr userDrawn="1"/>
          </p:nvSpPr>
          <p:spPr>
            <a:xfrm>
              <a:off x="-4482" y="1264791"/>
              <a:ext cx="12196482"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61" name="Instructie">
            <a:extLst>
              <a:ext uri="{FF2B5EF4-FFF2-40B4-BE49-F238E27FC236}">
                <a16:creationId xmlns:a16="http://schemas.microsoft.com/office/drawing/2014/main" id="{DC06E321-B174-4484-AE12-AA70CC715888}"/>
              </a:ext>
            </a:extLst>
          </p:cNvPr>
          <p:cNvGrpSpPr/>
          <p:nvPr userDrawn="1"/>
        </p:nvGrpSpPr>
        <p:grpSpPr>
          <a:xfrm>
            <a:off x="12391601" y="0"/>
            <a:ext cx="3183678" cy="6865277"/>
            <a:chOff x="12391601" y="0"/>
            <a:chExt cx="3183678" cy="6865277"/>
          </a:xfrm>
        </p:grpSpPr>
        <p:grpSp>
          <p:nvGrpSpPr>
            <p:cNvPr id="62" name="Meer informatie">
              <a:extLst>
                <a:ext uri="{FF2B5EF4-FFF2-40B4-BE49-F238E27FC236}">
                  <a16:creationId xmlns:a16="http://schemas.microsoft.com/office/drawing/2014/main" id="{E2E03840-F8A7-4815-B374-57002BB8E988}"/>
                </a:ext>
              </a:extLst>
            </p:cNvPr>
            <p:cNvGrpSpPr/>
            <p:nvPr userDrawn="1"/>
          </p:nvGrpSpPr>
          <p:grpSpPr>
            <a:xfrm>
              <a:off x="12396764" y="6082004"/>
              <a:ext cx="3178515" cy="783273"/>
              <a:chOff x="-3741486" y="3386444"/>
              <a:chExt cx="3178515" cy="783273"/>
            </a:xfrm>
          </p:grpSpPr>
          <p:sp>
            <p:nvSpPr>
              <p:cNvPr id="129" name="Freeform 101">
                <a:extLst>
                  <a:ext uri="{FF2B5EF4-FFF2-40B4-BE49-F238E27FC236}">
                    <a16:creationId xmlns:a16="http://schemas.microsoft.com/office/drawing/2014/main" id="{688CED4E-9930-4671-B621-A34D6518967B}"/>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050" noProof="0"/>
              </a:p>
            </p:txBody>
          </p:sp>
          <p:sp>
            <p:nvSpPr>
              <p:cNvPr id="130" name="Rechthoek 129">
                <a:extLst>
                  <a:ext uri="{FF2B5EF4-FFF2-40B4-BE49-F238E27FC236}">
                    <a16:creationId xmlns:a16="http://schemas.microsoft.com/office/drawing/2014/main" id="{AD908126-5A92-4825-996B-C8D78EAC57C7}"/>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Meer weten?</a:t>
                </a:r>
                <a:b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Ga naar dia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‘Instructie dia: YouTube links’</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31" name="Rechte verbindingslijn 130">
                <a:extLst>
                  <a:ext uri="{FF2B5EF4-FFF2-40B4-BE49-F238E27FC236}">
                    <a16:creationId xmlns:a16="http://schemas.microsoft.com/office/drawing/2014/main" id="{6C2C61A2-47EC-4F22-95E7-AEACF6FD068A}"/>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63" name="Rechthoek 62">
              <a:extLst>
                <a:ext uri="{FF2B5EF4-FFF2-40B4-BE49-F238E27FC236}">
                  <a16:creationId xmlns:a16="http://schemas.microsoft.com/office/drawing/2014/main" id="{315C7395-D294-49F8-85A2-6C5E52747BAC}"/>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0" i="0" u="none" strike="noStrike" kern="0" cap="all" spc="0" normalizeH="0" baseline="0" noProof="0" dirty="0">
                  <a:ln>
                    <a:noFill/>
                  </a:ln>
                  <a:solidFill>
                    <a:schemeClr val="accent1"/>
                  </a:solidFill>
                  <a:effectLst/>
                  <a:uLnTx/>
                  <a:uFillTx/>
                  <a:latin typeface="+mj-lt"/>
                  <a:cs typeface="Segoe UI Light" panose="020B0502040204020203" pitchFamily="34" charset="0"/>
                </a:rPr>
                <a:t>Afbeelding invoegen/veranderen</a:t>
              </a:r>
            </a:p>
          </p:txBody>
        </p:sp>
        <p:sp>
          <p:nvSpPr>
            <p:cNvPr id="64" name="Ovaal 63">
              <a:extLst>
                <a:ext uri="{FF2B5EF4-FFF2-40B4-BE49-F238E27FC236}">
                  <a16:creationId xmlns:a16="http://schemas.microsoft.com/office/drawing/2014/main" id="{F783CE11-205F-4FF3-A595-CFF1F04FFA35}"/>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65" name="Rechte verbindingslijn 64">
              <a:extLst>
                <a:ext uri="{FF2B5EF4-FFF2-40B4-BE49-F238E27FC236}">
                  <a16:creationId xmlns:a16="http://schemas.microsoft.com/office/drawing/2014/main" id="{9E09E966-30B2-4845-82D7-749AD0AAC7ED}"/>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66" name="Rechte verbindingslijn 65">
              <a:extLst>
                <a:ext uri="{FF2B5EF4-FFF2-40B4-BE49-F238E27FC236}">
                  <a16:creationId xmlns:a16="http://schemas.microsoft.com/office/drawing/2014/main" id="{85B51432-873A-495E-857E-BAF1FD29292F}"/>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67" name="Rechthoek 66">
              <a:extLst>
                <a:ext uri="{FF2B5EF4-FFF2-40B4-BE49-F238E27FC236}">
                  <a16:creationId xmlns:a16="http://schemas.microsoft.com/office/drawing/2014/main" id="{ADFA4B93-CDC9-459F-97F9-963E61F85CDE}"/>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Klik op het pictogram om een nieuwe afbeelding in te voegen. </a:t>
              </a:r>
              <a:r>
                <a:rPr kumimoji="0" lang="nl-NL" sz="1050" b="0" i="1" u="none" strike="noStrike" kern="0" cap="none" spc="0" normalizeH="0" baseline="0" noProof="0" dirty="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cxnSp>
          <p:nvCxnSpPr>
            <p:cNvPr id="68" name="Rechte verbindingslijn 67">
              <a:extLst>
                <a:ext uri="{FF2B5EF4-FFF2-40B4-BE49-F238E27FC236}">
                  <a16:creationId xmlns:a16="http://schemas.microsoft.com/office/drawing/2014/main" id="{54A0B612-D6F0-4A28-98C0-4D616633B9BB}"/>
                </a:ext>
              </a:extLst>
            </p:cNvPr>
            <p:cNvCxnSpPr>
              <a:cxnSpLocks/>
            </p:cNvCxnSpPr>
            <p:nvPr userDrawn="1"/>
          </p:nvCxnSpPr>
          <p:spPr>
            <a:xfrm>
              <a:off x="12397261" y="5964121"/>
              <a:ext cx="3178017" cy="0"/>
            </a:xfrm>
            <a:prstGeom prst="line">
              <a:avLst/>
            </a:prstGeom>
            <a:noFill/>
            <a:ln w="3175" cap="flat" cmpd="sng" algn="ctr">
              <a:solidFill>
                <a:schemeClr val="accent1"/>
              </a:solidFill>
              <a:prstDash val="solid"/>
            </a:ln>
            <a:effectLst/>
          </p:spPr>
        </p:cxnSp>
        <p:sp>
          <p:nvSpPr>
            <p:cNvPr id="69" name="Ovaal 68">
              <a:extLst>
                <a:ext uri="{FF2B5EF4-FFF2-40B4-BE49-F238E27FC236}">
                  <a16:creationId xmlns:a16="http://schemas.microsoft.com/office/drawing/2014/main" id="{80E55CF1-1695-4790-B52F-0EB954C8D590}"/>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70" name="Rechthoek 69">
              <a:extLst>
                <a:ext uri="{FF2B5EF4-FFF2-40B4-BE49-F238E27FC236}">
                  <a16:creationId xmlns:a16="http://schemas.microsoft.com/office/drawing/2014/main" id="{7869DC77-C71E-4B8B-A3D7-7F811EF99A46}"/>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71" name="Groep 70">
              <a:extLst>
                <a:ext uri="{FF2B5EF4-FFF2-40B4-BE49-F238E27FC236}">
                  <a16:creationId xmlns:a16="http://schemas.microsoft.com/office/drawing/2014/main" id="{A2A0E2C4-A5A1-4D6E-9ED2-E45868726EF8}"/>
                </a:ext>
              </a:extLst>
            </p:cNvPr>
            <p:cNvGrpSpPr/>
            <p:nvPr userDrawn="1"/>
          </p:nvGrpSpPr>
          <p:grpSpPr>
            <a:xfrm>
              <a:off x="12757282" y="2184550"/>
              <a:ext cx="825500" cy="209550"/>
              <a:chOff x="13504624" y="2482850"/>
              <a:chExt cx="825500" cy="209550"/>
            </a:xfrm>
          </p:grpSpPr>
          <p:sp>
            <p:nvSpPr>
              <p:cNvPr id="126" name="Rechthoek 125">
                <a:extLst>
                  <a:ext uri="{FF2B5EF4-FFF2-40B4-BE49-F238E27FC236}">
                    <a16:creationId xmlns:a16="http://schemas.microsoft.com/office/drawing/2014/main" id="{50BD5FB2-4738-4DB4-8451-20F477134B97}"/>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700" b="0" noProof="0">
                    <a:solidFill>
                      <a:schemeClr val="tx1"/>
                    </a:solidFill>
                    <a:latin typeface="Arial" panose="020B0604020202020204" pitchFamily="34" charset="0"/>
                    <a:cs typeface="Arial" panose="020B0604020202020204" pitchFamily="34" charset="0"/>
                  </a:rPr>
                  <a:t>Invoegen</a:t>
                </a:r>
              </a:p>
            </p:txBody>
          </p:sp>
          <p:cxnSp>
            <p:nvCxnSpPr>
              <p:cNvPr id="127" name="Rechte verbindingslijn 126">
                <a:extLst>
                  <a:ext uri="{FF2B5EF4-FFF2-40B4-BE49-F238E27FC236}">
                    <a16:creationId xmlns:a16="http://schemas.microsoft.com/office/drawing/2014/main" id="{2C246E9E-6788-4AAC-BA8D-295DDAC74D53}"/>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28" name="Gelijkbenige driehoek 127">
                <a:extLst>
                  <a:ext uri="{FF2B5EF4-FFF2-40B4-BE49-F238E27FC236}">
                    <a16:creationId xmlns:a16="http://schemas.microsoft.com/office/drawing/2014/main" id="{83C27D3F-77F1-4EA2-97CA-0212FCBE8495}"/>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nvGrpSpPr>
            <p:cNvPr id="72" name="Groep 71">
              <a:extLst>
                <a:ext uri="{FF2B5EF4-FFF2-40B4-BE49-F238E27FC236}">
                  <a16:creationId xmlns:a16="http://schemas.microsoft.com/office/drawing/2014/main" id="{04A21FB7-66F4-46E2-8074-5F5200962646}"/>
                </a:ext>
              </a:extLst>
            </p:cNvPr>
            <p:cNvGrpSpPr/>
            <p:nvPr userDrawn="1"/>
          </p:nvGrpSpPr>
          <p:grpSpPr>
            <a:xfrm>
              <a:off x="12757282" y="1141626"/>
              <a:ext cx="294789" cy="318834"/>
              <a:chOff x="14466489" y="1001522"/>
              <a:chExt cx="290627" cy="314333"/>
            </a:xfrm>
          </p:grpSpPr>
          <p:sp>
            <p:nvSpPr>
              <p:cNvPr id="120" name="Rechthoek 119">
                <a:extLst>
                  <a:ext uri="{FF2B5EF4-FFF2-40B4-BE49-F238E27FC236}">
                    <a16:creationId xmlns:a16="http://schemas.microsoft.com/office/drawing/2014/main" id="{62335554-8FF0-4F3E-B50D-EAE1023587A5}"/>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sp>
            <p:nvSpPr>
              <p:cNvPr id="121" name="Ovaal 120">
                <a:extLst>
                  <a:ext uri="{FF2B5EF4-FFF2-40B4-BE49-F238E27FC236}">
                    <a16:creationId xmlns:a16="http://schemas.microsoft.com/office/drawing/2014/main" id="{E02BDFB2-AF82-40C2-B9AB-E8D9212618F0}"/>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22" name="Vrije vorm: vorm 121">
                <a:extLst>
                  <a:ext uri="{FF2B5EF4-FFF2-40B4-BE49-F238E27FC236}">
                    <a16:creationId xmlns:a16="http://schemas.microsoft.com/office/drawing/2014/main" id="{2AADAC50-338F-43A6-A0B6-B0DB091EA567}"/>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23" name="Rechthoek: afgeronde hoeken 122">
                <a:extLst>
                  <a:ext uri="{FF2B5EF4-FFF2-40B4-BE49-F238E27FC236}">
                    <a16:creationId xmlns:a16="http://schemas.microsoft.com/office/drawing/2014/main" id="{310EFBBD-EA33-4692-9263-3546C420D1E4}"/>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cxnSp>
            <p:nvCxnSpPr>
              <p:cNvPr id="124" name="Rechte verbindingslijn 123">
                <a:extLst>
                  <a:ext uri="{FF2B5EF4-FFF2-40B4-BE49-F238E27FC236}">
                    <a16:creationId xmlns:a16="http://schemas.microsoft.com/office/drawing/2014/main" id="{29DD1435-FD37-4869-AA77-17F05123C85C}"/>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25" name="Rechte verbindingslijn 124">
                <a:extLst>
                  <a:ext uri="{FF2B5EF4-FFF2-40B4-BE49-F238E27FC236}">
                    <a16:creationId xmlns:a16="http://schemas.microsoft.com/office/drawing/2014/main" id="{6655DCAB-4BBB-4F9C-BAF4-1EF7ED80134B}"/>
                  </a:ext>
                </a:extLst>
              </p:cNvPr>
              <p:cNvCxnSpPr>
                <a:cxnSpLocks/>
                <a:stCxn id="123"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73" name="Ovaal 72">
              <a:extLst>
                <a:ext uri="{FF2B5EF4-FFF2-40B4-BE49-F238E27FC236}">
                  <a16:creationId xmlns:a16="http://schemas.microsoft.com/office/drawing/2014/main" id="{0D69A853-B2F9-4AA7-B53E-FBCC80A8770F}"/>
                </a:ext>
              </a:extLst>
            </p:cNvPr>
            <p:cNvSpPr/>
            <p:nvPr userDrawn="1"/>
          </p:nvSpPr>
          <p:spPr>
            <a:xfrm>
              <a:off x="12391601" y="4356973"/>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3</a:t>
              </a:r>
            </a:p>
          </p:txBody>
        </p:sp>
        <p:sp>
          <p:nvSpPr>
            <p:cNvPr id="74" name="Rechthoek 73">
              <a:extLst>
                <a:ext uri="{FF2B5EF4-FFF2-40B4-BE49-F238E27FC236}">
                  <a16:creationId xmlns:a16="http://schemas.microsoft.com/office/drawing/2014/main" id="{8C31AE70-E623-4AA3-A4F9-858C769C8990}"/>
                </a:ext>
              </a:extLst>
            </p:cNvPr>
            <p:cNvSpPr/>
            <p:nvPr userDrawn="1"/>
          </p:nvSpPr>
          <p:spPr>
            <a:xfrm>
              <a:off x="12757283" y="4423037"/>
              <a:ext cx="2817996" cy="745262"/>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Schaal met de bolletjes de afbeelding en met de hoekjes het afbeeldingskader.</a:t>
              </a:r>
              <a:endPar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cxnSp>
          <p:nvCxnSpPr>
            <p:cNvPr id="75" name="Rechte verbindingslijn 74">
              <a:extLst>
                <a:ext uri="{FF2B5EF4-FFF2-40B4-BE49-F238E27FC236}">
                  <a16:creationId xmlns:a16="http://schemas.microsoft.com/office/drawing/2014/main" id="{A8354969-5DF5-403C-B2C3-7D900493E47F}"/>
                </a:ext>
              </a:extLst>
            </p:cNvPr>
            <p:cNvCxnSpPr>
              <a:cxnSpLocks/>
            </p:cNvCxnSpPr>
            <p:nvPr userDrawn="1"/>
          </p:nvCxnSpPr>
          <p:spPr>
            <a:xfrm>
              <a:off x="12397261" y="4238811"/>
              <a:ext cx="3178017" cy="0"/>
            </a:xfrm>
            <a:prstGeom prst="line">
              <a:avLst/>
            </a:prstGeom>
            <a:noFill/>
            <a:ln w="3175" cap="flat" cmpd="sng" algn="ctr">
              <a:solidFill>
                <a:schemeClr val="accent1"/>
              </a:solidFill>
              <a:prstDash val="solid"/>
            </a:ln>
            <a:effectLst/>
          </p:spPr>
        </p:cxnSp>
        <p:grpSp>
          <p:nvGrpSpPr>
            <p:cNvPr id="76" name="Groep 75">
              <a:extLst>
                <a:ext uri="{FF2B5EF4-FFF2-40B4-BE49-F238E27FC236}">
                  <a16:creationId xmlns:a16="http://schemas.microsoft.com/office/drawing/2014/main" id="{8B830A0A-3CF3-486D-B9C6-9D51B08AEFF1}"/>
                </a:ext>
              </a:extLst>
            </p:cNvPr>
            <p:cNvGrpSpPr/>
            <p:nvPr userDrawn="1"/>
          </p:nvGrpSpPr>
          <p:grpSpPr>
            <a:xfrm>
              <a:off x="12696514" y="5244422"/>
              <a:ext cx="514284" cy="612918"/>
              <a:chOff x="12682980" y="3403241"/>
              <a:chExt cx="622284" cy="741632"/>
            </a:xfrm>
          </p:grpSpPr>
          <p:grpSp>
            <p:nvGrpSpPr>
              <p:cNvPr id="104" name="Groep 103">
                <a:extLst>
                  <a:ext uri="{FF2B5EF4-FFF2-40B4-BE49-F238E27FC236}">
                    <a16:creationId xmlns:a16="http://schemas.microsoft.com/office/drawing/2014/main" id="{8BBC1D7A-1274-4254-ABB5-9B310C49BF20}"/>
                  </a:ext>
                </a:extLst>
              </p:cNvPr>
              <p:cNvGrpSpPr/>
              <p:nvPr userDrawn="1"/>
            </p:nvGrpSpPr>
            <p:grpSpPr>
              <a:xfrm>
                <a:off x="12771568" y="3403241"/>
                <a:ext cx="467138" cy="448489"/>
                <a:chOff x="12782195" y="3403241"/>
                <a:chExt cx="467138" cy="448489"/>
              </a:xfrm>
            </p:grpSpPr>
            <p:grpSp>
              <p:nvGrpSpPr>
                <p:cNvPr id="107" name="Groep 106">
                  <a:extLst>
                    <a:ext uri="{FF2B5EF4-FFF2-40B4-BE49-F238E27FC236}">
                      <a16:creationId xmlns:a16="http://schemas.microsoft.com/office/drawing/2014/main" id="{18E5DC29-8748-43E2-8C8A-03E86D08A7E1}"/>
                    </a:ext>
                  </a:extLst>
                </p:cNvPr>
                <p:cNvGrpSpPr/>
                <p:nvPr userDrawn="1"/>
              </p:nvGrpSpPr>
              <p:grpSpPr>
                <a:xfrm>
                  <a:off x="12782195" y="3403241"/>
                  <a:ext cx="412967" cy="393907"/>
                  <a:chOff x="13554906" y="3320109"/>
                  <a:chExt cx="443906" cy="423419"/>
                </a:xfrm>
              </p:grpSpPr>
              <p:grpSp>
                <p:nvGrpSpPr>
                  <p:cNvPr id="114" name="Groep 113">
                    <a:extLst>
                      <a:ext uri="{FF2B5EF4-FFF2-40B4-BE49-F238E27FC236}">
                        <a16:creationId xmlns:a16="http://schemas.microsoft.com/office/drawing/2014/main" id="{8BF3A880-6CA3-443B-866E-5C1F86325CE3}"/>
                      </a:ext>
                    </a:extLst>
                  </p:cNvPr>
                  <p:cNvGrpSpPr/>
                  <p:nvPr userDrawn="1"/>
                </p:nvGrpSpPr>
                <p:grpSpPr>
                  <a:xfrm>
                    <a:off x="13554906" y="3320109"/>
                    <a:ext cx="443906" cy="423419"/>
                    <a:chOff x="12909684" y="1276143"/>
                    <a:chExt cx="443906" cy="423419"/>
                  </a:xfrm>
                </p:grpSpPr>
                <p:sp>
                  <p:nvSpPr>
                    <p:cNvPr id="117" name="Rechthoek 116">
                      <a:extLst>
                        <a:ext uri="{FF2B5EF4-FFF2-40B4-BE49-F238E27FC236}">
                          <a16:creationId xmlns:a16="http://schemas.microsoft.com/office/drawing/2014/main" id="{DC412B0C-05F8-4CC8-A883-23E6ADB79EB8}"/>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sp>
                  <p:nvSpPr>
                    <p:cNvPr id="118" name="Rechthoek 117">
                      <a:extLst>
                        <a:ext uri="{FF2B5EF4-FFF2-40B4-BE49-F238E27FC236}">
                          <a16:creationId xmlns:a16="http://schemas.microsoft.com/office/drawing/2014/main" id="{E9E3DB5F-E069-4C6E-A5C6-B2D7B972DD4E}"/>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sp>
                  <p:nvSpPr>
                    <p:cNvPr id="119" name="Ovaal 118">
                      <a:extLst>
                        <a:ext uri="{FF2B5EF4-FFF2-40B4-BE49-F238E27FC236}">
                          <a16:creationId xmlns:a16="http://schemas.microsoft.com/office/drawing/2014/main" id="{300ED7E5-B6A4-44CD-A433-34385B8529A8}"/>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pic>
                <p:nvPicPr>
                  <p:cNvPr id="115" name="Afbeelding 114">
                    <a:extLst>
                      <a:ext uri="{FF2B5EF4-FFF2-40B4-BE49-F238E27FC236}">
                        <a16:creationId xmlns:a16="http://schemas.microsoft.com/office/drawing/2014/main" id="{46BEB38A-8A60-47E0-8D8F-D4A7783FE7CA}"/>
                      </a:ext>
                    </a:extLst>
                  </p:cNvPr>
                  <p:cNvPicPr>
                    <a:picLocks noChangeAspect="1"/>
                  </p:cNvPicPr>
                  <p:nvPr userDrawn="1"/>
                </p:nvPicPr>
                <p:blipFill>
                  <a:blip r:embed="rId2">
                    <a:duotone>
                      <a:prstClr val="black"/>
                      <a:srgbClr val="4D82B8">
                        <a:tint val="45000"/>
                        <a:satMod val="400000"/>
                      </a:srgbClr>
                    </a:duotone>
                  </a:blip>
                  <a:stretch>
                    <a:fillRect/>
                  </a:stretch>
                </p:blipFill>
                <p:spPr>
                  <a:xfrm>
                    <a:off x="13567296" y="3424991"/>
                    <a:ext cx="173367" cy="140220"/>
                  </a:xfrm>
                  <a:prstGeom prst="rect">
                    <a:avLst/>
                  </a:prstGeom>
                </p:spPr>
              </p:pic>
              <p:pic>
                <p:nvPicPr>
                  <p:cNvPr id="116" name="Afbeelding 115">
                    <a:extLst>
                      <a:ext uri="{FF2B5EF4-FFF2-40B4-BE49-F238E27FC236}">
                        <a16:creationId xmlns:a16="http://schemas.microsoft.com/office/drawing/2014/main" id="{BE8BD381-9FEA-4166-916E-4EFAEE409DD8}"/>
                      </a:ext>
                    </a:extLst>
                  </p:cNvPr>
                  <p:cNvPicPr>
                    <a:picLocks noChangeAspect="1"/>
                  </p:cNvPicPr>
                  <p:nvPr userDrawn="1"/>
                </p:nvPicPr>
                <p:blipFill>
                  <a:blip r:embed="rId2">
                    <a:duotone>
                      <a:prstClr val="black"/>
                      <a:srgbClr val="4D82B8">
                        <a:tint val="45000"/>
                        <a:satMod val="400000"/>
                      </a:srgbClr>
                    </a:duotone>
                  </a:blip>
                  <a:stretch>
                    <a:fillRect/>
                  </a:stretch>
                </p:blipFill>
                <p:spPr>
                  <a:xfrm flipH="1">
                    <a:off x="13635598" y="3454369"/>
                    <a:ext cx="173367" cy="111423"/>
                  </a:xfrm>
                  <a:prstGeom prst="rect">
                    <a:avLst/>
                  </a:prstGeom>
                </p:spPr>
              </p:pic>
            </p:grpSp>
            <p:grpSp>
              <p:nvGrpSpPr>
                <p:cNvPr id="108" name="Groep 107">
                  <a:extLst>
                    <a:ext uri="{FF2B5EF4-FFF2-40B4-BE49-F238E27FC236}">
                      <a16:creationId xmlns:a16="http://schemas.microsoft.com/office/drawing/2014/main" id="{9CD32EC2-D722-4F65-8765-27BB329329B7}"/>
                    </a:ext>
                  </a:extLst>
                </p:cNvPr>
                <p:cNvGrpSpPr/>
                <p:nvPr userDrawn="1"/>
              </p:nvGrpSpPr>
              <p:grpSpPr>
                <a:xfrm>
                  <a:off x="13103513" y="3705268"/>
                  <a:ext cx="145820" cy="146462"/>
                  <a:chOff x="13096169" y="3602278"/>
                  <a:chExt cx="145820" cy="146462"/>
                </a:xfrm>
              </p:grpSpPr>
              <p:sp>
                <p:nvSpPr>
                  <p:cNvPr id="112" name="Rechthoek 111">
                    <a:extLst>
                      <a:ext uri="{FF2B5EF4-FFF2-40B4-BE49-F238E27FC236}">
                        <a16:creationId xmlns:a16="http://schemas.microsoft.com/office/drawing/2014/main" id="{2542B3F5-DD21-434F-9CE4-D8F10F52DC72}"/>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13" name="Rechthoek 112">
                    <a:extLst>
                      <a:ext uri="{FF2B5EF4-FFF2-40B4-BE49-F238E27FC236}">
                        <a16:creationId xmlns:a16="http://schemas.microsoft.com/office/drawing/2014/main" id="{61D0A2AE-83E3-4F3F-ABE0-9F79B19771AE}"/>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nvGrpSpPr>
                <p:cNvPr id="109" name="Groep 108">
                  <a:extLst>
                    <a:ext uri="{FF2B5EF4-FFF2-40B4-BE49-F238E27FC236}">
                      <a16:creationId xmlns:a16="http://schemas.microsoft.com/office/drawing/2014/main" id="{4C81F029-1EAF-4FCC-B43F-20B0F45FBE15}"/>
                    </a:ext>
                  </a:extLst>
                </p:cNvPr>
                <p:cNvGrpSpPr/>
                <p:nvPr userDrawn="1"/>
              </p:nvGrpSpPr>
              <p:grpSpPr>
                <a:xfrm rot="10800000">
                  <a:off x="13061402" y="3665637"/>
                  <a:ext cx="145820" cy="146462"/>
                  <a:chOff x="13096169" y="3602278"/>
                  <a:chExt cx="145820" cy="146462"/>
                </a:xfrm>
              </p:grpSpPr>
              <p:sp>
                <p:nvSpPr>
                  <p:cNvPr id="110" name="Rechthoek 109">
                    <a:extLst>
                      <a:ext uri="{FF2B5EF4-FFF2-40B4-BE49-F238E27FC236}">
                        <a16:creationId xmlns:a16="http://schemas.microsoft.com/office/drawing/2014/main" id="{9EB586C3-0040-4F2A-98BC-A3AB80FB0617}"/>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11" name="Rechthoek 110">
                    <a:extLst>
                      <a:ext uri="{FF2B5EF4-FFF2-40B4-BE49-F238E27FC236}">
                        <a16:creationId xmlns:a16="http://schemas.microsoft.com/office/drawing/2014/main" id="{7205ECC8-1D91-4F5D-8CEC-04DDBCDBD35B}"/>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sp>
            <p:nvSpPr>
              <p:cNvPr id="105" name="Rechthoek 104">
                <a:extLst>
                  <a:ext uri="{FF2B5EF4-FFF2-40B4-BE49-F238E27FC236}">
                    <a16:creationId xmlns:a16="http://schemas.microsoft.com/office/drawing/2014/main" id="{2383AA45-35D3-40C4-9112-6A30B30E8022}"/>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800" b="0" noProof="0" dirty="0">
                    <a:solidFill>
                      <a:schemeClr val="tx1"/>
                    </a:solidFill>
                    <a:latin typeface="Arial" panose="020B0604020202020204" pitchFamily="34" charset="0"/>
                    <a:cs typeface="Arial" panose="020B0604020202020204" pitchFamily="34" charset="0"/>
                  </a:rPr>
                  <a:t>Bijsnijden</a:t>
                </a:r>
              </a:p>
            </p:txBody>
          </p:sp>
          <p:sp>
            <p:nvSpPr>
              <p:cNvPr id="106" name="Gelijkbenige driehoek 105">
                <a:extLst>
                  <a:ext uri="{FF2B5EF4-FFF2-40B4-BE49-F238E27FC236}">
                    <a16:creationId xmlns:a16="http://schemas.microsoft.com/office/drawing/2014/main" id="{4A584645-0398-4814-9849-A653E735C325}"/>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sp>
          <p:nvSpPr>
            <p:cNvPr id="77" name="Ovaal 76">
              <a:extLst>
                <a:ext uri="{FF2B5EF4-FFF2-40B4-BE49-F238E27FC236}">
                  <a16:creationId xmlns:a16="http://schemas.microsoft.com/office/drawing/2014/main" id="{3649FAE8-4541-4DCC-A957-7C30303ECAD2}"/>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3</a:t>
              </a:r>
            </a:p>
          </p:txBody>
        </p:sp>
        <p:sp>
          <p:nvSpPr>
            <p:cNvPr id="78" name="Rechthoek 77">
              <a:extLst>
                <a:ext uri="{FF2B5EF4-FFF2-40B4-BE49-F238E27FC236}">
                  <a16:creationId xmlns:a16="http://schemas.microsoft.com/office/drawing/2014/main" id="{825FD7CA-FB8D-47F4-963B-2F5724C30FD2}"/>
                </a:ext>
              </a:extLst>
            </p:cNvPr>
            <p:cNvSpPr/>
            <p:nvPr userDrawn="1"/>
          </p:nvSpPr>
          <p:spPr>
            <a:xfrm>
              <a:off x="12757283" y="2684014"/>
              <a:ext cx="2817996" cy="43496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Klik met de rechter muisknop op de miniatuurweergave van de dia aan de linker kant van het scherm en kies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´Dia herstellen´</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cxnSp>
          <p:nvCxnSpPr>
            <p:cNvPr id="79" name="Rechte verbindingslijn 78">
              <a:extLst>
                <a:ext uri="{FF2B5EF4-FFF2-40B4-BE49-F238E27FC236}">
                  <a16:creationId xmlns:a16="http://schemas.microsoft.com/office/drawing/2014/main" id="{6319E675-E3FE-4BD1-A6AD-D56A9A2B1465}"/>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sp>
          <p:nvSpPr>
            <p:cNvPr id="80" name="Rechthoek 79">
              <a:extLst>
                <a:ext uri="{FF2B5EF4-FFF2-40B4-BE49-F238E27FC236}">
                  <a16:creationId xmlns:a16="http://schemas.microsoft.com/office/drawing/2014/main" id="{17C660D4-288B-4CE7-87BF-AE3A75133501}"/>
                </a:ext>
              </a:extLst>
            </p:cNvPr>
            <p:cNvSpPr/>
            <p:nvPr userDrawn="1"/>
          </p:nvSpPr>
          <p:spPr>
            <a:xfrm>
              <a:off x="12757282" y="3190782"/>
              <a:ext cx="1452013" cy="805220"/>
            </a:xfrm>
            <a:prstGeom prst="rect">
              <a:avLst/>
            </a:prstGeom>
            <a:pattFill prst="ltUpDiag">
              <a:fgClr>
                <a:schemeClr val="bg2"/>
              </a:fgClr>
              <a:bgClr>
                <a:schemeClr val="bg1"/>
              </a:bgClr>
            </a:patt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900" b="0" i="1" noProof="0" dirty="0">
                <a:solidFill>
                  <a:schemeClr val="tx1"/>
                </a:solidFill>
              </a:endParaRPr>
            </a:p>
          </p:txBody>
        </p:sp>
        <p:grpSp>
          <p:nvGrpSpPr>
            <p:cNvPr id="81" name="Groep 80">
              <a:extLst>
                <a:ext uri="{FF2B5EF4-FFF2-40B4-BE49-F238E27FC236}">
                  <a16:creationId xmlns:a16="http://schemas.microsoft.com/office/drawing/2014/main" id="{AFA38B25-9920-4C8E-BB12-4D75719039F1}"/>
                </a:ext>
              </a:extLst>
            </p:cNvPr>
            <p:cNvGrpSpPr/>
            <p:nvPr userDrawn="1"/>
          </p:nvGrpSpPr>
          <p:grpSpPr>
            <a:xfrm>
              <a:off x="13717196" y="3487056"/>
              <a:ext cx="1195723" cy="678267"/>
              <a:chOff x="12757284" y="3224292"/>
              <a:chExt cx="1195723" cy="678267"/>
            </a:xfrm>
          </p:grpSpPr>
          <p:sp>
            <p:nvSpPr>
              <p:cNvPr id="83" name="Rechthoek 82">
                <a:extLst>
                  <a:ext uri="{FF2B5EF4-FFF2-40B4-BE49-F238E27FC236}">
                    <a16:creationId xmlns:a16="http://schemas.microsoft.com/office/drawing/2014/main" id="{DA7445D2-0D4B-4240-B8D7-89C844A4E20E}"/>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sp>
            <p:nvSpPr>
              <p:cNvPr id="84" name="Rechthoek 83">
                <a:extLst>
                  <a:ext uri="{FF2B5EF4-FFF2-40B4-BE49-F238E27FC236}">
                    <a16:creationId xmlns:a16="http://schemas.microsoft.com/office/drawing/2014/main" id="{219EBBAD-0BAA-40C8-A034-84E42486BF55}"/>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nvGrpSpPr>
              <p:cNvPr id="85" name="Groep 84">
                <a:extLst>
                  <a:ext uri="{FF2B5EF4-FFF2-40B4-BE49-F238E27FC236}">
                    <a16:creationId xmlns:a16="http://schemas.microsoft.com/office/drawing/2014/main" id="{08D0E25B-9B43-4338-9CA9-CBE27ACE7CE0}"/>
                  </a:ext>
                </a:extLst>
              </p:cNvPr>
              <p:cNvGrpSpPr/>
              <p:nvPr userDrawn="1"/>
            </p:nvGrpSpPr>
            <p:grpSpPr>
              <a:xfrm>
                <a:off x="12839234" y="3289794"/>
                <a:ext cx="155951" cy="131922"/>
                <a:chOff x="12968836" y="3354170"/>
                <a:chExt cx="404806" cy="342433"/>
              </a:xfrm>
            </p:grpSpPr>
            <p:sp>
              <p:nvSpPr>
                <p:cNvPr id="98" name="Rechthoek: afgeronde hoeken 97">
                  <a:extLst>
                    <a:ext uri="{FF2B5EF4-FFF2-40B4-BE49-F238E27FC236}">
                      <a16:creationId xmlns:a16="http://schemas.microsoft.com/office/drawing/2014/main" id="{B37EFE80-3882-4F05-AFB4-BF32DC0AD48D}"/>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sp>
              <p:nvSpPr>
                <p:cNvPr id="99" name="Rechthoek 98">
                  <a:extLst>
                    <a:ext uri="{FF2B5EF4-FFF2-40B4-BE49-F238E27FC236}">
                      <a16:creationId xmlns:a16="http://schemas.microsoft.com/office/drawing/2014/main" id="{E888DD93-1E54-4981-AC20-CC8213C41DC5}"/>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00" name="Rechthoek 99">
                  <a:extLst>
                    <a:ext uri="{FF2B5EF4-FFF2-40B4-BE49-F238E27FC236}">
                      <a16:creationId xmlns:a16="http://schemas.microsoft.com/office/drawing/2014/main" id="{5FFD538F-2DB2-4099-B921-E79696DFABB7}"/>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01" name="Rechthoek 100">
                  <a:extLst>
                    <a:ext uri="{FF2B5EF4-FFF2-40B4-BE49-F238E27FC236}">
                      <a16:creationId xmlns:a16="http://schemas.microsoft.com/office/drawing/2014/main" id="{ABB1C088-D529-4309-82A6-608BF47303E8}"/>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02" name="Rechthoek 101">
                  <a:extLst>
                    <a:ext uri="{FF2B5EF4-FFF2-40B4-BE49-F238E27FC236}">
                      <a16:creationId xmlns:a16="http://schemas.microsoft.com/office/drawing/2014/main" id="{AD8CA221-1C6D-41AD-8F9B-CD5836E84124}"/>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03" name="Rechthoek 102">
                  <a:extLst>
                    <a:ext uri="{FF2B5EF4-FFF2-40B4-BE49-F238E27FC236}">
                      <a16:creationId xmlns:a16="http://schemas.microsoft.com/office/drawing/2014/main" id="{31607260-8EB5-4275-A3B4-D65777A0C78B}"/>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nvGrpSpPr>
              <p:cNvPr id="86" name="Groep 85">
                <a:extLst>
                  <a:ext uri="{FF2B5EF4-FFF2-40B4-BE49-F238E27FC236}">
                    <a16:creationId xmlns:a16="http://schemas.microsoft.com/office/drawing/2014/main" id="{99FE5C6F-FEE9-4A8B-B500-24CD341832A8}"/>
                  </a:ext>
                </a:extLst>
              </p:cNvPr>
              <p:cNvGrpSpPr/>
              <p:nvPr userDrawn="1"/>
            </p:nvGrpSpPr>
            <p:grpSpPr>
              <a:xfrm>
                <a:off x="12819679" y="3589117"/>
                <a:ext cx="166739" cy="218963"/>
                <a:chOff x="12940828" y="3950597"/>
                <a:chExt cx="432813" cy="568367"/>
              </a:xfrm>
            </p:grpSpPr>
            <p:grpSp>
              <p:nvGrpSpPr>
                <p:cNvPr id="90" name="Groep 89">
                  <a:extLst>
                    <a:ext uri="{FF2B5EF4-FFF2-40B4-BE49-F238E27FC236}">
                      <a16:creationId xmlns:a16="http://schemas.microsoft.com/office/drawing/2014/main" id="{7FEDA99C-8F3D-429A-AAEB-DBCDCB9919D4}"/>
                    </a:ext>
                  </a:extLst>
                </p:cNvPr>
                <p:cNvGrpSpPr/>
                <p:nvPr userDrawn="1"/>
              </p:nvGrpSpPr>
              <p:grpSpPr>
                <a:xfrm>
                  <a:off x="13000382" y="4006891"/>
                  <a:ext cx="373259" cy="315747"/>
                  <a:chOff x="12968836" y="3354170"/>
                  <a:chExt cx="404806" cy="342433"/>
                </a:xfrm>
              </p:grpSpPr>
              <p:sp>
                <p:nvSpPr>
                  <p:cNvPr id="92" name="Rechthoek: afgeronde hoeken 91">
                    <a:extLst>
                      <a:ext uri="{FF2B5EF4-FFF2-40B4-BE49-F238E27FC236}">
                        <a16:creationId xmlns:a16="http://schemas.microsoft.com/office/drawing/2014/main" id="{E01B3A67-48C2-4DCF-B3FD-2F83CF24E270}"/>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sp>
                <p:nvSpPr>
                  <p:cNvPr id="93" name="Rechthoek 92">
                    <a:extLst>
                      <a:ext uri="{FF2B5EF4-FFF2-40B4-BE49-F238E27FC236}">
                        <a16:creationId xmlns:a16="http://schemas.microsoft.com/office/drawing/2014/main" id="{566B9CB4-6ABF-4D70-9B26-51FA019FBD4A}"/>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94" name="Rechthoek 93">
                    <a:extLst>
                      <a:ext uri="{FF2B5EF4-FFF2-40B4-BE49-F238E27FC236}">
                        <a16:creationId xmlns:a16="http://schemas.microsoft.com/office/drawing/2014/main" id="{9E710FB5-CAFA-4B5C-9954-4AAFD027D31C}"/>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95" name="Rechthoek 94">
                    <a:extLst>
                      <a:ext uri="{FF2B5EF4-FFF2-40B4-BE49-F238E27FC236}">
                        <a16:creationId xmlns:a16="http://schemas.microsoft.com/office/drawing/2014/main" id="{97B131CE-6F9B-43A6-BC25-0A8A82E018C3}"/>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96" name="Rechthoek 95">
                    <a:extLst>
                      <a:ext uri="{FF2B5EF4-FFF2-40B4-BE49-F238E27FC236}">
                        <a16:creationId xmlns:a16="http://schemas.microsoft.com/office/drawing/2014/main" id="{BA8E5475-D515-4EE7-95B6-61878D13C742}"/>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97" name="Rechthoek 96">
                    <a:extLst>
                      <a:ext uri="{FF2B5EF4-FFF2-40B4-BE49-F238E27FC236}">
                        <a16:creationId xmlns:a16="http://schemas.microsoft.com/office/drawing/2014/main" id="{29B883AD-3524-494A-AF3A-3C3A71927E5A}"/>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sp>
              <p:nvSpPr>
                <p:cNvPr id="91" name="Boog 90">
                  <a:extLst>
                    <a:ext uri="{FF2B5EF4-FFF2-40B4-BE49-F238E27FC236}">
                      <a16:creationId xmlns:a16="http://schemas.microsoft.com/office/drawing/2014/main" id="{822F25B7-F665-4427-82B5-DD662C445692}"/>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sz="2000" noProof="0"/>
                </a:p>
              </p:txBody>
            </p:sp>
          </p:grpSp>
          <p:sp>
            <p:nvSpPr>
              <p:cNvPr id="87" name="Tekstvak 86">
                <a:extLst>
                  <a:ext uri="{FF2B5EF4-FFF2-40B4-BE49-F238E27FC236}">
                    <a16:creationId xmlns:a16="http://schemas.microsoft.com/office/drawing/2014/main" id="{054053DA-DE73-4346-9855-016E68B6559C}"/>
                  </a:ext>
                </a:extLst>
              </p:cNvPr>
              <p:cNvSpPr txBox="1"/>
              <p:nvPr userDrawn="1"/>
            </p:nvSpPr>
            <p:spPr>
              <a:xfrm>
                <a:off x="12997648" y="3263402"/>
                <a:ext cx="855209" cy="18928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700" b="0" kern="1200" noProof="0">
                    <a:solidFill>
                      <a:schemeClr val="tx1"/>
                    </a:solidFill>
                    <a:latin typeface="Arial" panose="020B0604020202020204" pitchFamily="34" charset="0"/>
                    <a:ea typeface="+mn-ea"/>
                    <a:cs typeface="Arial" panose="020B0604020202020204" pitchFamily="34" charset="0"/>
                  </a:rPr>
                  <a:t>Indeling</a:t>
                </a:r>
              </a:p>
            </p:txBody>
          </p:sp>
          <p:sp>
            <p:nvSpPr>
              <p:cNvPr id="88" name="Tekstvak 87">
                <a:extLst>
                  <a:ext uri="{FF2B5EF4-FFF2-40B4-BE49-F238E27FC236}">
                    <a16:creationId xmlns:a16="http://schemas.microsoft.com/office/drawing/2014/main" id="{C6A8E84B-0FAC-4DA5-88F5-C626C442B684}"/>
                  </a:ext>
                </a:extLst>
              </p:cNvPr>
              <p:cNvSpPr txBox="1"/>
              <p:nvPr userDrawn="1"/>
            </p:nvSpPr>
            <p:spPr>
              <a:xfrm>
                <a:off x="12984219" y="3584528"/>
                <a:ext cx="855209" cy="18928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7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89" name="Picture 3">
                <a:extLst>
                  <a:ext uri="{FF2B5EF4-FFF2-40B4-BE49-F238E27FC236}">
                    <a16:creationId xmlns:a16="http://schemas.microsoft.com/office/drawing/2014/main" id="{F509BFD5-48ED-4B26-A2F6-CB2AB433D9C1}"/>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3809921" y="3671228"/>
                <a:ext cx="14308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2" name="Rechthoek 81">
              <a:extLst>
                <a:ext uri="{FF2B5EF4-FFF2-40B4-BE49-F238E27FC236}">
                  <a16:creationId xmlns:a16="http://schemas.microsoft.com/office/drawing/2014/main" id="{FA6868CB-E367-49DC-9955-2DA4D9131237}"/>
                </a:ext>
              </a:extLst>
            </p:cNvPr>
            <p:cNvSpPr/>
            <p:nvPr userDrawn="1"/>
          </p:nvSpPr>
          <p:spPr>
            <a:xfrm>
              <a:off x="13222706" y="3335615"/>
              <a:ext cx="872539" cy="93386"/>
            </a:xfrm>
            <a:prstGeom prst="rect">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900" b="0" i="1" noProof="0" dirty="0">
                <a:solidFill>
                  <a:schemeClr val="tx1"/>
                </a:solidFill>
              </a:endParaRPr>
            </a:p>
          </p:txBody>
        </p:sp>
      </p:grpSp>
    </p:spTree>
    <p:extLst>
      <p:ext uri="{BB962C8B-B14F-4D97-AF65-F5344CB8AC3E}">
        <p14:creationId xmlns:p14="http://schemas.microsoft.com/office/powerpoint/2010/main" val="1752046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FBEELDING">
    <p:spTree>
      <p:nvGrpSpPr>
        <p:cNvPr id="1" name=""/>
        <p:cNvGrpSpPr/>
        <p:nvPr/>
      </p:nvGrpSpPr>
      <p:grpSpPr>
        <a:xfrm>
          <a:off x="0" y="0"/>
          <a:ext cx="0" cy="0"/>
          <a:chOff x="0" y="0"/>
          <a:chExt cx="0" cy="0"/>
        </a:xfrm>
      </p:grpSpPr>
      <p:sp>
        <p:nvSpPr>
          <p:cNvPr id="10" name="Tijdelijke aanduiding voor afbeelding 16">
            <a:extLst>
              <a:ext uri="{FF2B5EF4-FFF2-40B4-BE49-F238E27FC236}">
                <a16:creationId xmlns:a16="http://schemas.microsoft.com/office/drawing/2014/main" id="{C497BE0C-50C1-4CF0-9B75-F7CC2C80FB6D}"/>
              </a:ext>
            </a:extLst>
          </p:cNvPr>
          <p:cNvSpPr>
            <a:spLocks noGrp="1"/>
          </p:cNvSpPr>
          <p:nvPr>
            <p:ph type="pic" sz="quarter" idx="13" hasCustomPrompt="1"/>
          </p:nvPr>
        </p:nvSpPr>
        <p:spPr>
          <a:xfrm>
            <a:off x="0" y="0"/>
            <a:ext cx="12191998" cy="6858000"/>
          </a:xfrm>
          <a:solidFill>
            <a:schemeClr val="bg2">
              <a:lumMod val="20000"/>
              <a:lumOff val="80000"/>
            </a:schemeClr>
          </a:solidFill>
        </p:spPr>
        <p:txBody>
          <a:bodyPr tIns="2880000"/>
          <a:lstStyle>
            <a:lvl1pPr marL="0" indent="0" algn="ctr">
              <a:buNone/>
              <a:defRPr sz="1200" i="1">
                <a:solidFill>
                  <a:schemeClr val="bg2">
                    <a:lumMod val="50000"/>
                  </a:schemeClr>
                </a:solidFill>
              </a:defRPr>
            </a:lvl1pPr>
          </a:lstStyle>
          <a:p>
            <a:r>
              <a:rPr lang="nl-NL" dirty="0"/>
              <a:t>Klik op onderstaand pictogram om een afbeelding in te voegen</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p:txBody>
          <a:bodyPr/>
          <a:lstStyle>
            <a:lvl1pPr>
              <a:defRPr>
                <a:solidFill>
                  <a:schemeClr val="bg1"/>
                </a:solidFill>
              </a:defRPr>
            </a:lvl1pPr>
          </a:lstStyle>
          <a:p>
            <a:fld id="{B9002B03-FE30-4D78-82C0-98D722580CF3}" type="datetime3">
              <a:rPr lang="nl-NL" smtClean="0"/>
              <a:t>3/9/26</a:t>
            </a:fld>
            <a:endParaRPr lang="nl-NL" dirty="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p:txBody>
          <a:bodyPr/>
          <a:lstStyle>
            <a:lvl1pPr>
              <a:defRPr>
                <a:solidFill>
                  <a:schemeClr val="bg1"/>
                </a:solidFill>
              </a:defRPr>
            </a:lvl1pPr>
          </a:lstStyle>
          <a:p>
            <a:r>
              <a:rPr lang="nl-NL"/>
              <a:t>Invoegen &gt; Koptekst en voettekst</a:t>
            </a:r>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p:txBody>
          <a:bodyPr/>
          <a:lstStyle/>
          <a:p>
            <a:fld id="{D7B5DC5B-6873-43DB-ADC7-B15ACCE0DFDB}" type="slidenum">
              <a:rPr lang="nl-NL" noProof="0" smtClean="0"/>
              <a:t>‹nr.›</a:t>
            </a:fld>
            <a:endParaRPr lang="nl-NL" noProof="0"/>
          </a:p>
        </p:txBody>
      </p:sp>
      <p:sp>
        <p:nvSpPr>
          <p:cNvPr id="8" name="Rechthoek: afgeronde hoeken 7">
            <a:extLst>
              <a:ext uri="{FF2B5EF4-FFF2-40B4-BE49-F238E27FC236}">
                <a16:creationId xmlns:a16="http://schemas.microsoft.com/office/drawing/2014/main" id="{A253B553-DB99-4F0C-8253-8B4A3DFB2405}"/>
              </a:ext>
            </a:extLst>
          </p:cNvPr>
          <p:cNvSpPr/>
          <p:nvPr userDrawn="1"/>
        </p:nvSpPr>
        <p:spPr>
          <a:xfrm>
            <a:off x="4980356" y="-491319"/>
            <a:ext cx="2231288" cy="30025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l-NL" sz="2800" cap="all" baseline="0" noProof="0" dirty="0">
                <a:solidFill>
                  <a:schemeClr val="accent1"/>
                </a:solidFill>
                <a:latin typeface="+mj-lt"/>
              </a:rPr>
              <a:t>AFBEELDING</a:t>
            </a:r>
          </a:p>
        </p:txBody>
      </p:sp>
      <p:grpSp>
        <p:nvGrpSpPr>
          <p:cNvPr id="11" name="GRID" hidden="1">
            <a:extLst>
              <a:ext uri="{FF2B5EF4-FFF2-40B4-BE49-F238E27FC236}">
                <a16:creationId xmlns:a16="http://schemas.microsoft.com/office/drawing/2014/main" id="{EDC52ABE-1DE7-4786-A5BA-F9B01707B683}"/>
              </a:ext>
            </a:extLst>
          </p:cNvPr>
          <p:cNvGrpSpPr/>
          <p:nvPr userDrawn="1"/>
        </p:nvGrpSpPr>
        <p:grpSpPr>
          <a:xfrm>
            <a:off x="-4482" y="0"/>
            <a:ext cx="12196482" cy="6867680"/>
            <a:chOff x="-4482" y="0"/>
            <a:chExt cx="12196482" cy="6867680"/>
          </a:xfrm>
          <a:solidFill>
            <a:srgbClr val="000000">
              <a:alpha val="30000"/>
            </a:srgbClr>
          </a:solidFill>
        </p:grpSpPr>
        <p:sp>
          <p:nvSpPr>
            <p:cNvPr id="12" name="Rechthoek 11">
              <a:extLst>
                <a:ext uri="{FF2B5EF4-FFF2-40B4-BE49-F238E27FC236}">
                  <a16:creationId xmlns:a16="http://schemas.microsoft.com/office/drawing/2014/main" id="{922B8D45-9F14-49C3-AD1D-0FB093584F75}"/>
                </a:ext>
              </a:extLst>
            </p:cNvPr>
            <p:cNvSpPr/>
            <p:nvPr userDrawn="1"/>
          </p:nvSpPr>
          <p:spPr>
            <a:xfrm>
              <a:off x="4259936" y="0"/>
              <a:ext cx="472485"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Rechthoek 12">
              <a:extLst>
                <a:ext uri="{FF2B5EF4-FFF2-40B4-BE49-F238E27FC236}">
                  <a16:creationId xmlns:a16="http://schemas.microsoft.com/office/drawing/2014/main" id="{58AA79CD-6AF7-4318-9AED-61FB124CA555}"/>
                </a:ext>
              </a:extLst>
            </p:cNvPr>
            <p:cNvSpPr/>
            <p:nvPr userDrawn="1"/>
          </p:nvSpPr>
          <p:spPr>
            <a:xfrm>
              <a:off x="-4482" y="0"/>
              <a:ext cx="12196481" cy="72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Rechthoek 13">
              <a:extLst>
                <a:ext uri="{FF2B5EF4-FFF2-40B4-BE49-F238E27FC236}">
                  <a16:creationId xmlns:a16="http://schemas.microsoft.com/office/drawing/2014/main" id="{8AC87A8E-8C60-407F-B0EE-C1DB90535EB4}"/>
                </a:ext>
              </a:extLst>
            </p:cNvPr>
            <p:cNvSpPr/>
            <p:nvPr userDrawn="1"/>
          </p:nvSpPr>
          <p:spPr>
            <a:xfrm>
              <a:off x="-4482" y="6579680"/>
              <a:ext cx="12196481"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Rechthoek 14">
              <a:extLst>
                <a:ext uri="{FF2B5EF4-FFF2-40B4-BE49-F238E27FC236}">
                  <a16:creationId xmlns:a16="http://schemas.microsoft.com/office/drawing/2014/main" id="{7ECB5EE3-8FAA-418B-9D04-2DCDFF9A7A52}"/>
                </a:ext>
              </a:extLst>
            </p:cNvPr>
            <p:cNvSpPr/>
            <p:nvPr userDrawn="1"/>
          </p:nvSpPr>
          <p:spPr>
            <a:xfrm>
              <a:off x="-1" y="0"/>
              <a:ext cx="90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Rechthoek 15">
              <a:extLst>
                <a:ext uri="{FF2B5EF4-FFF2-40B4-BE49-F238E27FC236}">
                  <a16:creationId xmlns:a16="http://schemas.microsoft.com/office/drawing/2014/main" id="{DB61DFD9-029B-4094-B0EC-0019E67C4F45}"/>
                </a:ext>
              </a:extLst>
            </p:cNvPr>
            <p:cNvSpPr/>
            <p:nvPr userDrawn="1"/>
          </p:nvSpPr>
          <p:spPr>
            <a:xfrm>
              <a:off x="11291999" y="0"/>
              <a:ext cx="90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Rechthoek 16">
              <a:extLst>
                <a:ext uri="{FF2B5EF4-FFF2-40B4-BE49-F238E27FC236}">
                  <a16:creationId xmlns:a16="http://schemas.microsoft.com/office/drawing/2014/main" id="{141075C8-4EFF-448C-8DB5-3A6A05847A88}"/>
                </a:ext>
              </a:extLst>
            </p:cNvPr>
            <p:cNvSpPr/>
            <p:nvPr userDrawn="1"/>
          </p:nvSpPr>
          <p:spPr>
            <a:xfrm>
              <a:off x="0" y="1264792"/>
              <a:ext cx="1368000" cy="50873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Rechthoek 17">
              <a:extLst>
                <a:ext uri="{FF2B5EF4-FFF2-40B4-BE49-F238E27FC236}">
                  <a16:creationId xmlns:a16="http://schemas.microsoft.com/office/drawing/2014/main" id="{6CED089A-EB6E-46F4-85D9-A4D59F93AC20}"/>
                </a:ext>
              </a:extLst>
            </p:cNvPr>
            <p:cNvSpPr/>
            <p:nvPr userDrawn="1"/>
          </p:nvSpPr>
          <p:spPr>
            <a:xfrm>
              <a:off x="-4482" y="6059000"/>
              <a:ext cx="12196482"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Rechthoek 18">
              <a:extLst>
                <a:ext uri="{FF2B5EF4-FFF2-40B4-BE49-F238E27FC236}">
                  <a16:creationId xmlns:a16="http://schemas.microsoft.com/office/drawing/2014/main" id="{0E426928-3F51-4A6D-BAFE-698561A7732F}"/>
                </a:ext>
              </a:extLst>
            </p:cNvPr>
            <p:cNvSpPr/>
            <p:nvPr userDrawn="1"/>
          </p:nvSpPr>
          <p:spPr>
            <a:xfrm>
              <a:off x="-4482" y="1264791"/>
              <a:ext cx="12196482"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61" name="Instructie">
            <a:extLst>
              <a:ext uri="{FF2B5EF4-FFF2-40B4-BE49-F238E27FC236}">
                <a16:creationId xmlns:a16="http://schemas.microsoft.com/office/drawing/2014/main" id="{99314290-A910-4178-BE55-AAB25296CBBD}"/>
              </a:ext>
            </a:extLst>
          </p:cNvPr>
          <p:cNvGrpSpPr/>
          <p:nvPr userDrawn="1"/>
        </p:nvGrpSpPr>
        <p:grpSpPr>
          <a:xfrm>
            <a:off x="12391601" y="0"/>
            <a:ext cx="3183678" cy="6865277"/>
            <a:chOff x="12391601" y="0"/>
            <a:chExt cx="3183678" cy="6865277"/>
          </a:xfrm>
        </p:grpSpPr>
        <p:grpSp>
          <p:nvGrpSpPr>
            <p:cNvPr id="62" name="Meer informatie">
              <a:extLst>
                <a:ext uri="{FF2B5EF4-FFF2-40B4-BE49-F238E27FC236}">
                  <a16:creationId xmlns:a16="http://schemas.microsoft.com/office/drawing/2014/main" id="{26D45F86-A6A3-431A-B13B-383B95A315B4}"/>
                </a:ext>
              </a:extLst>
            </p:cNvPr>
            <p:cNvGrpSpPr/>
            <p:nvPr userDrawn="1"/>
          </p:nvGrpSpPr>
          <p:grpSpPr>
            <a:xfrm>
              <a:off x="12396764" y="6082004"/>
              <a:ext cx="3178515" cy="783273"/>
              <a:chOff x="-3741486" y="3386444"/>
              <a:chExt cx="3178515" cy="783273"/>
            </a:xfrm>
          </p:grpSpPr>
          <p:sp>
            <p:nvSpPr>
              <p:cNvPr id="128" name="Freeform 101">
                <a:extLst>
                  <a:ext uri="{FF2B5EF4-FFF2-40B4-BE49-F238E27FC236}">
                    <a16:creationId xmlns:a16="http://schemas.microsoft.com/office/drawing/2014/main" id="{194BED30-376E-4C12-A48D-3FA14447B1D8}"/>
                  </a:ext>
                </a:extLst>
              </p:cNvPr>
              <p:cNvSpPr>
                <a:spLocks noEditPoints="1"/>
              </p:cNvSpPr>
              <p:nvPr/>
            </p:nvSpPr>
            <p:spPr bwMode="auto">
              <a:xfrm>
                <a:off x="-3741486" y="3386444"/>
                <a:ext cx="255753" cy="255753"/>
              </a:xfrm>
              <a:custGeom>
                <a:avLst/>
                <a:gdLst>
                  <a:gd name="T0" fmla="*/ 0 w 292"/>
                  <a:gd name="T1" fmla="*/ 146 h 292"/>
                  <a:gd name="T2" fmla="*/ 4 w 292"/>
                  <a:gd name="T3" fmla="*/ 113 h 292"/>
                  <a:gd name="T4" fmla="*/ 14 w 292"/>
                  <a:gd name="T5" fmla="*/ 82 h 292"/>
                  <a:gd name="T6" fmla="*/ 31 w 292"/>
                  <a:gd name="T7" fmla="*/ 55 h 292"/>
                  <a:gd name="T8" fmla="*/ 53 w 292"/>
                  <a:gd name="T9" fmla="*/ 32 h 292"/>
                  <a:gd name="T10" fmla="*/ 81 w 292"/>
                  <a:gd name="T11" fmla="*/ 15 h 292"/>
                  <a:gd name="T12" fmla="*/ 112 w 292"/>
                  <a:gd name="T13" fmla="*/ 4 h 292"/>
                  <a:gd name="T14" fmla="*/ 145 w 292"/>
                  <a:gd name="T15" fmla="*/ 0 h 292"/>
                  <a:gd name="T16" fmla="*/ 179 w 292"/>
                  <a:gd name="T17" fmla="*/ 4 h 292"/>
                  <a:gd name="T18" fmla="*/ 209 w 292"/>
                  <a:gd name="T19" fmla="*/ 15 h 292"/>
                  <a:gd name="T20" fmla="*/ 237 w 292"/>
                  <a:gd name="T21" fmla="*/ 32 h 292"/>
                  <a:gd name="T22" fmla="*/ 259 w 292"/>
                  <a:gd name="T23" fmla="*/ 55 h 292"/>
                  <a:gd name="T24" fmla="*/ 276 w 292"/>
                  <a:gd name="T25" fmla="*/ 82 h 292"/>
                  <a:gd name="T26" fmla="*/ 288 w 292"/>
                  <a:gd name="T27" fmla="*/ 113 h 292"/>
                  <a:gd name="T28" fmla="*/ 292 w 292"/>
                  <a:gd name="T29" fmla="*/ 146 h 292"/>
                  <a:gd name="T30" fmla="*/ 288 w 292"/>
                  <a:gd name="T31" fmla="*/ 180 h 292"/>
                  <a:gd name="T32" fmla="*/ 276 w 292"/>
                  <a:gd name="T33" fmla="*/ 210 h 292"/>
                  <a:gd name="T34" fmla="*/ 259 w 292"/>
                  <a:gd name="T35" fmla="*/ 237 h 292"/>
                  <a:gd name="T36" fmla="*/ 237 w 292"/>
                  <a:gd name="T37" fmla="*/ 260 h 292"/>
                  <a:gd name="T38" fmla="*/ 209 w 292"/>
                  <a:gd name="T39" fmla="*/ 278 h 292"/>
                  <a:gd name="T40" fmla="*/ 179 w 292"/>
                  <a:gd name="T41" fmla="*/ 288 h 292"/>
                  <a:gd name="T42" fmla="*/ 145 w 292"/>
                  <a:gd name="T43" fmla="*/ 292 h 292"/>
                  <a:gd name="T44" fmla="*/ 112 w 292"/>
                  <a:gd name="T45" fmla="*/ 288 h 292"/>
                  <a:gd name="T46" fmla="*/ 81 w 292"/>
                  <a:gd name="T47" fmla="*/ 278 h 292"/>
                  <a:gd name="T48" fmla="*/ 53 w 292"/>
                  <a:gd name="T49" fmla="*/ 260 h 292"/>
                  <a:gd name="T50" fmla="*/ 31 w 292"/>
                  <a:gd name="T51" fmla="*/ 237 h 292"/>
                  <a:gd name="T52" fmla="*/ 14 w 292"/>
                  <a:gd name="T53" fmla="*/ 210 h 292"/>
                  <a:gd name="T54" fmla="*/ 4 w 292"/>
                  <a:gd name="T55" fmla="*/ 180 h 292"/>
                  <a:gd name="T56" fmla="*/ 0 w 292"/>
                  <a:gd name="T57" fmla="*/ 146 h 292"/>
                  <a:gd name="T58" fmla="*/ 102 w 292"/>
                  <a:gd name="T59" fmla="*/ 121 h 292"/>
                  <a:gd name="T60" fmla="*/ 102 w 292"/>
                  <a:gd name="T61" fmla="*/ 142 h 292"/>
                  <a:gd name="T62" fmla="*/ 120 w 292"/>
                  <a:gd name="T63" fmla="*/ 142 h 292"/>
                  <a:gd name="T64" fmla="*/ 120 w 292"/>
                  <a:gd name="T65" fmla="*/ 223 h 292"/>
                  <a:gd name="T66" fmla="*/ 102 w 292"/>
                  <a:gd name="T67" fmla="*/ 223 h 292"/>
                  <a:gd name="T68" fmla="*/ 102 w 292"/>
                  <a:gd name="T69" fmla="*/ 244 h 292"/>
                  <a:gd name="T70" fmla="*/ 188 w 292"/>
                  <a:gd name="T71" fmla="*/ 244 h 292"/>
                  <a:gd name="T72" fmla="*/ 188 w 292"/>
                  <a:gd name="T73" fmla="*/ 223 h 292"/>
                  <a:gd name="T74" fmla="*/ 170 w 292"/>
                  <a:gd name="T75" fmla="*/ 223 h 292"/>
                  <a:gd name="T76" fmla="*/ 170 w 292"/>
                  <a:gd name="T77" fmla="*/ 142 h 292"/>
                  <a:gd name="T78" fmla="*/ 188 w 292"/>
                  <a:gd name="T79" fmla="*/ 142 h 292"/>
                  <a:gd name="T80" fmla="*/ 188 w 292"/>
                  <a:gd name="T81" fmla="*/ 121 h 292"/>
                  <a:gd name="T82" fmla="*/ 102 w 292"/>
                  <a:gd name="T83" fmla="*/ 121 h 292"/>
                  <a:gd name="T84" fmla="*/ 115 w 292"/>
                  <a:gd name="T85" fmla="*/ 79 h 292"/>
                  <a:gd name="T86" fmla="*/ 117 w 292"/>
                  <a:gd name="T87" fmla="*/ 92 h 292"/>
                  <a:gd name="T88" fmla="*/ 124 w 292"/>
                  <a:gd name="T89" fmla="*/ 101 h 292"/>
                  <a:gd name="T90" fmla="*/ 133 w 292"/>
                  <a:gd name="T91" fmla="*/ 108 h 292"/>
                  <a:gd name="T92" fmla="*/ 145 w 292"/>
                  <a:gd name="T93" fmla="*/ 110 h 292"/>
                  <a:gd name="T94" fmla="*/ 157 w 292"/>
                  <a:gd name="T95" fmla="*/ 108 h 292"/>
                  <a:gd name="T96" fmla="*/ 167 w 292"/>
                  <a:gd name="T97" fmla="*/ 101 h 292"/>
                  <a:gd name="T98" fmla="*/ 174 w 292"/>
                  <a:gd name="T99" fmla="*/ 92 h 292"/>
                  <a:gd name="T100" fmla="*/ 176 w 292"/>
                  <a:gd name="T101" fmla="*/ 79 h 292"/>
                  <a:gd name="T102" fmla="*/ 174 w 292"/>
                  <a:gd name="T103" fmla="*/ 67 h 292"/>
                  <a:gd name="T104" fmla="*/ 167 w 292"/>
                  <a:gd name="T105" fmla="*/ 58 h 292"/>
                  <a:gd name="T106" fmla="*/ 157 w 292"/>
                  <a:gd name="T107" fmla="*/ 51 h 292"/>
                  <a:gd name="T108" fmla="*/ 145 w 292"/>
                  <a:gd name="T109" fmla="*/ 49 h 292"/>
                  <a:gd name="T110" fmla="*/ 133 w 292"/>
                  <a:gd name="T111" fmla="*/ 51 h 292"/>
                  <a:gd name="T112" fmla="*/ 124 w 292"/>
                  <a:gd name="T113" fmla="*/ 58 h 292"/>
                  <a:gd name="T114" fmla="*/ 117 w 292"/>
                  <a:gd name="T115" fmla="*/ 67 h 292"/>
                  <a:gd name="T116" fmla="*/ 115 w 292"/>
                  <a:gd name="T117" fmla="*/ 7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2" h="292">
                    <a:moveTo>
                      <a:pt x="0" y="146"/>
                    </a:moveTo>
                    <a:lnTo>
                      <a:pt x="4" y="113"/>
                    </a:lnTo>
                    <a:lnTo>
                      <a:pt x="14" y="82"/>
                    </a:lnTo>
                    <a:lnTo>
                      <a:pt x="31" y="55"/>
                    </a:lnTo>
                    <a:lnTo>
                      <a:pt x="53" y="32"/>
                    </a:lnTo>
                    <a:lnTo>
                      <a:pt x="81" y="15"/>
                    </a:lnTo>
                    <a:lnTo>
                      <a:pt x="112" y="4"/>
                    </a:lnTo>
                    <a:lnTo>
                      <a:pt x="145" y="0"/>
                    </a:lnTo>
                    <a:lnTo>
                      <a:pt x="179" y="4"/>
                    </a:lnTo>
                    <a:lnTo>
                      <a:pt x="209" y="15"/>
                    </a:lnTo>
                    <a:lnTo>
                      <a:pt x="237" y="32"/>
                    </a:lnTo>
                    <a:lnTo>
                      <a:pt x="259" y="55"/>
                    </a:lnTo>
                    <a:lnTo>
                      <a:pt x="276" y="82"/>
                    </a:lnTo>
                    <a:lnTo>
                      <a:pt x="288" y="113"/>
                    </a:lnTo>
                    <a:lnTo>
                      <a:pt x="292" y="146"/>
                    </a:lnTo>
                    <a:lnTo>
                      <a:pt x="288" y="180"/>
                    </a:lnTo>
                    <a:lnTo>
                      <a:pt x="276" y="210"/>
                    </a:lnTo>
                    <a:lnTo>
                      <a:pt x="259" y="237"/>
                    </a:lnTo>
                    <a:lnTo>
                      <a:pt x="237" y="260"/>
                    </a:lnTo>
                    <a:lnTo>
                      <a:pt x="209" y="278"/>
                    </a:lnTo>
                    <a:lnTo>
                      <a:pt x="179" y="288"/>
                    </a:lnTo>
                    <a:lnTo>
                      <a:pt x="145" y="292"/>
                    </a:lnTo>
                    <a:lnTo>
                      <a:pt x="112" y="288"/>
                    </a:lnTo>
                    <a:lnTo>
                      <a:pt x="81" y="278"/>
                    </a:lnTo>
                    <a:lnTo>
                      <a:pt x="53" y="260"/>
                    </a:lnTo>
                    <a:lnTo>
                      <a:pt x="31" y="237"/>
                    </a:lnTo>
                    <a:lnTo>
                      <a:pt x="14" y="210"/>
                    </a:lnTo>
                    <a:lnTo>
                      <a:pt x="4" y="180"/>
                    </a:lnTo>
                    <a:lnTo>
                      <a:pt x="0" y="146"/>
                    </a:lnTo>
                    <a:close/>
                    <a:moveTo>
                      <a:pt x="102" y="121"/>
                    </a:moveTo>
                    <a:lnTo>
                      <a:pt x="102" y="142"/>
                    </a:lnTo>
                    <a:lnTo>
                      <a:pt x="120" y="142"/>
                    </a:lnTo>
                    <a:lnTo>
                      <a:pt x="120" y="223"/>
                    </a:lnTo>
                    <a:lnTo>
                      <a:pt x="102" y="223"/>
                    </a:lnTo>
                    <a:lnTo>
                      <a:pt x="102" y="244"/>
                    </a:lnTo>
                    <a:lnTo>
                      <a:pt x="188" y="244"/>
                    </a:lnTo>
                    <a:lnTo>
                      <a:pt x="188" y="223"/>
                    </a:lnTo>
                    <a:lnTo>
                      <a:pt x="170" y="223"/>
                    </a:lnTo>
                    <a:lnTo>
                      <a:pt x="170" y="142"/>
                    </a:lnTo>
                    <a:lnTo>
                      <a:pt x="188" y="142"/>
                    </a:lnTo>
                    <a:lnTo>
                      <a:pt x="188" y="121"/>
                    </a:lnTo>
                    <a:lnTo>
                      <a:pt x="102" y="121"/>
                    </a:lnTo>
                    <a:close/>
                    <a:moveTo>
                      <a:pt x="115" y="79"/>
                    </a:moveTo>
                    <a:lnTo>
                      <a:pt x="117" y="92"/>
                    </a:lnTo>
                    <a:lnTo>
                      <a:pt x="124" y="101"/>
                    </a:lnTo>
                    <a:lnTo>
                      <a:pt x="133" y="108"/>
                    </a:lnTo>
                    <a:lnTo>
                      <a:pt x="145" y="110"/>
                    </a:lnTo>
                    <a:lnTo>
                      <a:pt x="157" y="108"/>
                    </a:lnTo>
                    <a:lnTo>
                      <a:pt x="167" y="101"/>
                    </a:lnTo>
                    <a:lnTo>
                      <a:pt x="174" y="92"/>
                    </a:lnTo>
                    <a:lnTo>
                      <a:pt x="176" y="79"/>
                    </a:lnTo>
                    <a:lnTo>
                      <a:pt x="174" y="67"/>
                    </a:lnTo>
                    <a:lnTo>
                      <a:pt x="167" y="58"/>
                    </a:lnTo>
                    <a:lnTo>
                      <a:pt x="157" y="51"/>
                    </a:lnTo>
                    <a:lnTo>
                      <a:pt x="145" y="49"/>
                    </a:lnTo>
                    <a:lnTo>
                      <a:pt x="133" y="51"/>
                    </a:lnTo>
                    <a:lnTo>
                      <a:pt x="124" y="58"/>
                    </a:lnTo>
                    <a:lnTo>
                      <a:pt x="117" y="67"/>
                    </a:lnTo>
                    <a:lnTo>
                      <a:pt x="115" y="79"/>
                    </a:lnTo>
                    <a:close/>
                  </a:path>
                </a:pathLst>
              </a:custGeom>
              <a:solidFill>
                <a:srgbClr val="FF78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nl-NL" sz="1050" noProof="0"/>
              </a:p>
            </p:txBody>
          </p:sp>
          <p:sp>
            <p:nvSpPr>
              <p:cNvPr id="129" name="Rechthoek 128">
                <a:extLst>
                  <a:ext uri="{FF2B5EF4-FFF2-40B4-BE49-F238E27FC236}">
                    <a16:creationId xmlns:a16="http://schemas.microsoft.com/office/drawing/2014/main" id="{805A5264-6D5C-4125-B205-E13F1BCA1E4C}"/>
                  </a:ext>
                </a:extLst>
              </p:cNvPr>
              <p:cNvSpPr/>
              <p:nvPr userDrawn="1"/>
            </p:nvSpPr>
            <p:spPr>
              <a:xfrm>
                <a:off x="-3380966" y="3458473"/>
                <a:ext cx="2817995" cy="5921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Meer weten?</a:t>
                </a:r>
                <a:b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Ga naar dia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‘Instructie dia: YouTube links’</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open deze in de diavoorstelling en klik op de gewenste video link.</a:t>
                </a:r>
              </a:p>
            </p:txBody>
          </p:sp>
          <p:cxnSp>
            <p:nvCxnSpPr>
              <p:cNvPr id="130" name="Rechte verbindingslijn 129">
                <a:extLst>
                  <a:ext uri="{FF2B5EF4-FFF2-40B4-BE49-F238E27FC236}">
                    <a16:creationId xmlns:a16="http://schemas.microsoft.com/office/drawing/2014/main" id="{C25CD1EA-B586-4019-9ADD-C6B63E1C7BAB}"/>
                  </a:ext>
                </a:extLst>
              </p:cNvPr>
              <p:cNvCxnSpPr>
                <a:cxnSpLocks/>
              </p:cNvCxnSpPr>
              <p:nvPr userDrawn="1"/>
            </p:nvCxnSpPr>
            <p:spPr>
              <a:xfrm>
                <a:off x="-3740987" y="4169717"/>
                <a:ext cx="3178016" cy="0"/>
              </a:xfrm>
              <a:prstGeom prst="line">
                <a:avLst/>
              </a:prstGeom>
              <a:noFill/>
              <a:ln w="3175" cap="flat" cmpd="sng" algn="ctr">
                <a:solidFill>
                  <a:schemeClr val="accent1"/>
                </a:solidFill>
                <a:prstDash val="solid"/>
              </a:ln>
              <a:effectLst/>
            </p:spPr>
          </p:cxnSp>
        </p:grpSp>
        <p:sp>
          <p:nvSpPr>
            <p:cNvPr id="63" name="Rechthoek 62">
              <a:extLst>
                <a:ext uri="{FF2B5EF4-FFF2-40B4-BE49-F238E27FC236}">
                  <a16:creationId xmlns:a16="http://schemas.microsoft.com/office/drawing/2014/main" id="{971B2EF9-FAFB-4855-85D2-CEAA9AF2A389}"/>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0" i="0" u="none" strike="noStrike" kern="0" cap="all" spc="0" normalizeH="0" baseline="0" noProof="0" dirty="0">
                  <a:ln>
                    <a:noFill/>
                  </a:ln>
                  <a:solidFill>
                    <a:schemeClr val="accent1"/>
                  </a:solidFill>
                  <a:effectLst/>
                  <a:uLnTx/>
                  <a:uFillTx/>
                  <a:latin typeface="+mj-lt"/>
                  <a:cs typeface="Segoe UI Light" panose="020B0502040204020203" pitchFamily="34" charset="0"/>
                </a:rPr>
                <a:t>Afbeelding invoegen/veranderen</a:t>
              </a:r>
            </a:p>
          </p:txBody>
        </p:sp>
        <p:sp>
          <p:nvSpPr>
            <p:cNvPr id="64" name="Ovaal 63">
              <a:extLst>
                <a:ext uri="{FF2B5EF4-FFF2-40B4-BE49-F238E27FC236}">
                  <a16:creationId xmlns:a16="http://schemas.microsoft.com/office/drawing/2014/main" id="{A760B562-66CC-4078-8299-356064DCAD62}"/>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65" name="Rechte verbindingslijn 64">
              <a:extLst>
                <a:ext uri="{FF2B5EF4-FFF2-40B4-BE49-F238E27FC236}">
                  <a16:creationId xmlns:a16="http://schemas.microsoft.com/office/drawing/2014/main" id="{89FC74BE-6814-4343-A042-8BF3CD6999F1}"/>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66" name="Rechte verbindingslijn 65">
              <a:extLst>
                <a:ext uri="{FF2B5EF4-FFF2-40B4-BE49-F238E27FC236}">
                  <a16:creationId xmlns:a16="http://schemas.microsoft.com/office/drawing/2014/main" id="{0E076918-B607-4DA3-A5F4-27F3E99C52B7}"/>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67" name="Rechthoek 66">
              <a:extLst>
                <a:ext uri="{FF2B5EF4-FFF2-40B4-BE49-F238E27FC236}">
                  <a16:creationId xmlns:a16="http://schemas.microsoft.com/office/drawing/2014/main" id="{2FA5FDDD-849E-470A-83CF-C88F4D89DCEA}"/>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Wanneer nodig, verwijder de bestaande afbeelding d.m.v. de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Klik op het pictogram om een nieuwe afbeelding in te voegen. </a:t>
              </a:r>
              <a:r>
                <a:rPr kumimoji="0" lang="nl-NL" sz="1050" b="0" i="1" u="none" strike="noStrike" kern="0" cap="none" spc="0" normalizeH="0" baseline="0" noProof="0" dirty="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cxnSp>
          <p:nvCxnSpPr>
            <p:cNvPr id="68" name="Rechte verbindingslijn 67">
              <a:extLst>
                <a:ext uri="{FF2B5EF4-FFF2-40B4-BE49-F238E27FC236}">
                  <a16:creationId xmlns:a16="http://schemas.microsoft.com/office/drawing/2014/main" id="{9FBF073C-3D1E-4E01-9D0A-4775324E1A42}"/>
                </a:ext>
              </a:extLst>
            </p:cNvPr>
            <p:cNvCxnSpPr>
              <a:cxnSpLocks/>
            </p:cNvCxnSpPr>
            <p:nvPr userDrawn="1"/>
          </p:nvCxnSpPr>
          <p:spPr>
            <a:xfrm>
              <a:off x="12397261" y="5964121"/>
              <a:ext cx="3178017" cy="0"/>
            </a:xfrm>
            <a:prstGeom prst="line">
              <a:avLst/>
            </a:prstGeom>
            <a:noFill/>
            <a:ln w="3175" cap="flat" cmpd="sng" algn="ctr">
              <a:solidFill>
                <a:schemeClr val="accent1"/>
              </a:solidFill>
              <a:prstDash val="solid"/>
            </a:ln>
            <a:effectLst/>
          </p:spPr>
        </p:cxnSp>
        <p:sp>
          <p:nvSpPr>
            <p:cNvPr id="69" name="Ovaal 68">
              <a:extLst>
                <a:ext uri="{FF2B5EF4-FFF2-40B4-BE49-F238E27FC236}">
                  <a16:creationId xmlns:a16="http://schemas.microsoft.com/office/drawing/2014/main" id="{8031CE1D-F534-434F-B120-DC66F816211C}"/>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70" name="Rechthoek 69">
              <a:extLst>
                <a:ext uri="{FF2B5EF4-FFF2-40B4-BE49-F238E27FC236}">
                  <a16:creationId xmlns:a16="http://schemas.microsoft.com/office/drawing/2014/main" id="{D91ECC7F-8FA8-49D7-B66B-AE96ACAE7ECA}"/>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Selecteer de gewenste afbeelding</a:t>
              </a:r>
              <a:b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en klik op </a:t>
              </a:r>
              <a:r>
                <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a:ln>
                  <a:noFill/>
                </a:ln>
                <a:solidFill>
                  <a:srgbClr val="000000"/>
                </a:solidFill>
                <a:effectLst/>
                <a:uLnTx/>
                <a:uFillTx/>
                <a:latin typeface="+mn-lt"/>
                <a:cs typeface="Segoe UI Light" panose="020B0502040204020203" pitchFamily="34" charset="0"/>
              </a:endParaRPr>
            </a:p>
          </p:txBody>
        </p:sp>
        <p:grpSp>
          <p:nvGrpSpPr>
            <p:cNvPr id="71" name="Groep 70">
              <a:extLst>
                <a:ext uri="{FF2B5EF4-FFF2-40B4-BE49-F238E27FC236}">
                  <a16:creationId xmlns:a16="http://schemas.microsoft.com/office/drawing/2014/main" id="{3AA53E8D-4177-43ED-8346-DFEC84CCB13D}"/>
                </a:ext>
              </a:extLst>
            </p:cNvPr>
            <p:cNvGrpSpPr/>
            <p:nvPr userDrawn="1"/>
          </p:nvGrpSpPr>
          <p:grpSpPr>
            <a:xfrm>
              <a:off x="12757282" y="2184550"/>
              <a:ext cx="825500" cy="209550"/>
              <a:chOff x="13504624" y="2482850"/>
              <a:chExt cx="825500" cy="209550"/>
            </a:xfrm>
          </p:grpSpPr>
          <p:sp>
            <p:nvSpPr>
              <p:cNvPr id="125" name="Rechthoek 124">
                <a:extLst>
                  <a:ext uri="{FF2B5EF4-FFF2-40B4-BE49-F238E27FC236}">
                    <a16:creationId xmlns:a16="http://schemas.microsoft.com/office/drawing/2014/main" id="{6ED528C5-2E7F-4913-9231-F351E7138F75}"/>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700" b="0" noProof="0">
                    <a:solidFill>
                      <a:schemeClr val="tx1"/>
                    </a:solidFill>
                    <a:latin typeface="Arial" panose="020B0604020202020204" pitchFamily="34" charset="0"/>
                    <a:cs typeface="Arial" panose="020B0604020202020204" pitchFamily="34" charset="0"/>
                  </a:rPr>
                  <a:t>Invoegen</a:t>
                </a:r>
              </a:p>
            </p:txBody>
          </p:sp>
          <p:cxnSp>
            <p:nvCxnSpPr>
              <p:cNvPr id="126" name="Rechte verbindingslijn 125">
                <a:extLst>
                  <a:ext uri="{FF2B5EF4-FFF2-40B4-BE49-F238E27FC236}">
                    <a16:creationId xmlns:a16="http://schemas.microsoft.com/office/drawing/2014/main" id="{A2C4C955-4CE2-4B4E-AF64-5883E0B1F320}"/>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27" name="Gelijkbenige driehoek 126">
                <a:extLst>
                  <a:ext uri="{FF2B5EF4-FFF2-40B4-BE49-F238E27FC236}">
                    <a16:creationId xmlns:a16="http://schemas.microsoft.com/office/drawing/2014/main" id="{1B94CB17-7F78-4AF5-A294-C093D7FFAF4F}"/>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nvGrpSpPr>
            <p:cNvPr id="72" name="Groep 71">
              <a:extLst>
                <a:ext uri="{FF2B5EF4-FFF2-40B4-BE49-F238E27FC236}">
                  <a16:creationId xmlns:a16="http://schemas.microsoft.com/office/drawing/2014/main" id="{BDFB755D-F544-4C2F-9D18-EBE29A8996C4}"/>
                </a:ext>
              </a:extLst>
            </p:cNvPr>
            <p:cNvGrpSpPr/>
            <p:nvPr userDrawn="1"/>
          </p:nvGrpSpPr>
          <p:grpSpPr>
            <a:xfrm>
              <a:off x="12757282" y="1141626"/>
              <a:ext cx="294789" cy="318834"/>
              <a:chOff x="14466489" y="1001522"/>
              <a:chExt cx="290627" cy="314333"/>
            </a:xfrm>
          </p:grpSpPr>
          <p:sp>
            <p:nvSpPr>
              <p:cNvPr id="119" name="Rechthoek 118">
                <a:extLst>
                  <a:ext uri="{FF2B5EF4-FFF2-40B4-BE49-F238E27FC236}">
                    <a16:creationId xmlns:a16="http://schemas.microsoft.com/office/drawing/2014/main" id="{50136DCC-469D-4433-BF1A-D697D66F8863}"/>
                  </a:ext>
                </a:extLst>
              </p:cNvPr>
              <p:cNvSpPr/>
              <p:nvPr userDrawn="1"/>
            </p:nvSpPr>
            <p:spPr>
              <a:xfrm>
                <a:off x="14466489" y="1001522"/>
                <a:ext cx="257935" cy="254168"/>
              </a:xfrm>
              <a:prstGeom prst="rect">
                <a:avLst/>
              </a:prstGeom>
              <a:solidFill>
                <a:schemeClr val="bg1"/>
              </a:solidFill>
              <a:ln w="12700">
                <a:solidFill>
                  <a:srgbClr val="C0C0C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sp>
            <p:nvSpPr>
              <p:cNvPr id="120" name="Ovaal 119">
                <a:extLst>
                  <a:ext uri="{FF2B5EF4-FFF2-40B4-BE49-F238E27FC236}">
                    <a16:creationId xmlns:a16="http://schemas.microsoft.com/office/drawing/2014/main" id="{F938FFC6-8549-4BAD-8AF2-5857915D9D0F}"/>
                  </a:ext>
                </a:extLst>
              </p:cNvPr>
              <p:cNvSpPr/>
              <p:nvPr userDrawn="1"/>
            </p:nvSpPr>
            <p:spPr>
              <a:xfrm>
                <a:off x="14623626" y="1033630"/>
                <a:ext cx="71169" cy="71169"/>
              </a:xfrm>
              <a:prstGeom prst="ellipse">
                <a:avLst/>
              </a:prstGeom>
              <a:solidFill>
                <a:srgbClr val="F1D8A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21" name="Vrije vorm: vorm 120">
                <a:extLst>
                  <a:ext uri="{FF2B5EF4-FFF2-40B4-BE49-F238E27FC236}">
                    <a16:creationId xmlns:a16="http://schemas.microsoft.com/office/drawing/2014/main" id="{47A8B21B-E309-4DD2-8F09-397B2C1A44C5}"/>
                  </a:ext>
                </a:extLst>
              </p:cNvPr>
              <p:cNvSpPr/>
              <p:nvPr userDrawn="1"/>
            </p:nvSpPr>
            <p:spPr>
              <a:xfrm rot="2700000">
                <a:off x="14498877" y="1157846"/>
                <a:ext cx="168558" cy="147459"/>
              </a:xfrm>
              <a:custGeom>
                <a:avLst/>
                <a:gdLst>
                  <a:gd name="connsiteX0" fmla="*/ 12837 w 168558"/>
                  <a:gd name="connsiteY0" fmla="*/ 12836 h 147459"/>
                  <a:gd name="connsiteX1" fmla="*/ 43826 w 168558"/>
                  <a:gd name="connsiteY1" fmla="*/ 0 h 147459"/>
                  <a:gd name="connsiteX2" fmla="*/ 168558 w 168558"/>
                  <a:gd name="connsiteY2" fmla="*/ 0 h 147459"/>
                  <a:gd name="connsiteX3" fmla="*/ 21099 w 168558"/>
                  <a:gd name="connsiteY3" fmla="*/ 147459 h 147459"/>
                  <a:gd name="connsiteX4" fmla="*/ 0 w 168558"/>
                  <a:gd name="connsiteY4" fmla="*/ 126361 h 147459"/>
                  <a:gd name="connsiteX5" fmla="*/ 0 w 168558"/>
                  <a:gd name="connsiteY5" fmla="*/ 43826 h 147459"/>
                  <a:gd name="connsiteX6" fmla="*/ 12837 w 168558"/>
                  <a:gd name="connsiteY6" fmla="*/ 12836 h 14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8558" h="147459">
                    <a:moveTo>
                      <a:pt x="12837" y="12836"/>
                    </a:moveTo>
                    <a:cubicBezTo>
                      <a:pt x="20768" y="4905"/>
                      <a:pt x="31724" y="0"/>
                      <a:pt x="43826" y="0"/>
                    </a:cubicBezTo>
                    <a:lnTo>
                      <a:pt x="168558" y="0"/>
                    </a:lnTo>
                    <a:lnTo>
                      <a:pt x="21099" y="147459"/>
                    </a:lnTo>
                    <a:lnTo>
                      <a:pt x="0" y="126361"/>
                    </a:lnTo>
                    <a:lnTo>
                      <a:pt x="0" y="43826"/>
                    </a:lnTo>
                    <a:cubicBezTo>
                      <a:pt x="1" y="31723"/>
                      <a:pt x="4906" y="20767"/>
                      <a:pt x="12837" y="12836"/>
                    </a:cubicBezTo>
                    <a:close/>
                  </a:path>
                </a:pathLst>
              </a:custGeom>
              <a:solidFill>
                <a:srgbClr val="C9D8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22" name="Rechthoek: afgeronde hoeken 121">
                <a:extLst>
                  <a:ext uri="{FF2B5EF4-FFF2-40B4-BE49-F238E27FC236}">
                    <a16:creationId xmlns:a16="http://schemas.microsoft.com/office/drawing/2014/main" id="{93373FAB-437A-465C-81E3-8AE378345E18}"/>
                  </a:ext>
                </a:extLst>
              </p:cNvPr>
              <p:cNvSpPr/>
              <p:nvPr userDrawn="1"/>
            </p:nvSpPr>
            <p:spPr>
              <a:xfrm>
                <a:off x="14601150" y="1145314"/>
                <a:ext cx="155966" cy="116816"/>
              </a:xfrm>
              <a:prstGeom prst="roundRect">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cxnSp>
            <p:nvCxnSpPr>
              <p:cNvPr id="123" name="Rechte verbindingslijn 122">
                <a:extLst>
                  <a:ext uri="{FF2B5EF4-FFF2-40B4-BE49-F238E27FC236}">
                    <a16:creationId xmlns:a16="http://schemas.microsoft.com/office/drawing/2014/main" id="{16D34EF0-A67B-44CF-B98A-911D34ACF92E}"/>
                  </a:ext>
                </a:extLst>
              </p:cNvPr>
              <p:cNvCxnSpPr>
                <a:cxnSpLocks/>
              </p:cNvCxnSpPr>
              <p:nvPr userDrawn="1"/>
            </p:nvCxnSpPr>
            <p:spPr>
              <a:xfrm>
                <a:off x="14637490" y="1308665"/>
                <a:ext cx="83286" cy="0"/>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cxnSp>
            <p:nvCxnSpPr>
              <p:cNvPr id="124" name="Rechte verbindingslijn 123">
                <a:extLst>
                  <a:ext uri="{FF2B5EF4-FFF2-40B4-BE49-F238E27FC236}">
                    <a16:creationId xmlns:a16="http://schemas.microsoft.com/office/drawing/2014/main" id="{EC56EA2F-B279-4BC1-B873-681DEDE218CF}"/>
                  </a:ext>
                </a:extLst>
              </p:cNvPr>
              <p:cNvCxnSpPr>
                <a:cxnSpLocks/>
                <a:stCxn id="122" idx="2"/>
              </p:cNvCxnSpPr>
              <p:nvPr userDrawn="1"/>
            </p:nvCxnSpPr>
            <p:spPr>
              <a:xfrm flipH="1">
                <a:off x="14678717" y="1262130"/>
                <a:ext cx="416" cy="43573"/>
              </a:xfrm>
              <a:prstGeom prst="line">
                <a:avLst/>
              </a:prstGeom>
              <a:solidFill>
                <a:schemeClr val="bg1"/>
              </a:solidFill>
              <a:ln w="19050">
                <a:solidFill>
                  <a:srgbClr val="8AADD0"/>
                </a:solidFill>
              </a:ln>
            </p:spPr>
            <p:style>
              <a:lnRef idx="2">
                <a:schemeClr val="accent1">
                  <a:shade val="50000"/>
                </a:schemeClr>
              </a:lnRef>
              <a:fillRef idx="1">
                <a:schemeClr val="accent1"/>
              </a:fillRef>
              <a:effectRef idx="0">
                <a:schemeClr val="accent1"/>
              </a:effectRef>
              <a:fontRef idx="minor">
                <a:schemeClr val="lt1"/>
              </a:fontRef>
            </p:style>
          </p:cxnSp>
        </p:grpSp>
        <p:sp>
          <p:nvSpPr>
            <p:cNvPr id="73" name="Ovaal 72">
              <a:extLst>
                <a:ext uri="{FF2B5EF4-FFF2-40B4-BE49-F238E27FC236}">
                  <a16:creationId xmlns:a16="http://schemas.microsoft.com/office/drawing/2014/main" id="{F4F93FB2-C836-4855-9C45-A3BF679C2B60}"/>
                </a:ext>
              </a:extLst>
            </p:cNvPr>
            <p:cNvSpPr/>
            <p:nvPr userDrawn="1"/>
          </p:nvSpPr>
          <p:spPr>
            <a:xfrm>
              <a:off x="12391601" y="4356973"/>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3</a:t>
              </a:r>
            </a:p>
          </p:txBody>
        </p:sp>
        <p:sp>
          <p:nvSpPr>
            <p:cNvPr id="74" name="Rechthoek 73">
              <a:extLst>
                <a:ext uri="{FF2B5EF4-FFF2-40B4-BE49-F238E27FC236}">
                  <a16:creationId xmlns:a16="http://schemas.microsoft.com/office/drawing/2014/main" id="{0A28146C-7D72-4EA2-9DEA-81DA396D5C8D}"/>
                </a:ext>
              </a:extLst>
            </p:cNvPr>
            <p:cNvSpPr/>
            <p:nvPr userDrawn="1"/>
          </p:nvSpPr>
          <p:spPr>
            <a:xfrm>
              <a:off x="12757283" y="4423037"/>
              <a:ext cx="2817996" cy="745262"/>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Om de afbeelding te schalen of bij te snijden, ga naar de tab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‘Hulpmiddelen voor afbeeldingen - Opmaak’</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Schaal met de bolletjes de afbeelding en met de hoekjes het afbeeldingskader.</a:t>
              </a:r>
              <a:endPar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cxnSp>
          <p:nvCxnSpPr>
            <p:cNvPr id="75" name="Rechte verbindingslijn 74">
              <a:extLst>
                <a:ext uri="{FF2B5EF4-FFF2-40B4-BE49-F238E27FC236}">
                  <a16:creationId xmlns:a16="http://schemas.microsoft.com/office/drawing/2014/main" id="{588B8F0A-6BFD-4790-89A0-461C7BFB93E6}"/>
                </a:ext>
              </a:extLst>
            </p:cNvPr>
            <p:cNvCxnSpPr>
              <a:cxnSpLocks/>
            </p:cNvCxnSpPr>
            <p:nvPr userDrawn="1"/>
          </p:nvCxnSpPr>
          <p:spPr>
            <a:xfrm>
              <a:off x="12397261" y="4238811"/>
              <a:ext cx="3178017" cy="0"/>
            </a:xfrm>
            <a:prstGeom prst="line">
              <a:avLst/>
            </a:prstGeom>
            <a:noFill/>
            <a:ln w="3175" cap="flat" cmpd="sng" algn="ctr">
              <a:solidFill>
                <a:schemeClr val="accent1"/>
              </a:solidFill>
              <a:prstDash val="solid"/>
            </a:ln>
            <a:effectLst/>
          </p:spPr>
        </p:cxnSp>
        <p:grpSp>
          <p:nvGrpSpPr>
            <p:cNvPr id="76" name="Groep 75">
              <a:extLst>
                <a:ext uri="{FF2B5EF4-FFF2-40B4-BE49-F238E27FC236}">
                  <a16:creationId xmlns:a16="http://schemas.microsoft.com/office/drawing/2014/main" id="{4D6F59B7-8DD5-4343-ACE0-42F460F1F5C3}"/>
                </a:ext>
              </a:extLst>
            </p:cNvPr>
            <p:cNvGrpSpPr/>
            <p:nvPr userDrawn="1"/>
          </p:nvGrpSpPr>
          <p:grpSpPr>
            <a:xfrm>
              <a:off x="12696514" y="5244422"/>
              <a:ext cx="514284" cy="612918"/>
              <a:chOff x="12682980" y="3403241"/>
              <a:chExt cx="622284" cy="741632"/>
            </a:xfrm>
          </p:grpSpPr>
          <p:grpSp>
            <p:nvGrpSpPr>
              <p:cNvPr id="103" name="Groep 102">
                <a:extLst>
                  <a:ext uri="{FF2B5EF4-FFF2-40B4-BE49-F238E27FC236}">
                    <a16:creationId xmlns:a16="http://schemas.microsoft.com/office/drawing/2014/main" id="{CE63D5C6-947E-4D11-BCF4-089939183104}"/>
                  </a:ext>
                </a:extLst>
              </p:cNvPr>
              <p:cNvGrpSpPr/>
              <p:nvPr userDrawn="1"/>
            </p:nvGrpSpPr>
            <p:grpSpPr>
              <a:xfrm>
                <a:off x="12771568" y="3403241"/>
                <a:ext cx="467138" cy="448489"/>
                <a:chOff x="12782195" y="3403241"/>
                <a:chExt cx="467138" cy="448489"/>
              </a:xfrm>
            </p:grpSpPr>
            <p:grpSp>
              <p:nvGrpSpPr>
                <p:cNvPr id="106" name="Groep 105">
                  <a:extLst>
                    <a:ext uri="{FF2B5EF4-FFF2-40B4-BE49-F238E27FC236}">
                      <a16:creationId xmlns:a16="http://schemas.microsoft.com/office/drawing/2014/main" id="{BBCCDF32-EFD6-498B-899A-AA74FF3E8EAD}"/>
                    </a:ext>
                  </a:extLst>
                </p:cNvPr>
                <p:cNvGrpSpPr/>
                <p:nvPr userDrawn="1"/>
              </p:nvGrpSpPr>
              <p:grpSpPr>
                <a:xfrm>
                  <a:off x="12782195" y="3403241"/>
                  <a:ext cx="412967" cy="393907"/>
                  <a:chOff x="13554906" y="3320109"/>
                  <a:chExt cx="443906" cy="423419"/>
                </a:xfrm>
              </p:grpSpPr>
              <p:grpSp>
                <p:nvGrpSpPr>
                  <p:cNvPr id="113" name="Groep 112">
                    <a:extLst>
                      <a:ext uri="{FF2B5EF4-FFF2-40B4-BE49-F238E27FC236}">
                        <a16:creationId xmlns:a16="http://schemas.microsoft.com/office/drawing/2014/main" id="{D91D8BD2-528A-4D20-A60C-24A72DACD582}"/>
                      </a:ext>
                    </a:extLst>
                  </p:cNvPr>
                  <p:cNvGrpSpPr/>
                  <p:nvPr userDrawn="1"/>
                </p:nvGrpSpPr>
                <p:grpSpPr>
                  <a:xfrm>
                    <a:off x="13554906" y="3320109"/>
                    <a:ext cx="443906" cy="423419"/>
                    <a:chOff x="12909684" y="1276143"/>
                    <a:chExt cx="443906" cy="423419"/>
                  </a:xfrm>
                </p:grpSpPr>
                <p:sp>
                  <p:nvSpPr>
                    <p:cNvPr id="116" name="Rechthoek 115">
                      <a:extLst>
                        <a:ext uri="{FF2B5EF4-FFF2-40B4-BE49-F238E27FC236}">
                          <a16:creationId xmlns:a16="http://schemas.microsoft.com/office/drawing/2014/main" id="{1066542E-E5EA-4A3A-8E59-A60AE31E4CAF}"/>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sp>
                  <p:nvSpPr>
                    <p:cNvPr id="117" name="Rechthoek 116">
                      <a:extLst>
                        <a:ext uri="{FF2B5EF4-FFF2-40B4-BE49-F238E27FC236}">
                          <a16:creationId xmlns:a16="http://schemas.microsoft.com/office/drawing/2014/main" id="{D4AFE14C-F215-4ECB-862A-6A31284AD81C}"/>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sp>
                  <p:nvSpPr>
                    <p:cNvPr id="118" name="Ovaal 117">
                      <a:extLst>
                        <a:ext uri="{FF2B5EF4-FFF2-40B4-BE49-F238E27FC236}">
                          <a16:creationId xmlns:a16="http://schemas.microsoft.com/office/drawing/2014/main" id="{7EF2F774-F4E8-403C-AFBF-91443F1190A9}"/>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pic>
                <p:nvPicPr>
                  <p:cNvPr id="114" name="Afbeelding 113">
                    <a:extLst>
                      <a:ext uri="{FF2B5EF4-FFF2-40B4-BE49-F238E27FC236}">
                        <a16:creationId xmlns:a16="http://schemas.microsoft.com/office/drawing/2014/main" id="{5C7F25C0-6E98-4A02-8C20-DF8E6DCB64D9}"/>
                      </a:ext>
                    </a:extLst>
                  </p:cNvPr>
                  <p:cNvPicPr>
                    <a:picLocks noChangeAspect="1"/>
                  </p:cNvPicPr>
                  <p:nvPr userDrawn="1"/>
                </p:nvPicPr>
                <p:blipFill>
                  <a:blip r:embed="rId2">
                    <a:duotone>
                      <a:prstClr val="black"/>
                      <a:srgbClr val="4D82B8">
                        <a:tint val="45000"/>
                        <a:satMod val="400000"/>
                      </a:srgbClr>
                    </a:duotone>
                  </a:blip>
                  <a:stretch>
                    <a:fillRect/>
                  </a:stretch>
                </p:blipFill>
                <p:spPr>
                  <a:xfrm>
                    <a:off x="13567296" y="3424991"/>
                    <a:ext cx="173367" cy="140220"/>
                  </a:xfrm>
                  <a:prstGeom prst="rect">
                    <a:avLst/>
                  </a:prstGeom>
                </p:spPr>
              </p:pic>
              <p:pic>
                <p:nvPicPr>
                  <p:cNvPr id="115" name="Afbeelding 114">
                    <a:extLst>
                      <a:ext uri="{FF2B5EF4-FFF2-40B4-BE49-F238E27FC236}">
                        <a16:creationId xmlns:a16="http://schemas.microsoft.com/office/drawing/2014/main" id="{D2B2E774-D1E7-4E72-BC09-20A9A6DBB5E8}"/>
                      </a:ext>
                    </a:extLst>
                  </p:cNvPr>
                  <p:cNvPicPr>
                    <a:picLocks noChangeAspect="1"/>
                  </p:cNvPicPr>
                  <p:nvPr userDrawn="1"/>
                </p:nvPicPr>
                <p:blipFill>
                  <a:blip r:embed="rId2">
                    <a:duotone>
                      <a:prstClr val="black"/>
                      <a:srgbClr val="4D82B8">
                        <a:tint val="45000"/>
                        <a:satMod val="400000"/>
                      </a:srgbClr>
                    </a:duotone>
                  </a:blip>
                  <a:stretch>
                    <a:fillRect/>
                  </a:stretch>
                </p:blipFill>
                <p:spPr>
                  <a:xfrm flipH="1">
                    <a:off x="13635598" y="3454369"/>
                    <a:ext cx="173367" cy="111423"/>
                  </a:xfrm>
                  <a:prstGeom prst="rect">
                    <a:avLst/>
                  </a:prstGeom>
                </p:spPr>
              </p:pic>
            </p:grpSp>
            <p:grpSp>
              <p:nvGrpSpPr>
                <p:cNvPr id="107" name="Groep 106">
                  <a:extLst>
                    <a:ext uri="{FF2B5EF4-FFF2-40B4-BE49-F238E27FC236}">
                      <a16:creationId xmlns:a16="http://schemas.microsoft.com/office/drawing/2014/main" id="{E5700968-09DA-45E9-9B0A-5FA9348B5048}"/>
                    </a:ext>
                  </a:extLst>
                </p:cNvPr>
                <p:cNvGrpSpPr/>
                <p:nvPr userDrawn="1"/>
              </p:nvGrpSpPr>
              <p:grpSpPr>
                <a:xfrm>
                  <a:off x="13103513" y="3705268"/>
                  <a:ext cx="145820" cy="146462"/>
                  <a:chOff x="13096169" y="3602278"/>
                  <a:chExt cx="145820" cy="146462"/>
                </a:xfrm>
              </p:grpSpPr>
              <p:sp>
                <p:nvSpPr>
                  <p:cNvPr id="111" name="Rechthoek 110">
                    <a:extLst>
                      <a:ext uri="{FF2B5EF4-FFF2-40B4-BE49-F238E27FC236}">
                        <a16:creationId xmlns:a16="http://schemas.microsoft.com/office/drawing/2014/main" id="{7BA44BB4-E86E-4301-977B-AB82DE5FAE02}"/>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12" name="Rechthoek 111">
                    <a:extLst>
                      <a:ext uri="{FF2B5EF4-FFF2-40B4-BE49-F238E27FC236}">
                        <a16:creationId xmlns:a16="http://schemas.microsoft.com/office/drawing/2014/main" id="{92712AFA-9B7E-4842-B8A7-ED5B2884EB05}"/>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nvGrpSpPr>
                <p:cNvPr id="108" name="Groep 107">
                  <a:extLst>
                    <a:ext uri="{FF2B5EF4-FFF2-40B4-BE49-F238E27FC236}">
                      <a16:creationId xmlns:a16="http://schemas.microsoft.com/office/drawing/2014/main" id="{D4D57917-7014-480F-A38C-DFF460606DB8}"/>
                    </a:ext>
                  </a:extLst>
                </p:cNvPr>
                <p:cNvGrpSpPr/>
                <p:nvPr userDrawn="1"/>
              </p:nvGrpSpPr>
              <p:grpSpPr>
                <a:xfrm rot="10800000">
                  <a:off x="13061402" y="3665637"/>
                  <a:ext cx="145820" cy="146462"/>
                  <a:chOff x="13096169" y="3602278"/>
                  <a:chExt cx="145820" cy="146462"/>
                </a:xfrm>
              </p:grpSpPr>
              <p:sp>
                <p:nvSpPr>
                  <p:cNvPr id="109" name="Rechthoek 108">
                    <a:extLst>
                      <a:ext uri="{FF2B5EF4-FFF2-40B4-BE49-F238E27FC236}">
                        <a16:creationId xmlns:a16="http://schemas.microsoft.com/office/drawing/2014/main" id="{6C3DDBBE-F3FD-4718-B7F4-F28427F8E0EA}"/>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10" name="Rechthoek 109">
                    <a:extLst>
                      <a:ext uri="{FF2B5EF4-FFF2-40B4-BE49-F238E27FC236}">
                        <a16:creationId xmlns:a16="http://schemas.microsoft.com/office/drawing/2014/main" id="{EB8C1E77-BAC6-43B5-B9F2-68C20BD12EB1}"/>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sp>
            <p:nvSpPr>
              <p:cNvPr id="104" name="Rechthoek 103">
                <a:extLst>
                  <a:ext uri="{FF2B5EF4-FFF2-40B4-BE49-F238E27FC236}">
                    <a16:creationId xmlns:a16="http://schemas.microsoft.com/office/drawing/2014/main" id="{B3D9D35D-74DF-4582-ACF0-BC2BEB45451B}"/>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800" b="0" noProof="0" dirty="0">
                    <a:solidFill>
                      <a:schemeClr val="tx1"/>
                    </a:solidFill>
                    <a:latin typeface="Arial" panose="020B0604020202020204" pitchFamily="34" charset="0"/>
                    <a:cs typeface="Arial" panose="020B0604020202020204" pitchFamily="34" charset="0"/>
                  </a:rPr>
                  <a:t>Bijsnijden</a:t>
                </a:r>
              </a:p>
            </p:txBody>
          </p:sp>
          <p:sp>
            <p:nvSpPr>
              <p:cNvPr id="105" name="Gelijkbenige driehoek 104">
                <a:extLst>
                  <a:ext uri="{FF2B5EF4-FFF2-40B4-BE49-F238E27FC236}">
                    <a16:creationId xmlns:a16="http://schemas.microsoft.com/office/drawing/2014/main" id="{7C9E2147-E9E1-4311-97F2-5291AF01EAFB}"/>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sp>
          <p:nvSpPr>
            <p:cNvPr id="77" name="Ovaal 76">
              <a:extLst>
                <a:ext uri="{FF2B5EF4-FFF2-40B4-BE49-F238E27FC236}">
                  <a16:creationId xmlns:a16="http://schemas.microsoft.com/office/drawing/2014/main" id="{F9BADFFD-28DA-4450-9EEE-230EF74AAABA}"/>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3</a:t>
              </a:r>
            </a:p>
          </p:txBody>
        </p:sp>
        <p:sp>
          <p:nvSpPr>
            <p:cNvPr id="78" name="Rechthoek 77">
              <a:extLst>
                <a:ext uri="{FF2B5EF4-FFF2-40B4-BE49-F238E27FC236}">
                  <a16:creationId xmlns:a16="http://schemas.microsoft.com/office/drawing/2014/main" id="{F52D6897-98AC-4FCC-A327-CA1992F39F68}"/>
                </a:ext>
              </a:extLst>
            </p:cNvPr>
            <p:cNvSpPr/>
            <p:nvPr userDrawn="1"/>
          </p:nvSpPr>
          <p:spPr>
            <a:xfrm>
              <a:off x="12757283" y="2684014"/>
              <a:ext cx="2817996" cy="43496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Klik met de rechter muisknop op de miniatuurweergave van de dia aan de linker kant van het scherm en kies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´Dia herstellen´</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cxnSp>
          <p:nvCxnSpPr>
            <p:cNvPr id="79" name="Rechte verbindingslijn 78">
              <a:extLst>
                <a:ext uri="{FF2B5EF4-FFF2-40B4-BE49-F238E27FC236}">
                  <a16:creationId xmlns:a16="http://schemas.microsoft.com/office/drawing/2014/main" id="{C6076E5D-00AF-40D8-ABA3-E8BA3E2B9096}"/>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sp>
          <p:nvSpPr>
            <p:cNvPr id="80" name="Rechthoek 79">
              <a:extLst>
                <a:ext uri="{FF2B5EF4-FFF2-40B4-BE49-F238E27FC236}">
                  <a16:creationId xmlns:a16="http://schemas.microsoft.com/office/drawing/2014/main" id="{2F33C9DB-0A0D-4879-A917-AED95591B25D}"/>
                </a:ext>
              </a:extLst>
            </p:cNvPr>
            <p:cNvSpPr/>
            <p:nvPr userDrawn="1"/>
          </p:nvSpPr>
          <p:spPr>
            <a:xfrm>
              <a:off x="12757282" y="3190782"/>
              <a:ext cx="1452013" cy="805220"/>
            </a:xfrm>
            <a:prstGeom prst="rect">
              <a:avLst/>
            </a:prstGeom>
            <a:pattFill prst="ltUpDiag">
              <a:fgClr>
                <a:schemeClr val="bg2"/>
              </a:fgClr>
              <a:bgClr>
                <a:schemeClr val="bg1"/>
              </a:bgClr>
            </a:patt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900" b="0" i="1" noProof="0" dirty="0">
                <a:solidFill>
                  <a:schemeClr val="tx1"/>
                </a:solidFill>
              </a:endParaRPr>
            </a:p>
          </p:txBody>
        </p:sp>
        <p:grpSp>
          <p:nvGrpSpPr>
            <p:cNvPr id="81" name="Groep 80">
              <a:extLst>
                <a:ext uri="{FF2B5EF4-FFF2-40B4-BE49-F238E27FC236}">
                  <a16:creationId xmlns:a16="http://schemas.microsoft.com/office/drawing/2014/main" id="{B00701FB-84AF-4B6A-8CB2-42E21E5B263A}"/>
                </a:ext>
              </a:extLst>
            </p:cNvPr>
            <p:cNvGrpSpPr/>
            <p:nvPr userDrawn="1"/>
          </p:nvGrpSpPr>
          <p:grpSpPr>
            <a:xfrm>
              <a:off x="13717196" y="3487056"/>
              <a:ext cx="1195723" cy="678267"/>
              <a:chOff x="12757284" y="3224292"/>
              <a:chExt cx="1195723" cy="678267"/>
            </a:xfrm>
          </p:grpSpPr>
          <p:sp>
            <p:nvSpPr>
              <p:cNvPr id="82" name="Rechthoek 81">
                <a:extLst>
                  <a:ext uri="{FF2B5EF4-FFF2-40B4-BE49-F238E27FC236}">
                    <a16:creationId xmlns:a16="http://schemas.microsoft.com/office/drawing/2014/main" id="{2905E5E4-261F-40AE-9F31-872001DFCD7B}"/>
                  </a:ext>
                </a:extLst>
              </p:cNvPr>
              <p:cNvSpPr/>
              <p:nvPr userDrawn="1"/>
            </p:nvSpPr>
            <p:spPr>
              <a:xfrm>
                <a:off x="12757284" y="3224292"/>
                <a:ext cx="1176476"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sp>
            <p:nvSpPr>
              <p:cNvPr id="83" name="Rechthoek 82">
                <a:extLst>
                  <a:ext uri="{FF2B5EF4-FFF2-40B4-BE49-F238E27FC236}">
                    <a16:creationId xmlns:a16="http://schemas.microsoft.com/office/drawing/2014/main" id="{1B5B5504-E576-473A-8B1A-6C95ACFA700E}"/>
                  </a:ext>
                </a:extLst>
              </p:cNvPr>
              <p:cNvSpPr/>
              <p:nvPr userDrawn="1"/>
            </p:nvSpPr>
            <p:spPr>
              <a:xfrm>
                <a:off x="12779248" y="3535681"/>
                <a:ext cx="1145758"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nvGrpSpPr>
              <p:cNvPr id="84" name="Groep 83">
                <a:extLst>
                  <a:ext uri="{FF2B5EF4-FFF2-40B4-BE49-F238E27FC236}">
                    <a16:creationId xmlns:a16="http://schemas.microsoft.com/office/drawing/2014/main" id="{B45211A5-3D24-47C0-861B-02F11497F935}"/>
                  </a:ext>
                </a:extLst>
              </p:cNvPr>
              <p:cNvGrpSpPr/>
              <p:nvPr userDrawn="1"/>
            </p:nvGrpSpPr>
            <p:grpSpPr>
              <a:xfrm>
                <a:off x="12839234" y="3289794"/>
                <a:ext cx="155951" cy="131922"/>
                <a:chOff x="12968836" y="3354170"/>
                <a:chExt cx="404806" cy="342433"/>
              </a:xfrm>
            </p:grpSpPr>
            <p:sp>
              <p:nvSpPr>
                <p:cNvPr id="97" name="Rechthoek: afgeronde hoeken 96">
                  <a:extLst>
                    <a:ext uri="{FF2B5EF4-FFF2-40B4-BE49-F238E27FC236}">
                      <a16:creationId xmlns:a16="http://schemas.microsoft.com/office/drawing/2014/main" id="{7A9E9216-F6F5-4E5E-8D51-9AD05D620B40}"/>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sp>
              <p:nvSpPr>
                <p:cNvPr id="98" name="Rechthoek 97">
                  <a:extLst>
                    <a:ext uri="{FF2B5EF4-FFF2-40B4-BE49-F238E27FC236}">
                      <a16:creationId xmlns:a16="http://schemas.microsoft.com/office/drawing/2014/main" id="{0433ED8F-EFFC-4D97-87E5-5649242A698E}"/>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99" name="Rechthoek 98">
                  <a:extLst>
                    <a:ext uri="{FF2B5EF4-FFF2-40B4-BE49-F238E27FC236}">
                      <a16:creationId xmlns:a16="http://schemas.microsoft.com/office/drawing/2014/main" id="{D2161198-0D5C-4DA1-9138-BC7CD64C40F7}"/>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00" name="Rechthoek 99">
                  <a:extLst>
                    <a:ext uri="{FF2B5EF4-FFF2-40B4-BE49-F238E27FC236}">
                      <a16:creationId xmlns:a16="http://schemas.microsoft.com/office/drawing/2014/main" id="{C285E297-87D2-4B52-8FAF-0B944F5E3B8C}"/>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01" name="Rechthoek 100">
                  <a:extLst>
                    <a:ext uri="{FF2B5EF4-FFF2-40B4-BE49-F238E27FC236}">
                      <a16:creationId xmlns:a16="http://schemas.microsoft.com/office/drawing/2014/main" id="{45AF5117-3419-4050-8D03-EF7DD208B166}"/>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02" name="Rechthoek 101">
                  <a:extLst>
                    <a:ext uri="{FF2B5EF4-FFF2-40B4-BE49-F238E27FC236}">
                      <a16:creationId xmlns:a16="http://schemas.microsoft.com/office/drawing/2014/main" id="{A594C90B-1A03-48DC-B29F-C93DCA603867}"/>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nvGrpSpPr>
              <p:cNvPr id="85" name="Groep 84">
                <a:extLst>
                  <a:ext uri="{FF2B5EF4-FFF2-40B4-BE49-F238E27FC236}">
                    <a16:creationId xmlns:a16="http://schemas.microsoft.com/office/drawing/2014/main" id="{68EFCF3E-8C05-4889-8AED-83B70B74C670}"/>
                  </a:ext>
                </a:extLst>
              </p:cNvPr>
              <p:cNvGrpSpPr/>
              <p:nvPr userDrawn="1"/>
            </p:nvGrpSpPr>
            <p:grpSpPr>
              <a:xfrm>
                <a:off x="12819679" y="3589117"/>
                <a:ext cx="166739" cy="218963"/>
                <a:chOff x="12940828" y="3950597"/>
                <a:chExt cx="432813" cy="568367"/>
              </a:xfrm>
            </p:grpSpPr>
            <p:grpSp>
              <p:nvGrpSpPr>
                <p:cNvPr id="89" name="Groep 88">
                  <a:extLst>
                    <a:ext uri="{FF2B5EF4-FFF2-40B4-BE49-F238E27FC236}">
                      <a16:creationId xmlns:a16="http://schemas.microsoft.com/office/drawing/2014/main" id="{6339A077-B8B2-4B9C-B02B-23DCE589CBE9}"/>
                    </a:ext>
                  </a:extLst>
                </p:cNvPr>
                <p:cNvGrpSpPr/>
                <p:nvPr userDrawn="1"/>
              </p:nvGrpSpPr>
              <p:grpSpPr>
                <a:xfrm>
                  <a:off x="13000382" y="4006891"/>
                  <a:ext cx="373259" cy="315747"/>
                  <a:chOff x="12968836" y="3354170"/>
                  <a:chExt cx="404806" cy="342433"/>
                </a:xfrm>
              </p:grpSpPr>
              <p:sp>
                <p:nvSpPr>
                  <p:cNvPr id="91" name="Rechthoek: afgeronde hoeken 90">
                    <a:extLst>
                      <a:ext uri="{FF2B5EF4-FFF2-40B4-BE49-F238E27FC236}">
                        <a16:creationId xmlns:a16="http://schemas.microsoft.com/office/drawing/2014/main" id="{04EF3CD4-2CEA-46C6-B43B-A8B41DF707E4}"/>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sp>
                <p:nvSpPr>
                  <p:cNvPr id="92" name="Rechthoek 91">
                    <a:extLst>
                      <a:ext uri="{FF2B5EF4-FFF2-40B4-BE49-F238E27FC236}">
                        <a16:creationId xmlns:a16="http://schemas.microsoft.com/office/drawing/2014/main" id="{72F9EEE4-D752-4D24-9412-98D79C46DEFA}"/>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93" name="Rechthoek 92">
                    <a:extLst>
                      <a:ext uri="{FF2B5EF4-FFF2-40B4-BE49-F238E27FC236}">
                        <a16:creationId xmlns:a16="http://schemas.microsoft.com/office/drawing/2014/main" id="{2C49A004-12F6-47A6-87AE-C112673B8BAD}"/>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94" name="Rechthoek 93">
                    <a:extLst>
                      <a:ext uri="{FF2B5EF4-FFF2-40B4-BE49-F238E27FC236}">
                        <a16:creationId xmlns:a16="http://schemas.microsoft.com/office/drawing/2014/main" id="{AA43D4D2-2AD1-4CE4-8DD4-941D95C76C19}"/>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95" name="Rechthoek 94">
                    <a:extLst>
                      <a:ext uri="{FF2B5EF4-FFF2-40B4-BE49-F238E27FC236}">
                        <a16:creationId xmlns:a16="http://schemas.microsoft.com/office/drawing/2014/main" id="{7624DAC1-6562-4119-9F62-6880F86A99E0}"/>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96" name="Rechthoek 95">
                    <a:extLst>
                      <a:ext uri="{FF2B5EF4-FFF2-40B4-BE49-F238E27FC236}">
                        <a16:creationId xmlns:a16="http://schemas.microsoft.com/office/drawing/2014/main" id="{2985D47F-7C0B-42CE-BED4-BBA69CDEA6F9}"/>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sp>
              <p:nvSpPr>
                <p:cNvPr id="90" name="Boog 89">
                  <a:extLst>
                    <a:ext uri="{FF2B5EF4-FFF2-40B4-BE49-F238E27FC236}">
                      <a16:creationId xmlns:a16="http://schemas.microsoft.com/office/drawing/2014/main" id="{A045D233-4539-497A-9F91-0AC3E216B1F2}"/>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lstStyle/>
                <a:p>
                  <a:pPr algn="ctr"/>
                  <a:endParaRPr lang="nl-NL" sz="2000" noProof="0"/>
                </a:p>
              </p:txBody>
            </p:sp>
          </p:grpSp>
          <p:sp>
            <p:nvSpPr>
              <p:cNvPr id="86" name="Tekstvak 85">
                <a:extLst>
                  <a:ext uri="{FF2B5EF4-FFF2-40B4-BE49-F238E27FC236}">
                    <a16:creationId xmlns:a16="http://schemas.microsoft.com/office/drawing/2014/main" id="{18127508-1DBB-4292-8BB7-41C78C0AD7B5}"/>
                  </a:ext>
                </a:extLst>
              </p:cNvPr>
              <p:cNvSpPr txBox="1"/>
              <p:nvPr userDrawn="1"/>
            </p:nvSpPr>
            <p:spPr>
              <a:xfrm>
                <a:off x="12997648" y="3263402"/>
                <a:ext cx="855209" cy="18928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700" b="0" kern="1200" noProof="0">
                    <a:solidFill>
                      <a:schemeClr val="tx1"/>
                    </a:solidFill>
                    <a:latin typeface="Arial" panose="020B0604020202020204" pitchFamily="34" charset="0"/>
                    <a:ea typeface="+mn-ea"/>
                    <a:cs typeface="Arial" panose="020B0604020202020204" pitchFamily="34" charset="0"/>
                  </a:rPr>
                  <a:t>Indeling</a:t>
                </a:r>
              </a:p>
            </p:txBody>
          </p:sp>
          <p:sp>
            <p:nvSpPr>
              <p:cNvPr id="87" name="Tekstvak 86">
                <a:extLst>
                  <a:ext uri="{FF2B5EF4-FFF2-40B4-BE49-F238E27FC236}">
                    <a16:creationId xmlns:a16="http://schemas.microsoft.com/office/drawing/2014/main" id="{5C4E80A9-CBD2-47EE-BCE0-0CBB374F7FEC}"/>
                  </a:ext>
                </a:extLst>
              </p:cNvPr>
              <p:cNvSpPr txBox="1"/>
              <p:nvPr userDrawn="1"/>
            </p:nvSpPr>
            <p:spPr>
              <a:xfrm>
                <a:off x="12984219" y="3584528"/>
                <a:ext cx="855209" cy="18928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700" b="0" kern="1200" noProof="0">
                    <a:solidFill>
                      <a:schemeClr val="tx1"/>
                    </a:solidFill>
                    <a:latin typeface="Arial" panose="020B0604020202020204" pitchFamily="34" charset="0"/>
                    <a:ea typeface="+mn-ea"/>
                    <a:cs typeface="Arial" panose="020B0604020202020204" pitchFamily="34" charset="0"/>
                  </a:rPr>
                  <a:t>Dia Herstellen</a:t>
                </a:r>
              </a:p>
            </p:txBody>
          </p:sp>
          <p:pic>
            <p:nvPicPr>
              <p:cNvPr id="88" name="Picture 3">
                <a:extLst>
                  <a:ext uri="{FF2B5EF4-FFF2-40B4-BE49-F238E27FC236}">
                    <a16:creationId xmlns:a16="http://schemas.microsoft.com/office/drawing/2014/main" id="{22191595-2B63-460A-A426-93B61AF1FB34}"/>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3809921" y="3671228"/>
                <a:ext cx="14308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Tree>
    <p:extLst>
      <p:ext uri="{BB962C8B-B14F-4D97-AF65-F5344CB8AC3E}">
        <p14:creationId xmlns:p14="http://schemas.microsoft.com/office/powerpoint/2010/main" val="542336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 / GRAFIEK">
    <p:bg>
      <p:bgPr>
        <a:solidFill>
          <a:schemeClr val="bg1"/>
        </a:solidFill>
        <a:effectLst/>
      </p:bgPr>
    </p:bg>
    <p:spTree>
      <p:nvGrpSpPr>
        <p:cNvPr id="1" name=""/>
        <p:cNvGrpSpPr/>
        <p:nvPr/>
      </p:nvGrpSpPr>
      <p:grpSpPr>
        <a:xfrm>
          <a:off x="0" y="0"/>
          <a:ext cx="0" cy="0"/>
          <a:chOff x="0" y="0"/>
          <a:chExt cx="0" cy="0"/>
        </a:xfrm>
      </p:grpSpPr>
      <p:pic>
        <p:nvPicPr>
          <p:cNvPr id="28" name="Afbeelding 27">
            <a:extLst>
              <a:ext uri="{FF2B5EF4-FFF2-40B4-BE49-F238E27FC236}">
                <a16:creationId xmlns:a16="http://schemas.microsoft.com/office/drawing/2014/main" id="{690C9C65-E611-41B6-B6A3-DCC8F3BF725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0731" b="51403"/>
          <a:stretch/>
        </p:blipFill>
        <p:spPr>
          <a:xfrm>
            <a:off x="9841831" y="0"/>
            <a:ext cx="2350167" cy="3332747"/>
          </a:xfrm>
          <a:prstGeom prst="rect">
            <a:avLst/>
          </a:prstGeom>
        </p:spPr>
      </p:pic>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899998" y="720000"/>
            <a:ext cx="9365575" cy="543999"/>
          </a:xfrm>
        </p:spPr>
        <p:txBody>
          <a:bodyPr/>
          <a:lstStyle>
            <a:lvl1pPr>
              <a:defRPr/>
            </a:lvl1pPr>
          </a:lstStyle>
          <a:p>
            <a:r>
              <a:rPr lang="nl-NL" noProof="0" dirty="0"/>
              <a:t>Voeg hier een titel in</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1368000" y="1552790"/>
            <a:ext cx="4491757" cy="4501069"/>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Tussenkop</a:t>
            </a:r>
          </a:p>
          <a:p>
            <a:pPr lvl="5"/>
            <a:r>
              <a:rPr lang="nl-NL" noProof="0" dirty="0"/>
              <a:t>Numerieke </a:t>
            </a:r>
            <a:r>
              <a:rPr lang="nl-NL" noProof="0" dirty="0" err="1"/>
              <a:t>bullet</a:t>
            </a:r>
            <a:endParaRPr lang="nl-NL" noProof="0" dirty="0"/>
          </a:p>
          <a:p>
            <a:pPr lvl="6"/>
            <a:r>
              <a:rPr lang="nl-NL" noProof="0" dirty="0"/>
              <a:t>Alfabetische </a:t>
            </a:r>
            <a:r>
              <a:rPr lang="nl-NL" noProof="0" dirty="0" err="1"/>
              <a:t>bullet</a:t>
            </a:r>
            <a:endParaRPr lang="nl-NL" noProof="0" dirty="0"/>
          </a:p>
          <a:p>
            <a:pPr lvl="7"/>
            <a:r>
              <a:rPr lang="nl-NL" noProof="0" dirty="0"/>
              <a:t>Sub-</a:t>
            </a:r>
            <a:r>
              <a:rPr lang="nl-NL" noProof="0" dirty="0" err="1"/>
              <a:t>bullet</a:t>
            </a:r>
            <a:r>
              <a:rPr lang="nl-NL" noProof="0" dirty="0"/>
              <a:t> #3</a:t>
            </a:r>
          </a:p>
          <a:p>
            <a:pPr lvl="8"/>
            <a:r>
              <a:rPr lang="nl-NL" noProof="0" dirty="0"/>
              <a:t>Bronvermelding</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p:txBody>
          <a:bodyPr/>
          <a:lstStyle/>
          <a:p>
            <a:fld id="{C0047E34-2442-4806-979E-C4FA2E0610C0}" type="datetime3">
              <a:rPr lang="nl-NL" noProof="0" smtClean="0"/>
              <a:t>3/9/26</a:t>
            </a:fld>
            <a:endParaRPr lang="nl-NL" noProof="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p:txBody>
          <a:bodyPr/>
          <a:lstStyle/>
          <a:p>
            <a:r>
              <a:rPr lang="nl-NL" noProof="0"/>
              <a:t>Invoegen &gt; Koptekst en voettekst</a:t>
            </a:r>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p:txBody>
          <a:bodyPr/>
          <a:lstStyle/>
          <a:p>
            <a:fld id="{D7B5DC5B-6873-43DB-ADC7-B15ACCE0DFDB}" type="slidenum">
              <a:rPr lang="nl-NL" noProof="0" smtClean="0"/>
              <a:t>‹nr.›</a:t>
            </a:fld>
            <a:endParaRPr lang="nl-NL" noProof="0"/>
          </a:p>
        </p:txBody>
      </p:sp>
      <p:sp>
        <p:nvSpPr>
          <p:cNvPr id="8" name="Rechthoek: afgeronde hoeken 7">
            <a:extLst>
              <a:ext uri="{FF2B5EF4-FFF2-40B4-BE49-F238E27FC236}">
                <a16:creationId xmlns:a16="http://schemas.microsoft.com/office/drawing/2014/main" id="{A253B553-DB99-4F0C-8253-8B4A3DFB2405}"/>
              </a:ext>
            </a:extLst>
          </p:cNvPr>
          <p:cNvSpPr/>
          <p:nvPr userDrawn="1"/>
        </p:nvSpPr>
        <p:spPr>
          <a:xfrm>
            <a:off x="4680894" y="-491319"/>
            <a:ext cx="2830213" cy="30025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l-NL" sz="2800" cap="all" baseline="0" noProof="0" dirty="0">
                <a:solidFill>
                  <a:schemeClr val="accent1"/>
                </a:solidFill>
                <a:latin typeface="+mj-lt"/>
              </a:rPr>
              <a:t>TEKST / GRAFIEK</a:t>
            </a:r>
          </a:p>
        </p:txBody>
      </p:sp>
      <p:sp>
        <p:nvSpPr>
          <p:cNvPr id="25" name="Tijdelijke aanduiding voor grafiek 17">
            <a:extLst>
              <a:ext uri="{FF2B5EF4-FFF2-40B4-BE49-F238E27FC236}">
                <a16:creationId xmlns:a16="http://schemas.microsoft.com/office/drawing/2014/main" id="{3BF9432F-01F5-4CA4-AD0C-104BD942D071}"/>
              </a:ext>
            </a:extLst>
          </p:cNvPr>
          <p:cNvSpPr>
            <a:spLocks noGrp="1"/>
          </p:cNvSpPr>
          <p:nvPr>
            <p:ph type="chart" sz="quarter" idx="13" hasCustomPrompt="1"/>
          </p:nvPr>
        </p:nvSpPr>
        <p:spPr>
          <a:xfrm>
            <a:off x="6327758" y="1551998"/>
            <a:ext cx="3937816" cy="4497322"/>
          </a:xfrm>
          <a:solidFill>
            <a:schemeClr val="bg2">
              <a:lumMod val="20000"/>
              <a:lumOff val="80000"/>
            </a:schemeClr>
          </a:solidFill>
        </p:spPr>
        <p:txBody>
          <a:bodyPr tIns="1620000"/>
          <a:lstStyle>
            <a:lvl1pPr marL="0" indent="0" algn="ctr">
              <a:buNone/>
              <a:defRPr sz="1200" i="1">
                <a:solidFill>
                  <a:schemeClr val="bg2">
                    <a:lumMod val="50000"/>
                  </a:schemeClr>
                </a:solidFill>
              </a:defRPr>
            </a:lvl1pPr>
          </a:lstStyle>
          <a:p>
            <a:r>
              <a:rPr lang="nl-NL" dirty="0"/>
              <a:t>Klik op onderstaand pictogram om een grafiek in te voegen</a:t>
            </a:r>
          </a:p>
        </p:txBody>
      </p:sp>
      <p:grpSp>
        <p:nvGrpSpPr>
          <p:cNvPr id="29" name="GRID" hidden="1">
            <a:extLst>
              <a:ext uri="{FF2B5EF4-FFF2-40B4-BE49-F238E27FC236}">
                <a16:creationId xmlns:a16="http://schemas.microsoft.com/office/drawing/2014/main" id="{2BC6B788-B5D3-4BAF-8CEC-D84567F9DA38}"/>
              </a:ext>
            </a:extLst>
          </p:cNvPr>
          <p:cNvGrpSpPr/>
          <p:nvPr userDrawn="1"/>
        </p:nvGrpSpPr>
        <p:grpSpPr>
          <a:xfrm>
            <a:off x="-4482" y="0"/>
            <a:ext cx="12196482" cy="6867680"/>
            <a:chOff x="-4482" y="0"/>
            <a:chExt cx="12196482" cy="6867680"/>
          </a:xfrm>
          <a:solidFill>
            <a:srgbClr val="000000">
              <a:alpha val="30000"/>
            </a:srgbClr>
          </a:solidFill>
        </p:grpSpPr>
        <p:sp>
          <p:nvSpPr>
            <p:cNvPr id="30" name="Rechthoek 29">
              <a:extLst>
                <a:ext uri="{FF2B5EF4-FFF2-40B4-BE49-F238E27FC236}">
                  <a16:creationId xmlns:a16="http://schemas.microsoft.com/office/drawing/2014/main" id="{BE1A26FD-B357-43EA-88EF-0CB8145222B4}"/>
                </a:ext>
              </a:extLst>
            </p:cNvPr>
            <p:cNvSpPr/>
            <p:nvPr userDrawn="1"/>
          </p:nvSpPr>
          <p:spPr>
            <a:xfrm>
              <a:off x="-4482" y="0"/>
              <a:ext cx="12196481" cy="72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132914DF-EEBA-4B54-9ADA-603FC61F0E3C}"/>
                </a:ext>
              </a:extLst>
            </p:cNvPr>
            <p:cNvSpPr/>
            <p:nvPr userDrawn="1"/>
          </p:nvSpPr>
          <p:spPr>
            <a:xfrm>
              <a:off x="-4482" y="6579680"/>
              <a:ext cx="12196481"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0D286E8C-21B7-495F-B65B-5D5D8C9EDD28}"/>
                </a:ext>
              </a:extLst>
            </p:cNvPr>
            <p:cNvSpPr/>
            <p:nvPr userDrawn="1"/>
          </p:nvSpPr>
          <p:spPr>
            <a:xfrm>
              <a:off x="-1" y="0"/>
              <a:ext cx="90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3" name="Rechthoek 32">
              <a:extLst>
                <a:ext uri="{FF2B5EF4-FFF2-40B4-BE49-F238E27FC236}">
                  <a16:creationId xmlns:a16="http://schemas.microsoft.com/office/drawing/2014/main" id="{837B6C7A-AE85-4950-8749-E62BF33F768D}"/>
                </a:ext>
              </a:extLst>
            </p:cNvPr>
            <p:cNvSpPr/>
            <p:nvPr userDrawn="1"/>
          </p:nvSpPr>
          <p:spPr>
            <a:xfrm>
              <a:off x="11291999" y="0"/>
              <a:ext cx="90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4" name="Rechthoek 33">
              <a:extLst>
                <a:ext uri="{FF2B5EF4-FFF2-40B4-BE49-F238E27FC236}">
                  <a16:creationId xmlns:a16="http://schemas.microsoft.com/office/drawing/2014/main" id="{434E1ACB-87E9-4D75-824F-542001CFD772}"/>
                </a:ext>
              </a:extLst>
            </p:cNvPr>
            <p:cNvSpPr/>
            <p:nvPr userDrawn="1"/>
          </p:nvSpPr>
          <p:spPr>
            <a:xfrm>
              <a:off x="0" y="1264792"/>
              <a:ext cx="1368000" cy="50873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5" name="Rechthoek 34">
              <a:extLst>
                <a:ext uri="{FF2B5EF4-FFF2-40B4-BE49-F238E27FC236}">
                  <a16:creationId xmlns:a16="http://schemas.microsoft.com/office/drawing/2014/main" id="{6135F882-697D-4131-A4AD-E197396ED4B9}"/>
                </a:ext>
              </a:extLst>
            </p:cNvPr>
            <p:cNvSpPr/>
            <p:nvPr userDrawn="1"/>
          </p:nvSpPr>
          <p:spPr>
            <a:xfrm>
              <a:off x="-4482" y="6059000"/>
              <a:ext cx="10558055"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6" name="Rechthoek 35">
              <a:extLst>
                <a:ext uri="{FF2B5EF4-FFF2-40B4-BE49-F238E27FC236}">
                  <a16:creationId xmlns:a16="http://schemas.microsoft.com/office/drawing/2014/main" id="{E7B87D26-7818-4D9A-9029-30EA1760434C}"/>
                </a:ext>
              </a:extLst>
            </p:cNvPr>
            <p:cNvSpPr/>
            <p:nvPr userDrawn="1"/>
          </p:nvSpPr>
          <p:spPr>
            <a:xfrm>
              <a:off x="10265574" y="0"/>
              <a:ext cx="1926426" cy="5190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7" name="Rechthoek 36">
              <a:extLst>
                <a:ext uri="{FF2B5EF4-FFF2-40B4-BE49-F238E27FC236}">
                  <a16:creationId xmlns:a16="http://schemas.microsoft.com/office/drawing/2014/main" id="{A412DCD3-4D62-43A7-8CF8-DBC7C9B1E27B}"/>
                </a:ext>
              </a:extLst>
            </p:cNvPr>
            <p:cNvSpPr/>
            <p:nvPr userDrawn="1"/>
          </p:nvSpPr>
          <p:spPr>
            <a:xfrm>
              <a:off x="10265574" y="0"/>
              <a:ext cx="288000" cy="6867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4CD6DDF3-6EEA-4E99-BDD5-A090E4DE79C0}"/>
                </a:ext>
              </a:extLst>
            </p:cNvPr>
            <p:cNvSpPr/>
            <p:nvPr userDrawn="1"/>
          </p:nvSpPr>
          <p:spPr>
            <a:xfrm>
              <a:off x="-4482" y="1264791"/>
              <a:ext cx="10558055"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39" name="Instructie">
            <a:extLst>
              <a:ext uri="{FF2B5EF4-FFF2-40B4-BE49-F238E27FC236}">
                <a16:creationId xmlns:a16="http://schemas.microsoft.com/office/drawing/2014/main" id="{932A1540-A310-4CB0-8167-091946A6D9C5}"/>
              </a:ext>
            </a:extLst>
          </p:cNvPr>
          <p:cNvGrpSpPr/>
          <p:nvPr userDrawn="1"/>
        </p:nvGrpSpPr>
        <p:grpSpPr>
          <a:xfrm>
            <a:off x="-3437547" y="1434"/>
            <a:ext cx="3201327" cy="5082295"/>
            <a:chOff x="-3437547" y="1434"/>
            <a:chExt cx="3201327" cy="5082295"/>
          </a:xfrm>
        </p:grpSpPr>
        <p:cxnSp>
          <p:nvCxnSpPr>
            <p:cNvPr id="40" name="Rechte verbindingslijn 39">
              <a:extLst>
                <a:ext uri="{FF2B5EF4-FFF2-40B4-BE49-F238E27FC236}">
                  <a16:creationId xmlns:a16="http://schemas.microsoft.com/office/drawing/2014/main" id="{1FABE1F6-7C76-43DB-8D68-34923A60AAAC}"/>
                </a:ext>
              </a:extLst>
            </p:cNvPr>
            <p:cNvCxnSpPr>
              <a:cxnSpLocks/>
            </p:cNvCxnSpPr>
            <p:nvPr userDrawn="1"/>
          </p:nvCxnSpPr>
          <p:spPr>
            <a:xfrm>
              <a:off x="-3419346" y="5083729"/>
              <a:ext cx="3176013" cy="0"/>
            </a:xfrm>
            <a:prstGeom prst="line">
              <a:avLst/>
            </a:prstGeom>
            <a:noFill/>
            <a:ln w="3175" cap="flat" cmpd="sng" algn="ctr">
              <a:solidFill>
                <a:schemeClr val="accent1"/>
              </a:solidFill>
              <a:prstDash val="solid"/>
            </a:ln>
            <a:effectLst/>
          </p:spPr>
        </p:cxnSp>
        <p:sp>
          <p:nvSpPr>
            <p:cNvPr id="41" name="Ovaal 40">
              <a:extLst>
                <a:ext uri="{FF2B5EF4-FFF2-40B4-BE49-F238E27FC236}">
                  <a16:creationId xmlns:a16="http://schemas.microsoft.com/office/drawing/2014/main" id="{6C69F7BE-A61F-41E5-8A2E-879B500FDB23}"/>
                </a:ext>
              </a:extLst>
            </p:cNvPr>
            <p:cNvSpPr/>
            <p:nvPr userDrawn="1"/>
          </p:nvSpPr>
          <p:spPr>
            <a:xfrm>
              <a:off x="-3425006" y="358882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6</a:t>
              </a:r>
            </a:p>
          </p:txBody>
        </p:sp>
        <p:sp>
          <p:nvSpPr>
            <p:cNvPr id="42" name="Rechthoek 41">
              <a:extLst>
                <a:ext uri="{FF2B5EF4-FFF2-40B4-BE49-F238E27FC236}">
                  <a16:creationId xmlns:a16="http://schemas.microsoft.com/office/drawing/2014/main" id="{501422B4-7469-4437-9BB3-9496D49165B9}"/>
                </a:ext>
              </a:extLst>
            </p:cNvPr>
            <p:cNvSpPr/>
            <p:nvPr userDrawn="1"/>
          </p:nvSpPr>
          <p:spPr>
            <a:xfrm>
              <a:off x="-3059324" y="3588819"/>
              <a:ext cx="2823104" cy="255963"/>
            </a:xfrm>
            <a:prstGeom prst="rect">
              <a:avLst/>
            </a:prstGeom>
            <a:noFill/>
            <a:ln w="25400" cap="flat" cmpd="sng" algn="ctr">
              <a:noFill/>
              <a:prstDash val="solid"/>
            </a:ln>
            <a:effectLst/>
          </p:spPr>
          <p:txBody>
            <a:bodyPr lIns="0" tIns="0" rIns="0" bIns="0" rtlCol="0" anchor="ctr"/>
            <a:lstStyle/>
            <a:p>
              <a:pPr marL="360363" marR="0" lvl="5" indent="-360363" algn="l" defTabSz="914400" rtl="0" eaLnBrk="1" fontAlgn="auto" latinLnBrk="0" hangingPunct="1">
                <a:lnSpc>
                  <a:spcPct val="90000"/>
                </a:lnSpc>
                <a:spcBef>
                  <a:spcPts val="800"/>
                </a:spcBef>
                <a:spcAft>
                  <a:spcPts val="500"/>
                </a:spcAft>
                <a:buClr>
                  <a:schemeClr val="accent1"/>
                </a:buClr>
                <a:buSzTx/>
                <a:buFont typeface="+mj-lt"/>
                <a:buAutoNum type="arabicPeriod"/>
                <a:tabLst/>
                <a:defRPr/>
              </a:pPr>
              <a:r>
                <a:rPr lang="nl-NL" sz="1400" kern="1200" noProof="0" dirty="0">
                  <a:solidFill>
                    <a:schemeClr val="tx2"/>
                  </a:solidFill>
                  <a:latin typeface="+mn-lt"/>
                  <a:ea typeface="+mn-ea"/>
                  <a:cs typeface="+mn-cs"/>
                </a:rPr>
                <a:t>Numerieke </a:t>
              </a:r>
              <a:r>
                <a:rPr lang="nl-NL" sz="1400" kern="1200" noProof="0" dirty="0" err="1">
                  <a:solidFill>
                    <a:schemeClr val="tx2"/>
                  </a:solidFill>
                  <a:latin typeface="+mn-lt"/>
                  <a:ea typeface="+mn-ea"/>
                  <a:cs typeface="+mn-cs"/>
                </a:rPr>
                <a:t>bullet</a:t>
              </a:r>
              <a:endParaRPr lang="nl-NL" sz="1400" kern="1200" noProof="0" dirty="0">
                <a:solidFill>
                  <a:schemeClr val="tx2"/>
                </a:solidFill>
                <a:latin typeface="+mn-lt"/>
                <a:ea typeface="+mn-ea"/>
                <a:cs typeface="+mn-cs"/>
              </a:endParaRPr>
            </a:p>
          </p:txBody>
        </p:sp>
        <p:sp>
          <p:nvSpPr>
            <p:cNvPr id="43" name="Ovaal 42">
              <a:extLst>
                <a:ext uri="{FF2B5EF4-FFF2-40B4-BE49-F238E27FC236}">
                  <a16:creationId xmlns:a16="http://schemas.microsoft.com/office/drawing/2014/main" id="{D036F38D-2414-445B-AE41-92BFA0F0213B}"/>
                </a:ext>
              </a:extLst>
            </p:cNvPr>
            <p:cNvSpPr/>
            <p:nvPr userDrawn="1"/>
          </p:nvSpPr>
          <p:spPr>
            <a:xfrm>
              <a:off x="-3425006" y="396299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7</a:t>
              </a:r>
            </a:p>
          </p:txBody>
        </p:sp>
        <p:sp>
          <p:nvSpPr>
            <p:cNvPr id="44" name="Rechthoek 43">
              <a:extLst>
                <a:ext uri="{FF2B5EF4-FFF2-40B4-BE49-F238E27FC236}">
                  <a16:creationId xmlns:a16="http://schemas.microsoft.com/office/drawing/2014/main" id="{6CCB09D2-7FDE-43E9-8B27-D259D2925921}"/>
                </a:ext>
              </a:extLst>
            </p:cNvPr>
            <p:cNvSpPr/>
            <p:nvPr userDrawn="1"/>
          </p:nvSpPr>
          <p:spPr>
            <a:xfrm>
              <a:off x="-3059324" y="3962995"/>
              <a:ext cx="2823104" cy="255963"/>
            </a:xfrm>
            <a:prstGeom prst="rect">
              <a:avLst/>
            </a:prstGeom>
            <a:noFill/>
            <a:ln w="25400" cap="flat" cmpd="sng" algn="ctr">
              <a:noFill/>
              <a:prstDash val="solid"/>
            </a:ln>
            <a:effectLst/>
          </p:spPr>
          <p:txBody>
            <a:bodyPr lIns="0" tIns="0" rIns="0" bIns="0" rtlCol="0" anchor="ctr"/>
            <a:lstStyle/>
            <a:p>
              <a:pPr marL="360363" marR="0" lvl="6" indent="-360363" algn="l" defTabSz="914400" rtl="0" eaLnBrk="1" fontAlgn="auto" latinLnBrk="0" hangingPunct="1">
                <a:lnSpc>
                  <a:spcPct val="90000"/>
                </a:lnSpc>
                <a:spcBef>
                  <a:spcPts val="800"/>
                </a:spcBef>
                <a:spcAft>
                  <a:spcPts val="500"/>
                </a:spcAft>
                <a:buClr>
                  <a:schemeClr val="accent1"/>
                </a:buClr>
                <a:buSzTx/>
                <a:buFont typeface="+mj-lt"/>
                <a:buAutoNum type="alphaLcPeriod"/>
                <a:tabLst/>
                <a:defRPr/>
              </a:pPr>
              <a:r>
                <a:rPr lang="nl-NL" sz="1400" kern="1200" noProof="0" dirty="0">
                  <a:solidFill>
                    <a:schemeClr val="tx2"/>
                  </a:solidFill>
                  <a:latin typeface="+mn-lt"/>
                  <a:ea typeface="+mn-ea"/>
                  <a:cs typeface="+mn-cs"/>
                </a:rPr>
                <a:t>Alfabetische </a:t>
              </a:r>
              <a:r>
                <a:rPr lang="nl-NL" sz="1400" kern="1200" noProof="0" dirty="0" err="1">
                  <a:solidFill>
                    <a:schemeClr val="tx2"/>
                  </a:solidFill>
                  <a:latin typeface="+mn-lt"/>
                  <a:ea typeface="+mn-ea"/>
                  <a:cs typeface="+mn-cs"/>
                </a:rPr>
                <a:t>bullet</a:t>
              </a:r>
              <a:endParaRPr lang="nl-NL" sz="1400" kern="1200" noProof="0" dirty="0">
                <a:solidFill>
                  <a:schemeClr val="tx2"/>
                </a:solidFill>
                <a:latin typeface="+mn-lt"/>
                <a:ea typeface="+mn-ea"/>
                <a:cs typeface="+mn-cs"/>
              </a:endParaRPr>
            </a:p>
          </p:txBody>
        </p:sp>
        <p:sp>
          <p:nvSpPr>
            <p:cNvPr id="45" name="Ovaal 44">
              <a:extLst>
                <a:ext uri="{FF2B5EF4-FFF2-40B4-BE49-F238E27FC236}">
                  <a16:creationId xmlns:a16="http://schemas.microsoft.com/office/drawing/2014/main" id="{7AD8B928-9788-41D8-8914-05C6803F2F01}"/>
                </a:ext>
              </a:extLst>
            </p:cNvPr>
            <p:cNvSpPr/>
            <p:nvPr userDrawn="1"/>
          </p:nvSpPr>
          <p:spPr>
            <a:xfrm>
              <a:off x="-3425006" y="43356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8</a:t>
              </a:r>
            </a:p>
          </p:txBody>
        </p:sp>
        <p:sp>
          <p:nvSpPr>
            <p:cNvPr id="46" name="Rechthoek 45">
              <a:extLst>
                <a:ext uri="{FF2B5EF4-FFF2-40B4-BE49-F238E27FC236}">
                  <a16:creationId xmlns:a16="http://schemas.microsoft.com/office/drawing/2014/main" id="{CB40571A-C85C-4E1D-8141-3C4183C28013}"/>
                </a:ext>
              </a:extLst>
            </p:cNvPr>
            <p:cNvSpPr/>
            <p:nvPr userDrawn="1"/>
          </p:nvSpPr>
          <p:spPr>
            <a:xfrm>
              <a:off x="-3059324" y="4335640"/>
              <a:ext cx="2823104" cy="255963"/>
            </a:xfrm>
            <a:prstGeom prst="rect">
              <a:avLst/>
            </a:prstGeom>
            <a:noFill/>
            <a:ln w="25400" cap="flat" cmpd="sng" algn="ctr">
              <a:noFill/>
              <a:prstDash val="solid"/>
            </a:ln>
            <a:effectLst/>
          </p:spPr>
          <p:txBody>
            <a:bodyPr lIns="0" tIns="0" rIns="0" bIns="0" rtlCol="0" anchor="ctr"/>
            <a:lstStyle/>
            <a:p>
              <a:pPr marL="625475" marR="0" lvl="7" indent="-265113" algn="l" defTabSz="914400" rtl="0" eaLnBrk="1" fontAlgn="auto" latinLnBrk="0" hangingPunct="1">
                <a:lnSpc>
                  <a:spcPct val="90000"/>
                </a:lnSpc>
                <a:spcBef>
                  <a:spcPts val="800"/>
                </a:spcBef>
                <a:spcAft>
                  <a:spcPts val="500"/>
                </a:spcAft>
                <a:buClr>
                  <a:schemeClr val="accent1"/>
                </a:buClr>
                <a:buSzPct val="80000"/>
                <a:buFont typeface="Microsoft JhengHei Light" panose="020B0304030504040204" pitchFamily="34" charset="-120"/>
                <a:buChar char="&gt;"/>
                <a:tabLst/>
                <a:defRPr/>
              </a:pPr>
              <a:r>
                <a:rPr lang="nl-NL" sz="1200" kern="1200" noProof="0" dirty="0">
                  <a:solidFill>
                    <a:schemeClr val="tx2"/>
                  </a:solidFill>
                  <a:latin typeface="+mn-lt"/>
                  <a:ea typeface="+mn-ea"/>
                  <a:cs typeface="+mn-cs"/>
                </a:rPr>
                <a:t>Sub-</a:t>
              </a:r>
              <a:r>
                <a:rPr lang="nl-NL" sz="1200" kern="1200" noProof="0" dirty="0" err="1">
                  <a:solidFill>
                    <a:schemeClr val="tx2"/>
                  </a:solidFill>
                  <a:latin typeface="+mn-lt"/>
                  <a:ea typeface="+mn-ea"/>
                  <a:cs typeface="+mn-cs"/>
                </a:rPr>
                <a:t>bullet</a:t>
              </a:r>
              <a:r>
                <a:rPr lang="nl-NL" sz="1200" kern="1200" noProof="0" dirty="0">
                  <a:solidFill>
                    <a:schemeClr val="tx2"/>
                  </a:solidFill>
                  <a:latin typeface="+mn-lt"/>
                  <a:ea typeface="+mn-ea"/>
                  <a:cs typeface="+mn-cs"/>
                </a:rPr>
                <a:t> #3</a:t>
              </a:r>
            </a:p>
          </p:txBody>
        </p:sp>
        <p:sp>
          <p:nvSpPr>
            <p:cNvPr id="47" name="Ovaal 46">
              <a:extLst>
                <a:ext uri="{FF2B5EF4-FFF2-40B4-BE49-F238E27FC236}">
                  <a16:creationId xmlns:a16="http://schemas.microsoft.com/office/drawing/2014/main" id="{6B2D6890-7EFD-4FD4-8985-5ED70DB35D58}"/>
                </a:ext>
              </a:extLst>
            </p:cNvPr>
            <p:cNvSpPr/>
            <p:nvPr userDrawn="1"/>
          </p:nvSpPr>
          <p:spPr>
            <a:xfrm>
              <a:off x="-3425006" y="470890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9</a:t>
              </a:r>
            </a:p>
          </p:txBody>
        </p:sp>
        <p:sp>
          <p:nvSpPr>
            <p:cNvPr id="48" name="Rechthoek 47">
              <a:extLst>
                <a:ext uri="{FF2B5EF4-FFF2-40B4-BE49-F238E27FC236}">
                  <a16:creationId xmlns:a16="http://schemas.microsoft.com/office/drawing/2014/main" id="{9E2E2D95-C9C9-4B40-8D0D-9F103F458C95}"/>
                </a:ext>
              </a:extLst>
            </p:cNvPr>
            <p:cNvSpPr/>
            <p:nvPr userDrawn="1"/>
          </p:nvSpPr>
          <p:spPr>
            <a:xfrm>
              <a:off x="-3059324" y="4708905"/>
              <a:ext cx="2823104" cy="255963"/>
            </a:xfrm>
            <a:prstGeom prst="rect">
              <a:avLst/>
            </a:prstGeom>
            <a:noFill/>
            <a:ln w="25400" cap="flat" cmpd="sng" algn="ctr">
              <a:noFill/>
              <a:prstDash val="solid"/>
            </a:ln>
            <a:effectLst/>
          </p:spPr>
          <p:txBody>
            <a:bodyPr lIns="0" tIns="0" rIns="0" bIns="0" rtlCol="0" anchor="ctr"/>
            <a:lstStyle/>
            <a:p>
              <a:pPr marL="0" marR="0" lvl="8" indent="0" algn="l" defTabSz="914400" rtl="0" eaLnBrk="1" fontAlgn="auto" latinLnBrk="0" hangingPunct="1">
                <a:lnSpc>
                  <a:spcPct val="90000"/>
                </a:lnSpc>
                <a:spcBef>
                  <a:spcPts val="800"/>
                </a:spcBef>
                <a:spcAft>
                  <a:spcPts val="800"/>
                </a:spcAft>
                <a:buClrTx/>
                <a:buSzTx/>
                <a:buFont typeface="Arial" panose="020B0604020202020204" pitchFamily="34" charset="0"/>
                <a:buNone/>
                <a:tabLst/>
                <a:defRPr/>
              </a:pPr>
              <a:r>
                <a:rPr lang="nl-NL" sz="1050" i="1" kern="1200" noProof="0" dirty="0">
                  <a:solidFill>
                    <a:schemeClr val="tx2"/>
                  </a:solidFill>
                  <a:latin typeface="+mn-lt"/>
                  <a:ea typeface="+mn-ea"/>
                  <a:cs typeface="+mn-cs"/>
                </a:rPr>
                <a:t>Bronvermelding</a:t>
              </a:r>
            </a:p>
          </p:txBody>
        </p:sp>
        <p:sp>
          <p:nvSpPr>
            <p:cNvPr id="50" name="Rechthoek 49">
              <a:extLst>
                <a:ext uri="{FF2B5EF4-FFF2-40B4-BE49-F238E27FC236}">
                  <a16:creationId xmlns:a16="http://schemas.microsoft.com/office/drawing/2014/main" id="{07799A1E-A9A1-463B-989A-E83B9DE60F72}"/>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0" i="0" u="none" strike="noStrike" kern="0" cap="all" spc="0" normalizeH="0" baseline="0" noProof="0" dirty="0">
                  <a:ln>
                    <a:noFill/>
                  </a:ln>
                  <a:solidFill>
                    <a:schemeClr val="accent1"/>
                  </a:solidFill>
                  <a:effectLst/>
                  <a:uLnTx/>
                  <a:uFillTx/>
                  <a:latin typeface="+mj-lt"/>
                  <a:cs typeface="Segoe UI Light" panose="020B0502040204020203" pitchFamily="34" charset="0"/>
                </a:rPr>
                <a:t>TEKST</a:t>
              </a:r>
              <a:r>
                <a:rPr kumimoji="0" lang="nl-NL" sz="1400" b="0" i="0" u="none" strike="noStrike" kern="0" cap="all" spc="0" normalizeH="0" noProof="0" dirty="0">
                  <a:ln>
                    <a:noFill/>
                  </a:ln>
                  <a:solidFill>
                    <a:schemeClr val="accent1"/>
                  </a:solidFill>
                  <a:effectLst/>
                  <a:uLnTx/>
                  <a:uFillTx/>
                  <a:latin typeface="+mj-lt"/>
                  <a:cs typeface="Segoe UI Light" panose="020B0502040204020203" pitchFamily="34" charset="0"/>
                </a:rPr>
                <a:t> NIVEAUS kiezen</a:t>
              </a:r>
              <a:endParaRPr kumimoji="0" lang="nl-NL" sz="1400" b="0" i="0" u="none" strike="noStrike" kern="0" cap="all" spc="0" normalizeH="0" baseline="0" noProof="0" dirty="0">
                <a:ln>
                  <a:noFill/>
                </a:ln>
                <a:solidFill>
                  <a:schemeClr val="accent1"/>
                </a:solidFill>
                <a:effectLst/>
                <a:uLnTx/>
                <a:uFillTx/>
                <a:latin typeface="+mj-lt"/>
                <a:cs typeface="Segoe UI Light" panose="020B0502040204020203" pitchFamily="34" charset="0"/>
              </a:endParaRPr>
            </a:p>
          </p:txBody>
        </p:sp>
        <p:sp>
          <p:nvSpPr>
            <p:cNvPr id="51" name="Ovaal 50">
              <a:extLst>
                <a:ext uri="{FF2B5EF4-FFF2-40B4-BE49-F238E27FC236}">
                  <a16:creationId xmlns:a16="http://schemas.microsoft.com/office/drawing/2014/main" id="{2375CE36-FBC4-4BAA-B881-1AF2241F9FBB}"/>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1</a:t>
              </a:r>
            </a:p>
          </p:txBody>
        </p:sp>
        <p:cxnSp>
          <p:nvCxnSpPr>
            <p:cNvPr id="52" name="Rechte verbindingslijn 51">
              <a:extLst>
                <a:ext uri="{FF2B5EF4-FFF2-40B4-BE49-F238E27FC236}">
                  <a16:creationId xmlns:a16="http://schemas.microsoft.com/office/drawing/2014/main" id="{8C304B23-DC49-4D24-BFE8-561A2C96D61C}"/>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53" name="Groep 52">
              <a:extLst>
                <a:ext uri="{FF2B5EF4-FFF2-40B4-BE49-F238E27FC236}">
                  <a16:creationId xmlns:a16="http://schemas.microsoft.com/office/drawing/2014/main" id="{15853C10-8359-461E-852F-3B3187E49160}"/>
                </a:ext>
              </a:extLst>
            </p:cNvPr>
            <p:cNvGrpSpPr/>
            <p:nvPr userDrawn="1"/>
          </p:nvGrpSpPr>
          <p:grpSpPr>
            <a:xfrm>
              <a:off x="-3437547" y="349413"/>
              <a:ext cx="2933825" cy="558875"/>
              <a:chOff x="-3419346" y="368233"/>
              <a:chExt cx="3904920" cy="743862"/>
            </a:xfrm>
          </p:grpSpPr>
          <p:sp>
            <p:nvSpPr>
              <p:cNvPr id="65" name="Rechthoek 64">
                <a:extLst>
                  <a:ext uri="{FF2B5EF4-FFF2-40B4-BE49-F238E27FC236}">
                    <a16:creationId xmlns:a16="http://schemas.microsoft.com/office/drawing/2014/main" id="{996085AB-C63E-470B-BB89-73E3A2BBFAAF}"/>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700" b="0" noProof="0" dirty="0">
                    <a:solidFill>
                      <a:srgbClr val="C00000"/>
                    </a:solidFill>
                    <a:latin typeface="Arial" panose="020B0604020202020204" pitchFamily="34" charset="0"/>
                    <a:cs typeface="Arial" panose="020B0604020202020204" pitchFamily="34" charset="0"/>
                  </a:rPr>
                  <a:t>Start</a:t>
                </a:r>
              </a:p>
            </p:txBody>
          </p:sp>
          <p:cxnSp>
            <p:nvCxnSpPr>
              <p:cNvPr id="66" name="Rechte verbindingslijn 65">
                <a:extLst>
                  <a:ext uri="{FF2B5EF4-FFF2-40B4-BE49-F238E27FC236}">
                    <a16:creationId xmlns:a16="http://schemas.microsoft.com/office/drawing/2014/main" id="{664E312E-C9C5-492B-BEEB-31F3442DAAB3}"/>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Rechte verbindingslijn 66">
                <a:extLst>
                  <a:ext uri="{FF2B5EF4-FFF2-40B4-BE49-F238E27FC236}">
                    <a16:creationId xmlns:a16="http://schemas.microsoft.com/office/drawing/2014/main" id="{110EC4C7-AD5F-4B4D-BD68-A0276903BD7F}"/>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8" name="Rechthoek 67">
                <a:extLst>
                  <a:ext uri="{FF2B5EF4-FFF2-40B4-BE49-F238E27FC236}">
                    <a16:creationId xmlns:a16="http://schemas.microsoft.com/office/drawing/2014/main" id="{14CBEF17-43B6-4A2A-B4F5-0A9601ADF851}"/>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nvGrpSpPr>
              <p:cNvPr id="69" name="Groep 68">
                <a:extLst>
                  <a:ext uri="{FF2B5EF4-FFF2-40B4-BE49-F238E27FC236}">
                    <a16:creationId xmlns:a16="http://schemas.microsoft.com/office/drawing/2014/main" id="{E8BBD8BE-1584-4746-85A3-05FF23CEABD3}"/>
                  </a:ext>
                </a:extLst>
              </p:cNvPr>
              <p:cNvGrpSpPr/>
              <p:nvPr userDrawn="1"/>
            </p:nvGrpSpPr>
            <p:grpSpPr>
              <a:xfrm>
                <a:off x="-3002834" y="720303"/>
                <a:ext cx="182598" cy="143759"/>
                <a:chOff x="-3310843" y="700986"/>
                <a:chExt cx="182598" cy="143759"/>
              </a:xfrm>
            </p:grpSpPr>
            <p:grpSp>
              <p:nvGrpSpPr>
                <p:cNvPr id="108" name="Groep 107">
                  <a:extLst>
                    <a:ext uri="{FF2B5EF4-FFF2-40B4-BE49-F238E27FC236}">
                      <a16:creationId xmlns:a16="http://schemas.microsoft.com/office/drawing/2014/main" id="{8F9EB68B-894D-4A0E-8AB1-9F7A4744B7F2}"/>
                    </a:ext>
                  </a:extLst>
                </p:cNvPr>
                <p:cNvGrpSpPr/>
                <p:nvPr userDrawn="1"/>
              </p:nvGrpSpPr>
              <p:grpSpPr>
                <a:xfrm>
                  <a:off x="-3310843" y="700986"/>
                  <a:ext cx="182598" cy="143759"/>
                  <a:chOff x="-3310843" y="700986"/>
                  <a:chExt cx="182598" cy="143759"/>
                </a:xfrm>
              </p:grpSpPr>
              <p:cxnSp>
                <p:nvCxnSpPr>
                  <p:cNvPr id="112" name="Rechte verbindingslijn 111">
                    <a:extLst>
                      <a:ext uri="{FF2B5EF4-FFF2-40B4-BE49-F238E27FC236}">
                        <a16:creationId xmlns:a16="http://schemas.microsoft.com/office/drawing/2014/main" id="{B9D2BA00-48ED-407E-82D2-57CBC97A8671}"/>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113" name="Rechte verbindingslijn 112">
                    <a:extLst>
                      <a:ext uri="{FF2B5EF4-FFF2-40B4-BE49-F238E27FC236}">
                        <a16:creationId xmlns:a16="http://schemas.microsoft.com/office/drawing/2014/main" id="{01886921-1100-4945-A42B-716C9F64D58C}"/>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114" name="Rechte verbindingslijn 113">
                    <a:extLst>
                      <a:ext uri="{FF2B5EF4-FFF2-40B4-BE49-F238E27FC236}">
                        <a16:creationId xmlns:a16="http://schemas.microsoft.com/office/drawing/2014/main" id="{C46C689A-2A2E-4474-8332-202B996E2CE3}"/>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115" name="Rechte verbindingslijn 114">
                    <a:extLst>
                      <a:ext uri="{FF2B5EF4-FFF2-40B4-BE49-F238E27FC236}">
                        <a16:creationId xmlns:a16="http://schemas.microsoft.com/office/drawing/2014/main" id="{F153E973-FC85-4867-A032-B400BEEF777D}"/>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116" name="Rechte verbindingslijn 115">
                    <a:extLst>
                      <a:ext uri="{FF2B5EF4-FFF2-40B4-BE49-F238E27FC236}">
                        <a16:creationId xmlns:a16="http://schemas.microsoft.com/office/drawing/2014/main" id="{0F67D041-8F29-41C5-9CE2-5FD09E9B5849}"/>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109" name="Groep 108">
                  <a:extLst>
                    <a:ext uri="{FF2B5EF4-FFF2-40B4-BE49-F238E27FC236}">
                      <a16:creationId xmlns:a16="http://schemas.microsoft.com/office/drawing/2014/main" id="{D1B24AA1-068A-4AB7-A846-7D3582230BBC}"/>
                    </a:ext>
                  </a:extLst>
                </p:cNvPr>
                <p:cNvGrpSpPr/>
                <p:nvPr userDrawn="1"/>
              </p:nvGrpSpPr>
              <p:grpSpPr>
                <a:xfrm flipH="1">
                  <a:off x="-3310774" y="735854"/>
                  <a:ext cx="88801" cy="72568"/>
                  <a:chOff x="-2091059" y="1395403"/>
                  <a:chExt cx="157316" cy="128558"/>
                </a:xfrm>
              </p:grpSpPr>
              <p:sp>
                <p:nvSpPr>
                  <p:cNvPr id="110" name="Rechthoek 109">
                    <a:extLst>
                      <a:ext uri="{FF2B5EF4-FFF2-40B4-BE49-F238E27FC236}">
                        <a16:creationId xmlns:a16="http://schemas.microsoft.com/office/drawing/2014/main" id="{8D698ACD-32AC-45DF-8870-81A450BE3237}"/>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11" name="Pijl: punthaak 110">
                    <a:extLst>
                      <a:ext uri="{FF2B5EF4-FFF2-40B4-BE49-F238E27FC236}">
                        <a16:creationId xmlns:a16="http://schemas.microsoft.com/office/drawing/2014/main" id="{26DACB68-2880-4FBF-84E1-80484A5A0FC5}"/>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grpSp>
            <p:nvGrpSpPr>
              <p:cNvPr id="70" name="Groep 69">
                <a:extLst>
                  <a:ext uri="{FF2B5EF4-FFF2-40B4-BE49-F238E27FC236}">
                    <a16:creationId xmlns:a16="http://schemas.microsoft.com/office/drawing/2014/main" id="{3871537A-67BD-4271-9F2B-396858D8D287}"/>
                  </a:ext>
                </a:extLst>
              </p:cNvPr>
              <p:cNvGrpSpPr/>
              <p:nvPr userDrawn="1"/>
            </p:nvGrpSpPr>
            <p:grpSpPr>
              <a:xfrm>
                <a:off x="-3326107" y="720303"/>
                <a:ext cx="182598" cy="143759"/>
                <a:chOff x="-3634116" y="700986"/>
                <a:chExt cx="182598" cy="143759"/>
              </a:xfrm>
            </p:grpSpPr>
            <p:grpSp>
              <p:nvGrpSpPr>
                <p:cNvPr id="99" name="Groep 98">
                  <a:extLst>
                    <a:ext uri="{FF2B5EF4-FFF2-40B4-BE49-F238E27FC236}">
                      <a16:creationId xmlns:a16="http://schemas.microsoft.com/office/drawing/2014/main" id="{F0EC1814-3DC7-49CC-88FF-413A162D8285}"/>
                    </a:ext>
                  </a:extLst>
                </p:cNvPr>
                <p:cNvGrpSpPr/>
                <p:nvPr userDrawn="1"/>
              </p:nvGrpSpPr>
              <p:grpSpPr>
                <a:xfrm>
                  <a:off x="-3634116" y="700986"/>
                  <a:ext cx="182598" cy="143759"/>
                  <a:chOff x="-3634116" y="700986"/>
                  <a:chExt cx="182598" cy="143759"/>
                </a:xfrm>
              </p:grpSpPr>
              <p:cxnSp>
                <p:nvCxnSpPr>
                  <p:cNvPr id="103" name="Rechte verbindingslijn 102">
                    <a:extLst>
                      <a:ext uri="{FF2B5EF4-FFF2-40B4-BE49-F238E27FC236}">
                        <a16:creationId xmlns:a16="http://schemas.microsoft.com/office/drawing/2014/main" id="{22F001AB-54ED-4C4F-94AC-728A1CB792DE}"/>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104" name="Rechte verbindingslijn 103">
                    <a:extLst>
                      <a:ext uri="{FF2B5EF4-FFF2-40B4-BE49-F238E27FC236}">
                        <a16:creationId xmlns:a16="http://schemas.microsoft.com/office/drawing/2014/main" id="{EEDB17D6-770C-4ED4-9FA4-FDF18B035F58}"/>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105" name="Rechte verbindingslijn 104">
                    <a:extLst>
                      <a:ext uri="{FF2B5EF4-FFF2-40B4-BE49-F238E27FC236}">
                        <a16:creationId xmlns:a16="http://schemas.microsoft.com/office/drawing/2014/main" id="{B9805724-1ACA-403F-AF92-35B4C1FB03A3}"/>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106" name="Rechte verbindingslijn 105">
                    <a:extLst>
                      <a:ext uri="{FF2B5EF4-FFF2-40B4-BE49-F238E27FC236}">
                        <a16:creationId xmlns:a16="http://schemas.microsoft.com/office/drawing/2014/main" id="{844849EF-35B8-4E55-824F-D9EB7179312C}"/>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107" name="Rechte verbindingslijn 106">
                    <a:extLst>
                      <a:ext uri="{FF2B5EF4-FFF2-40B4-BE49-F238E27FC236}">
                        <a16:creationId xmlns:a16="http://schemas.microsoft.com/office/drawing/2014/main" id="{BACDBCC0-2DCC-4AB1-8464-0D9B73A118ED}"/>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100" name="Groep 99">
                  <a:extLst>
                    <a:ext uri="{FF2B5EF4-FFF2-40B4-BE49-F238E27FC236}">
                      <a16:creationId xmlns:a16="http://schemas.microsoft.com/office/drawing/2014/main" id="{5F257BC7-0BD4-413C-BA34-602FC6B895A5}"/>
                    </a:ext>
                  </a:extLst>
                </p:cNvPr>
                <p:cNvGrpSpPr/>
                <p:nvPr userDrawn="1"/>
              </p:nvGrpSpPr>
              <p:grpSpPr>
                <a:xfrm>
                  <a:off x="-3634047" y="735854"/>
                  <a:ext cx="88801" cy="72568"/>
                  <a:chOff x="-2091059" y="1395403"/>
                  <a:chExt cx="157316" cy="128558"/>
                </a:xfrm>
              </p:grpSpPr>
              <p:sp>
                <p:nvSpPr>
                  <p:cNvPr id="101" name="Rechthoek 100">
                    <a:extLst>
                      <a:ext uri="{FF2B5EF4-FFF2-40B4-BE49-F238E27FC236}">
                        <a16:creationId xmlns:a16="http://schemas.microsoft.com/office/drawing/2014/main" id="{5344D088-F71D-4965-9A53-AC0689C66CE7}"/>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02" name="Pijl: punthaak 101">
                    <a:extLst>
                      <a:ext uri="{FF2B5EF4-FFF2-40B4-BE49-F238E27FC236}">
                        <a16:creationId xmlns:a16="http://schemas.microsoft.com/office/drawing/2014/main" id="{CCCD703F-21E6-4F5D-A35B-645700989AC8}"/>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cxnSp>
            <p:nvCxnSpPr>
              <p:cNvPr id="71" name="Rechte verbindingslijn 70">
                <a:extLst>
                  <a:ext uri="{FF2B5EF4-FFF2-40B4-BE49-F238E27FC236}">
                    <a16:creationId xmlns:a16="http://schemas.microsoft.com/office/drawing/2014/main" id="{26DC21DC-59A0-40A5-9560-D05985445DA1}"/>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72" name="Rechte verbindingslijn 71">
                <a:extLst>
                  <a:ext uri="{FF2B5EF4-FFF2-40B4-BE49-F238E27FC236}">
                    <a16:creationId xmlns:a16="http://schemas.microsoft.com/office/drawing/2014/main" id="{D3AD28F8-4609-4E18-BF8A-8E0B8AE6BB90}"/>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73" name="Groep 72">
                <a:extLst>
                  <a:ext uri="{FF2B5EF4-FFF2-40B4-BE49-F238E27FC236}">
                    <a16:creationId xmlns:a16="http://schemas.microsoft.com/office/drawing/2014/main" id="{866A0962-FDE9-4E03-BDD2-4EB28A2CC25D}"/>
                  </a:ext>
                </a:extLst>
              </p:cNvPr>
              <p:cNvGrpSpPr/>
              <p:nvPr userDrawn="1"/>
            </p:nvGrpSpPr>
            <p:grpSpPr>
              <a:xfrm>
                <a:off x="-2425037" y="370226"/>
                <a:ext cx="357690" cy="330595"/>
                <a:chOff x="-2721817" y="347336"/>
                <a:chExt cx="432805" cy="400021"/>
              </a:xfrm>
            </p:grpSpPr>
            <p:sp>
              <p:nvSpPr>
                <p:cNvPr id="88" name="Rechthoek 87">
                  <a:extLst>
                    <a:ext uri="{FF2B5EF4-FFF2-40B4-BE49-F238E27FC236}">
                      <a16:creationId xmlns:a16="http://schemas.microsoft.com/office/drawing/2014/main" id="{F79AFABB-7AB8-4F5D-95EA-876D5DB0D722}"/>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00" b="0" noProof="0">
                    <a:solidFill>
                      <a:srgbClr val="FF0000"/>
                    </a:solidFill>
                    <a:latin typeface="Arial" panose="020B0604020202020204" pitchFamily="34" charset="0"/>
                    <a:cs typeface="Arial" panose="020B0604020202020204" pitchFamily="34" charset="0"/>
                  </a:endParaRPr>
                </a:p>
              </p:txBody>
            </p:sp>
            <p:grpSp>
              <p:nvGrpSpPr>
                <p:cNvPr id="89" name="Groep 88">
                  <a:extLst>
                    <a:ext uri="{FF2B5EF4-FFF2-40B4-BE49-F238E27FC236}">
                      <a16:creationId xmlns:a16="http://schemas.microsoft.com/office/drawing/2014/main" id="{54F408E8-989E-4199-B0C6-9F0E0113D529}"/>
                    </a:ext>
                  </a:extLst>
                </p:cNvPr>
                <p:cNvGrpSpPr/>
                <p:nvPr userDrawn="1"/>
              </p:nvGrpSpPr>
              <p:grpSpPr>
                <a:xfrm>
                  <a:off x="-2652453" y="431583"/>
                  <a:ext cx="294076" cy="231526"/>
                  <a:chOff x="-3634116" y="700986"/>
                  <a:chExt cx="182598" cy="143759"/>
                </a:xfrm>
              </p:grpSpPr>
              <p:grpSp>
                <p:nvGrpSpPr>
                  <p:cNvPr id="90" name="Groep 89">
                    <a:extLst>
                      <a:ext uri="{FF2B5EF4-FFF2-40B4-BE49-F238E27FC236}">
                        <a16:creationId xmlns:a16="http://schemas.microsoft.com/office/drawing/2014/main" id="{1C312745-0505-4853-B408-6F796AD08518}"/>
                      </a:ext>
                    </a:extLst>
                  </p:cNvPr>
                  <p:cNvGrpSpPr/>
                  <p:nvPr userDrawn="1"/>
                </p:nvGrpSpPr>
                <p:grpSpPr>
                  <a:xfrm>
                    <a:off x="-3634116" y="700986"/>
                    <a:ext cx="182598" cy="143759"/>
                    <a:chOff x="-3634116" y="700986"/>
                    <a:chExt cx="182598" cy="143759"/>
                  </a:xfrm>
                </p:grpSpPr>
                <p:cxnSp>
                  <p:nvCxnSpPr>
                    <p:cNvPr id="94" name="Rechte verbindingslijn 93">
                      <a:extLst>
                        <a:ext uri="{FF2B5EF4-FFF2-40B4-BE49-F238E27FC236}">
                          <a16:creationId xmlns:a16="http://schemas.microsoft.com/office/drawing/2014/main" id="{F1CA0C5B-7C16-40E1-AEBD-759211740388}"/>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95" name="Rechte verbindingslijn 94">
                      <a:extLst>
                        <a:ext uri="{FF2B5EF4-FFF2-40B4-BE49-F238E27FC236}">
                          <a16:creationId xmlns:a16="http://schemas.microsoft.com/office/drawing/2014/main" id="{1A048F18-0F48-4040-AF81-D93EA8B16175}"/>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96" name="Rechte verbindingslijn 95">
                      <a:extLst>
                        <a:ext uri="{FF2B5EF4-FFF2-40B4-BE49-F238E27FC236}">
                          <a16:creationId xmlns:a16="http://schemas.microsoft.com/office/drawing/2014/main" id="{87F3EB9A-63CC-43C1-82DB-932679BD5C1F}"/>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97" name="Rechte verbindingslijn 96">
                      <a:extLst>
                        <a:ext uri="{FF2B5EF4-FFF2-40B4-BE49-F238E27FC236}">
                          <a16:creationId xmlns:a16="http://schemas.microsoft.com/office/drawing/2014/main" id="{A512FF79-AB59-4492-81C5-38B7872EF5C6}"/>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98" name="Rechte verbindingslijn 97">
                      <a:extLst>
                        <a:ext uri="{FF2B5EF4-FFF2-40B4-BE49-F238E27FC236}">
                          <a16:creationId xmlns:a16="http://schemas.microsoft.com/office/drawing/2014/main" id="{6A18420A-71DE-4BDA-86DD-714617B09191}"/>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91" name="Groep 90">
                    <a:extLst>
                      <a:ext uri="{FF2B5EF4-FFF2-40B4-BE49-F238E27FC236}">
                        <a16:creationId xmlns:a16="http://schemas.microsoft.com/office/drawing/2014/main" id="{CF138F91-C65D-4AB9-AC15-BF46CF89F7CF}"/>
                      </a:ext>
                    </a:extLst>
                  </p:cNvPr>
                  <p:cNvGrpSpPr/>
                  <p:nvPr userDrawn="1"/>
                </p:nvGrpSpPr>
                <p:grpSpPr>
                  <a:xfrm>
                    <a:off x="-3634047" y="735854"/>
                    <a:ext cx="88801" cy="72568"/>
                    <a:chOff x="-2091059" y="1395403"/>
                    <a:chExt cx="157316" cy="128558"/>
                  </a:xfrm>
                </p:grpSpPr>
                <p:sp>
                  <p:nvSpPr>
                    <p:cNvPr id="92" name="Rechthoek 91">
                      <a:extLst>
                        <a:ext uri="{FF2B5EF4-FFF2-40B4-BE49-F238E27FC236}">
                          <a16:creationId xmlns:a16="http://schemas.microsoft.com/office/drawing/2014/main" id="{A5CB7F7F-0F98-4A02-B761-36C26C676DF6}"/>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93" name="Pijl: punthaak 92">
                      <a:extLst>
                        <a:ext uri="{FF2B5EF4-FFF2-40B4-BE49-F238E27FC236}">
                          <a16:creationId xmlns:a16="http://schemas.microsoft.com/office/drawing/2014/main" id="{FD879A88-F889-433B-A072-6E9588D0368F}"/>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grpSp>
          <p:grpSp>
            <p:nvGrpSpPr>
              <p:cNvPr id="74" name="Groep 73">
                <a:extLst>
                  <a:ext uri="{FF2B5EF4-FFF2-40B4-BE49-F238E27FC236}">
                    <a16:creationId xmlns:a16="http://schemas.microsoft.com/office/drawing/2014/main" id="{B339980D-BB73-4BB8-BCC6-7BCF7D31236C}"/>
                  </a:ext>
                </a:extLst>
              </p:cNvPr>
              <p:cNvGrpSpPr/>
              <p:nvPr userDrawn="1"/>
            </p:nvGrpSpPr>
            <p:grpSpPr>
              <a:xfrm>
                <a:off x="-2425037" y="781500"/>
                <a:ext cx="357690" cy="330595"/>
                <a:chOff x="-2721817" y="782525"/>
                <a:chExt cx="432805" cy="400021"/>
              </a:xfrm>
            </p:grpSpPr>
            <p:sp>
              <p:nvSpPr>
                <p:cNvPr id="77" name="Rechthoek 76">
                  <a:extLst>
                    <a:ext uri="{FF2B5EF4-FFF2-40B4-BE49-F238E27FC236}">
                      <a16:creationId xmlns:a16="http://schemas.microsoft.com/office/drawing/2014/main" id="{B4F1C70D-6960-48D3-8055-B0C939BDE7BD}"/>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00" b="0" noProof="0">
                    <a:solidFill>
                      <a:srgbClr val="FF0000"/>
                    </a:solidFill>
                    <a:latin typeface="Arial" panose="020B0604020202020204" pitchFamily="34" charset="0"/>
                    <a:cs typeface="Arial" panose="020B0604020202020204" pitchFamily="34" charset="0"/>
                  </a:endParaRPr>
                </a:p>
              </p:txBody>
            </p:sp>
            <p:grpSp>
              <p:nvGrpSpPr>
                <p:cNvPr id="78" name="Groep 77">
                  <a:extLst>
                    <a:ext uri="{FF2B5EF4-FFF2-40B4-BE49-F238E27FC236}">
                      <a16:creationId xmlns:a16="http://schemas.microsoft.com/office/drawing/2014/main" id="{7511944E-DBE8-4810-A08F-AE1663351F36}"/>
                    </a:ext>
                  </a:extLst>
                </p:cNvPr>
                <p:cNvGrpSpPr/>
                <p:nvPr userDrawn="1"/>
              </p:nvGrpSpPr>
              <p:grpSpPr>
                <a:xfrm>
                  <a:off x="-2652453" y="866772"/>
                  <a:ext cx="294076" cy="231526"/>
                  <a:chOff x="-3310843" y="700986"/>
                  <a:chExt cx="182598" cy="143759"/>
                </a:xfrm>
              </p:grpSpPr>
              <p:grpSp>
                <p:nvGrpSpPr>
                  <p:cNvPr id="79" name="Groep 78">
                    <a:extLst>
                      <a:ext uri="{FF2B5EF4-FFF2-40B4-BE49-F238E27FC236}">
                        <a16:creationId xmlns:a16="http://schemas.microsoft.com/office/drawing/2014/main" id="{A1DC9A38-3BB8-4384-8BB4-09DBF0C4BB54}"/>
                      </a:ext>
                    </a:extLst>
                  </p:cNvPr>
                  <p:cNvGrpSpPr/>
                  <p:nvPr userDrawn="1"/>
                </p:nvGrpSpPr>
                <p:grpSpPr>
                  <a:xfrm>
                    <a:off x="-3310843" y="700986"/>
                    <a:ext cx="182598" cy="143759"/>
                    <a:chOff x="-3310843" y="700986"/>
                    <a:chExt cx="182598" cy="143759"/>
                  </a:xfrm>
                </p:grpSpPr>
                <p:cxnSp>
                  <p:nvCxnSpPr>
                    <p:cNvPr id="83" name="Rechte verbindingslijn 82">
                      <a:extLst>
                        <a:ext uri="{FF2B5EF4-FFF2-40B4-BE49-F238E27FC236}">
                          <a16:creationId xmlns:a16="http://schemas.microsoft.com/office/drawing/2014/main" id="{EF78594F-C906-4711-B588-ADA74F2D3B76}"/>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84" name="Rechte verbindingslijn 83">
                      <a:extLst>
                        <a:ext uri="{FF2B5EF4-FFF2-40B4-BE49-F238E27FC236}">
                          <a16:creationId xmlns:a16="http://schemas.microsoft.com/office/drawing/2014/main" id="{31E1FE69-A8FA-4E8D-83EB-580192522D03}"/>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85" name="Rechte verbindingslijn 84">
                      <a:extLst>
                        <a:ext uri="{FF2B5EF4-FFF2-40B4-BE49-F238E27FC236}">
                          <a16:creationId xmlns:a16="http://schemas.microsoft.com/office/drawing/2014/main" id="{7EF63495-DE44-4C02-8149-58B666ADD4DC}"/>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86" name="Rechte verbindingslijn 85">
                      <a:extLst>
                        <a:ext uri="{FF2B5EF4-FFF2-40B4-BE49-F238E27FC236}">
                          <a16:creationId xmlns:a16="http://schemas.microsoft.com/office/drawing/2014/main" id="{0E716434-0CC3-40A7-AFF9-2A04DDCA7FD1}"/>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87" name="Rechte verbindingslijn 86">
                      <a:extLst>
                        <a:ext uri="{FF2B5EF4-FFF2-40B4-BE49-F238E27FC236}">
                          <a16:creationId xmlns:a16="http://schemas.microsoft.com/office/drawing/2014/main" id="{F05DD859-032E-44B9-9355-943A4D93C361}"/>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80" name="Groep 79">
                    <a:extLst>
                      <a:ext uri="{FF2B5EF4-FFF2-40B4-BE49-F238E27FC236}">
                        <a16:creationId xmlns:a16="http://schemas.microsoft.com/office/drawing/2014/main" id="{835FF986-7A0F-4008-B4EB-64892BC41712}"/>
                      </a:ext>
                    </a:extLst>
                  </p:cNvPr>
                  <p:cNvGrpSpPr/>
                  <p:nvPr userDrawn="1"/>
                </p:nvGrpSpPr>
                <p:grpSpPr>
                  <a:xfrm flipH="1">
                    <a:off x="-3310774" y="735854"/>
                    <a:ext cx="88801" cy="72568"/>
                    <a:chOff x="-2091059" y="1395403"/>
                    <a:chExt cx="157316" cy="128558"/>
                  </a:xfrm>
                </p:grpSpPr>
                <p:sp>
                  <p:nvSpPr>
                    <p:cNvPr id="81" name="Rechthoek 80">
                      <a:extLst>
                        <a:ext uri="{FF2B5EF4-FFF2-40B4-BE49-F238E27FC236}">
                          <a16:creationId xmlns:a16="http://schemas.microsoft.com/office/drawing/2014/main" id="{6231F448-8F18-4185-8A6A-7CF1ABA4DCC4}"/>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82" name="Pijl: punthaak 81">
                      <a:extLst>
                        <a:ext uri="{FF2B5EF4-FFF2-40B4-BE49-F238E27FC236}">
                          <a16:creationId xmlns:a16="http://schemas.microsoft.com/office/drawing/2014/main" id="{E870F490-4D3B-41C1-84D9-9486A3366E17}"/>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grpSp>
          <p:sp>
            <p:nvSpPr>
              <p:cNvPr id="75" name="Rechthoek 74">
                <a:extLst>
                  <a:ext uri="{FF2B5EF4-FFF2-40B4-BE49-F238E27FC236}">
                    <a16:creationId xmlns:a16="http://schemas.microsoft.com/office/drawing/2014/main" id="{D013CAC4-7DB5-46B2-A26D-4C23C71BA2C4}"/>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omhoog</a:t>
                </a:r>
              </a:p>
            </p:txBody>
          </p:sp>
          <p:sp>
            <p:nvSpPr>
              <p:cNvPr id="76" name="Rechthoek 75">
                <a:extLst>
                  <a:ext uri="{FF2B5EF4-FFF2-40B4-BE49-F238E27FC236}">
                    <a16:creationId xmlns:a16="http://schemas.microsoft.com/office/drawing/2014/main" id="{618A77F3-6E42-4F05-82AD-AEF6B0613F60}"/>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omlaag</a:t>
                </a:r>
              </a:p>
            </p:txBody>
          </p:sp>
        </p:grpSp>
        <p:cxnSp>
          <p:nvCxnSpPr>
            <p:cNvPr id="54" name="Rechte verbindingslijn 53">
              <a:extLst>
                <a:ext uri="{FF2B5EF4-FFF2-40B4-BE49-F238E27FC236}">
                  <a16:creationId xmlns:a16="http://schemas.microsoft.com/office/drawing/2014/main" id="{8ECD926B-6644-4103-8356-C89D9E108B64}"/>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55" name="Rechthoek 54">
              <a:extLst>
                <a:ext uri="{FF2B5EF4-FFF2-40B4-BE49-F238E27FC236}">
                  <a16:creationId xmlns:a16="http://schemas.microsoft.com/office/drawing/2014/main" id="{73874E05-7D4F-4D6C-8780-7C531D5AA70B}"/>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marL="265113" marR="0" lvl="0" indent="-265113" algn="l" defTabSz="914400" rtl="0" eaLnBrk="1" fontAlgn="auto" latinLnBrk="0" hangingPunct="1">
                <a:lnSpc>
                  <a:spcPct val="90000"/>
                </a:lnSpc>
                <a:spcBef>
                  <a:spcPts val="800"/>
                </a:spcBef>
                <a:spcAft>
                  <a:spcPts val="500"/>
                </a:spcAft>
                <a:buClr>
                  <a:schemeClr val="accent1"/>
                </a:buClr>
                <a:buSzTx/>
                <a:buFont typeface="Arial" panose="020B0604020202020204" pitchFamily="34" charset="0"/>
                <a:buChar char="•"/>
                <a:tabLst/>
                <a:defRPr/>
              </a:pPr>
              <a:r>
                <a:rPr lang="nl-NL" sz="1400" kern="1200" noProof="0" dirty="0" err="1">
                  <a:solidFill>
                    <a:schemeClr val="tx2"/>
                  </a:solidFill>
                  <a:latin typeface="+mn-lt"/>
                  <a:ea typeface="+mn-ea"/>
                  <a:cs typeface="+mn-cs"/>
                </a:rPr>
                <a:t>Bullet</a:t>
              </a:r>
              <a:endParaRPr lang="nl-NL" sz="1400" kern="1200" noProof="0" dirty="0">
                <a:solidFill>
                  <a:schemeClr val="tx2"/>
                </a:solidFill>
                <a:latin typeface="+mn-lt"/>
                <a:ea typeface="+mn-ea"/>
                <a:cs typeface="+mn-cs"/>
              </a:endParaRPr>
            </a:p>
          </p:txBody>
        </p:sp>
        <p:sp>
          <p:nvSpPr>
            <p:cNvPr id="56" name="Ovaal 55">
              <a:extLst>
                <a:ext uri="{FF2B5EF4-FFF2-40B4-BE49-F238E27FC236}">
                  <a16:creationId xmlns:a16="http://schemas.microsoft.com/office/drawing/2014/main" id="{CFEE7442-A120-4473-86E3-215230CF517D}"/>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57" name="Rechthoek 56">
              <a:extLst>
                <a:ext uri="{FF2B5EF4-FFF2-40B4-BE49-F238E27FC236}">
                  <a16:creationId xmlns:a16="http://schemas.microsoft.com/office/drawing/2014/main" id="{4A2D7555-8181-4F0B-9165-28277561C812}"/>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541338" marR="0" lvl="1" indent="-276225" algn="l" defTabSz="914400" rtl="0" eaLnBrk="1" fontAlgn="auto" latinLnBrk="0" hangingPunct="1">
                <a:lnSpc>
                  <a:spcPct val="90000"/>
                </a:lnSpc>
                <a:spcBef>
                  <a:spcPts val="800"/>
                </a:spcBef>
                <a:spcAft>
                  <a:spcPts val="500"/>
                </a:spcAft>
                <a:buClr>
                  <a:schemeClr val="tx2"/>
                </a:buClr>
                <a:buSzTx/>
                <a:buFont typeface="Arial" panose="020B0604020202020204" pitchFamily="34" charset="0"/>
                <a:buChar char="•"/>
                <a:tabLst/>
                <a:defRPr/>
              </a:pPr>
              <a:r>
                <a:rPr lang="nl-NL" sz="1400" kern="1200" noProof="0" dirty="0">
                  <a:solidFill>
                    <a:schemeClr val="tx2"/>
                  </a:solidFill>
                  <a:latin typeface="+mn-lt"/>
                  <a:ea typeface="+mn-ea"/>
                  <a:cs typeface="+mn-cs"/>
                </a:rPr>
                <a:t>Sub-</a:t>
              </a:r>
              <a:r>
                <a:rPr lang="nl-NL" sz="1400" kern="1200" noProof="0" dirty="0" err="1">
                  <a:solidFill>
                    <a:schemeClr val="tx2"/>
                  </a:solidFill>
                  <a:latin typeface="+mn-lt"/>
                  <a:ea typeface="+mn-ea"/>
                  <a:cs typeface="+mn-cs"/>
                </a:rPr>
                <a:t>bullet</a:t>
              </a:r>
              <a:r>
                <a:rPr lang="nl-NL" sz="1400" kern="1200" noProof="0" dirty="0">
                  <a:solidFill>
                    <a:schemeClr val="tx2"/>
                  </a:solidFill>
                  <a:latin typeface="+mn-lt"/>
                  <a:ea typeface="+mn-ea"/>
                  <a:cs typeface="+mn-cs"/>
                </a:rPr>
                <a:t> #1</a:t>
              </a:r>
            </a:p>
          </p:txBody>
        </p:sp>
        <p:sp>
          <p:nvSpPr>
            <p:cNvPr id="58" name="Ovaal 57">
              <a:extLst>
                <a:ext uri="{FF2B5EF4-FFF2-40B4-BE49-F238E27FC236}">
                  <a16:creationId xmlns:a16="http://schemas.microsoft.com/office/drawing/2014/main" id="{71572AEE-9906-41AA-B04F-7C8C366115F9}"/>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3</a:t>
              </a:r>
            </a:p>
          </p:txBody>
        </p:sp>
        <p:sp>
          <p:nvSpPr>
            <p:cNvPr id="59" name="Rechthoek 58">
              <a:extLst>
                <a:ext uri="{FF2B5EF4-FFF2-40B4-BE49-F238E27FC236}">
                  <a16:creationId xmlns:a16="http://schemas.microsoft.com/office/drawing/2014/main" id="{7C69BF14-794A-4F67-A944-269BC3E764EC}"/>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806450" marR="0" lvl="2" indent="-265113" algn="l" defTabSz="914400" rtl="0" eaLnBrk="1" fontAlgn="auto" latinLnBrk="0" hangingPunct="1">
                <a:lnSpc>
                  <a:spcPct val="90000"/>
                </a:lnSpc>
                <a:spcBef>
                  <a:spcPts val="800"/>
                </a:spcBef>
                <a:spcAft>
                  <a:spcPts val="500"/>
                </a:spcAft>
                <a:buClr>
                  <a:schemeClr val="accent1"/>
                </a:buClr>
                <a:buSzTx/>
                <a:buFont typeface="Calibri Light" panose="020F0302020204030204" pitchFamily="34" charset="0"/>
                <a:buChar char="-"/>
                <a:tabLst/>
                <a:defRPr/>
              </a:pPr>
              <a:r>
                <a:rPr lang="nl-NL" sz="1200" kern="1200" noProof="0" dirty="0">
                  <a:solidFill>
                    <a:schemeClr val="tx2"/>
                  </a:solidFill>
                  <a:latin typeface="+mn-lt"/>
                  <a:ea typeface="+mn-ea"/>
                  <a:cs typeface="+mn-cs"/>
                </a:rPr>
                <a:t>Sub-</a:t>
              </a:r>
              <a:r>
                <a:rPr lang="nl-NL" sz="1200" kern="1200" noProof="0" dirty="0" err="1">
                  <a:solidFill>
                    <a:schemeClr val="tx2"/>
                  </a:solidFill>
                  <a:latin typeface="+mn-lt"/>
                  <a:ea typeface="+mn-ea"/>
                  <a:cs typeface="+mn-cs"/>
                </a:rPr>
                <a:t>bullet</a:t>
              </a:r>
              <a:r>
                <a:rPr lang="nl-NL" sz="1200" kern="1200" noProof="0" dirty="0">
                  <a:solidFill>
                    <a:schemeClr val="tx2"/>
                  </a:solidFill>
                  <a:latin typeface="+mn-lt"/>
                  <a:ea typeface="+mn-ea"/>
                  <a:cs typeface="+mn-cs"/>
                </a:rPr>
                <a:t> #2</a:t>
              </a:r>
            </a:p>
          </p:txBody>
        </p:sp>
        <p:sp>
          <p:nvSpPr>
            <p:cNvPr id="60" name="Ovaal 59">
              <a:extLst>
                <a:ext uri="{FF2B5EF4-FFF2-40B4-BE49-F238E27FC236}">
                  <a16:creationId xmlns:a16="http://schemas.microsoft.com/office/drawing/2014/main" id="{8C801154-D509-483D-B89D-1C6AE773AC8C}"/>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61" name="Rechthoek 60">
              <a:extLst>
                <a:ext uri="{FF2B5EF4-FFF2-40B4-BE49-F238E27FC236}">
                  <a16:creationId xmlns:a16="http://schemas.microsoft.com/office/drawing/2014/main" id="{E4F41A50-F3B1-4E08-86A4-4A43908F5987}"/>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0" marR="0" lvl="3" indent="0" algn="l" defTabSz="914400" rtl="0" eaLnBrk="1" fontAlgn="auto" latinLnBrk="0" hangingPunct="1">
                <a:lnSpc>
                  <a:spcPct val="90000"/>
                </a:lnSpc>
                <a:spcBef>
                  <a:spcPts val="800"/>
                </a:spcBef>
                <a:spcAft>
                  <a:spcPts val="800"/>
                </a:spcAft>
                <a:buClrTx/>
                <a:buSzTx/>
                <a:buFont typeface="Arial" panose="020B0604020202020204" pitchFamily="34" charset="0"/>
                <a:buNone/>
                <a:tabLst/>
                <a:defRPr/>
              </a:pPr>
              <a:r>
                <a:rPr lang="nl-NL" sz="1400" kern="1200" noProof="0" dirty="0">
                  <a:solidFill>
                    <a:schemeClr val="tx2"/>
                  </a:solidFill>
                  <a:latin typeface="+mn-lt"/>
                  <a:ea typeface="+mn-ea"/>
                  <a:cs typeface="+mn-cs"/>
                </a:rPr>
                <a:t>Leestekst</a:t>
              </a:r>
            </a:p>
          </p:txBody>
        </p:sp>
        <p:sp>
          <p:nvSpPr>
            <p:cNvPr id="62" name="Ovaal 61">
              <a:extLst>
                <a:ext uri="{FF2B5EF4-FFF2-40B4-BE49-F238E27FC236}">
                  <a16:creationId xmlns:a16="http://schemas.microsoft.com/office/drawing/2014/main" id="{88888B25-7299-49B4-ACD7-C1FE9221DFE0}"/>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63" name="Rechthoek 62">
              <a:extLst>
                <a:ext uri="{FF2B5EF4-FFF2-40B4-BE49-F238E27FC236}">
                  <a16:creationId xmlns:a16="http://schemas.microsoft.com/office/drawing/2014/main" id="{03503153-FD85-4AA2-8A79-5A962A3DBBBA}"/>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0" marR="0" lvl="4" indent="0" algn="l" defTabSz="914400" rtl="0" eaLnBrk="1" fontAlgn="auto" latinLnBrk="0" hangingPunct="1">
                <a:lnSpc>
                  <a:spcPct val="90000"/>
                </a:lnSpc>
                <a:spcBef>
                  <a:spcPts val="800"/>
                </a:spcBef>
                <a:spcAft>
                  <a:spcPts val="500"/>
                </a:spcAft>
                <a:buClrTx/>
                <a:buSzTx/>
                <a:buFont typeface="Arial" panose="020B0604020202020204" pitchFamily="34" charset="0"/>
                <a:buNone/>
                <a:tabLst/>
                <a:defRPr/>
              </a:pPr>
              <a:r>
                <a:rPr lang="nl-NL" sz="1800" b="0" kern="1200" noProof="0" dirty="0">
                  <a:solidFill>
                    <a:schemeClr val="accent1"/>
                  </a:solidFill>
                  <a:latin typeface="+mj-lt"/>
                  <a:ea typeface="+mn-ea"/>
                  <a:cs typeface="+mn-cs"/>
                </a:rPr>
                <a:t>Tussenkop</a:t>
              </a:r>
            </a:p>
          </p:txBody>
        </p:sp>
        <p:sp>
          <p:nvSpPr>
            <p:cNvPr id="64" name="Rechthoek 63">
              <a:extLst>
                <a:ext uri="{FF2B5EF4-FFF2-40B4-BE49-F238E27FC236}">
                  <a16:creationId xmlns:a16="http://schemas.microsoft.com/office/drawing/2014/main" id="{3A5CF8AF-A930-4B38-AAFF-793F4CCD7D90}"/>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Gebruik, onder de tab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‘Start’</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de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lijstniveau-knoppen</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zoals hierboven aangegeven, om een tekst niveau te kiezen. Kies uit:</a:t>
              </a:r>
            </a:p>
          </p:txBody>
        </p:sp>
      </p:grpSp>
      <p:grpSp>
        <p:nvGrpSpPr>
          <p:cNvPr id="120" name="Instructie">
            <a:extLst>
              <a:ext uri="{FF2B5EF4-FFF2-40B4-BE49-F238E27FC236}">
                <a16:creationId xmlns:a16="http://schemas.microsoft.com/office/drawing/2014/main" id="{CF95D003-DE62-4444-B03C-21A4F2C3BF51}"/>
              </a:ext>
            </a:extLst>
          </p:cNvPr>
          <p:cNvGrpSpPr/>
          <p:nvPr userDrawn="1"/>
        </p:nvGrpSpPr>
        <p:grpSpPr>
          <a:xfrm>
            <a:off x="12389714" y="5221435"/>
            <a:ext cx="3183677" cy="1636565"/>
            <a:chOff x="12389714" y="4327164"/>
            <a:chExt cx="3183677" cy="1636565"/>
          </a:xfrm>
        </p:grpSpPr>
        <p:cxnSp>
          <p:nvCxnSpPr>
            <p:cNvPr id="122" name="Rechte verbindingslijn 121">
              <a:extLst>
                <a:ext uri="{FF2B5EF4-FFF2-40B4-BE49-F238E27FC236}">
                  <a16:creationId xmlns:a16="http://schemas.microsoft.com/office/drawing/2014/main" id="{113A18EC-BDDD-42DF-A0A6-9E62CBBEA0E5}"/>
                </a:ext>
              </a:extLst>
            </p:cNvPr>
            <p:cNvCxnSpPr>
              <a:cxnSpLocks/>
            </p:cNvCxnSpPr>
            <p:nvPr userDrawn="1"/>
          </p:nvCxnSpPr>
          <p:spPr>
            <a:xfrm>
              <a:off x="12395374" y="5963729"/>
              <a:ext cx="3178017" cy="0"/>
            </a:xfrm>
            <a:prstGeom prst="line">
              <a:avLst/>
            </a:prstGeom>
            <a:noFill/>
            <a:ln w="3175" cap="flat" cmpd="sng" algn="ctr">
              <a:solidFill>
                <a:schemeClr val="accent1"/>
              </a:solidFill>
              <a:prstDash val="solid"/>
            </a:ln>
            <a:effectLst/>
          </p:spPr>
        </p:cxnSp>
        <p:sp>
          <p:nvSpPr>
            <p:cNvPr id="123" name="Rechthoek 122">
              <a:extLst>
                <a:ext uri="{FF2B5EF4-FFF2-40B4-BE49-F238E27FC236}">
                  <a16:creationId xmlns:a16="http://schemas.microsoft.com/office/drawing/2014/main" id="{D4C33014-815C-4C59-BF0A-5CCA652351B6}"/>
                </a:ext>
              </a:extLst>
            </p:cNvPr>
            <p:cNvSpPr/>
            <p:nvPr userDrawn="1"/>
          </p:nvSpPr>
          <p:spPr>
            <a:xfrm>
              <a:off x="12395375" y="4327164"/>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0" i="0" u="none" strike="noStrike" kern="0" cap="all" spc="0" normalizeH="0" baseline="0" noProof="0" dirty="0">
                  <a:ln>
                    <a:noFill/>
                  </a:ln>
                  <a:solidFill>
                    <a:schemeClr val="accent1"/>
                  </a:solidFill>
                  <a:effectLst/>
                  <a:uLnTx/>
                  <a:uFillTx/>
                  <a:latin typeface="+mj-lt"/>
                  <a:cs typeface="Segoe UI Light" panose="020B0502040204020203" pitchFamily="34" charset="0"/>
                </a:rPr>
                <a:t>Data van de Grafiek Bewerken</a:t>
              </a:r>
            </a:p>
          </p:txBody>
        </p:sp>
        <p:sp>
          <p:nvSpPr>
            <p:cNvPr id="124" name="Ovaal 123">
              <a:extLst>
                <a:ext uri="{FF2B5EF4-FFF2-40B4-BE49-F238E27FC236}">
                  <a16:creationId xmlns:a16="http://schemas.microsoft.com/office/drawing/2014/main" id="{FE034D13-BFB5-4FEA-B954-E00B8DD24548}"/>
                </a:ext>
              </a:extLst>
            </p:cNvPr>
            <p:cNvSpPr/>
            <p:nvPr userDrawn="1"/>
          </p:nvSpPr>
          <p:spPr>
            <a:xfrm>
              <a:off x="12389714" y="470625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25" name="Rechte verbindingslijn 124">
              <a:extLst>
                <a:ext uri="{FF2B5EF4-FFF2-40B4-BE49-F238E27FC236}">
                  <a16:creationId xmlns:a16="http://schemas.microsoft.com/office/drawing/2014/main" id="{7B46F39A-C716-4548-A226-AA97FC123EC1}"/>
                </a:ext>
              </a:extLst>
            </p:cNvPr>
            <p:cNvCxnSpPr>
              <a:cxnSpLocks/>
            </p:cNvCxnSpPr>
            <p:nvPr userDrawn="1"/>
          </p:nvCxnSpPr>
          <p:spPr>
            <a:xfrm>
              <a:off x="12395374" y="4584932"/>
              <a:ext cx="3178017" cy="0"/>
            </a:xfrm>
            <a:prstGeom prst="line">
              <a:avLst/>
            </a:prstGeom>
            <a:noFill/>
            <a:ln w="3175" cap="flat" cmpd="sng" algn="ctr">
              <a:solidFill>
                <a:schemeClr val="accent1"/>
              </a:solidFill>
              <a:prstDash val="solid"/>
            </a:ln>
            <a:effectLst/>
          </p:spPr>
        </p:cxnSp>
        <p:sp>
          <p:nvSpPr>
            <p:cNvPr id="126" name="Rechthoek 125">
              <a:extLst>
                <a:ext uri="{FF2B5EF4-FFF2-40B4-BE49-F238E27FC236}">
                  <a16:creationId xmlns:a16="http://schemas.microsoft.com/office/drawing/2014/main" id="{41D04F73-DAE6-40D8-BAF4-2998A37D0126}"/>
                </a:ext>
              </a:extLst>
            </p:cNvPr>
            <p:cNvSpPr/>
            <p:nvPr userDrawn="1"/>
          </p:nvSpPr>
          <p:spPr>
            <a:xfrm>
              <a:off x="12755395" y="4772316"/>
              <a:ext cx="2817995" cy="314439"/>
            </a:xfrm>
            <a:prstGeom prst="rect">
              <a:avLst/>
            </a:prstGeom>
            <a:noFill/>
            <a:ln w="25400" cap="flat" cmpd="sng" algn="ctr">
              <a:noFill/>
              <a:prstDash val="solid"/>
            </a:ln>
            <a:effectLst/>
          </p:spPr>
          <p:txBody>
            <a:bodyPr lIns="0" tIns="0" rIns="0" bIns="0" rtlCol="0" anchor="t"/>
            <a:lstStyle/>
            <a:p>
              <a:pPr lvl="0" fontAlgn="auto">
                <a:spcBef>
                  <a:spcPts val="0"/>
                </a:spcBef>
                <a:spcAft>
                  <a:spcPts val="0"/>
                </a:spcAft>
                <a:defRPr/>
              </a:pPr>
              <a:r>
                <a:rPr lang="nl-NL" sz="1050" kern="0" noProof="0" dirty="0">
                  <a:solidFill>
                    <a:schemeClr val="tx1"/>
                  </a:solidFill>
                  <a:latin typeface="+mn-lt"/>
                  <a:cs typeface="Segoe UI Light" panose="020B0502040204020203" pitchFamily="34" charset="0"/>
                </a:rPr>
                <a:t>Selecteer de grafiek, klik met de rechter muisknop en kies </a:t>
              </a:r>
              <a:r>
                <a:rPr lang="nl-NL" sz="1050" b="1" kern="0" noProof="0" dirty="0">
                  <a:solidFill>
                    <a:schemeClr val="tx1"/>
                  </a:solidFill>
                  <a:latin typeface="+mn-lt"/>
                  <a:cs typeface="Segoe UI Light" panose="020B0502040204020203" pitchFamily="34" charset="0"/>
                </a:rPr>
                <a:t>‘Gegevens bewerken’</a:t>
              </a:r>
            </a:p>
          </p:txBody>
        </p:sp>
        <p:grpSp>
          <p:nvGrpSpPr>
            <p:cNvPr id="127" name="Groep 126">
              <a:extLst>
                <a:ext uri="{FF2B5EF4-FFF2-40B4-BE49-F238E27FC236}">
                  <a16:creationId xmlns:a16="http://schemas.microsoft.com/office/drawing/2014/main" id="{D4B6B2ED-FACE-4A31-B517-FB8B0105DAA7}"/>
                </a:ext>
              </a:extLst>
            </p:cNvPr>
            <p:cNvGrpSpPr/>
            <p:nvPr userDrawn="1"/>
          </p:nvGrpSpPr>
          <p:grpSpPr>
            <a:xfrm>
              <a:off x="12755394" y="5222855"/>
              <a:ext cx="1714530" cy="639425"/>
              <a:chOff x="12757283" y="4365594"/>
              <a:chExt cx="1714530" cy="639425"/>
            </a:xfrm>
          </p:grpSpPr>
          <p:sp>
            <p:nvSpPr>
              <p:cNvPr id="128" name="Rechthoek 127">
                <a:extLst>
                  <a:ext uri="{FF2B5EF4-FFF2-40B4-BE49-F238E27FC236}">
                    <a16:creationId xmlns:a16="http://schemas.microsoft.com/office/drawing/2014/main" id="{F1F1D981-1515-4821-B7BE-68ABC3B9383D}"/>
                  </a:ext>
                </a:extLst>
              </p:cNvPr>
              <p:cNvSpPr/>
              <p:nvPr userDrawn="1"/>
            </p:nvSpPr>
            <p:spPr>
              <a:xfrm>
                <a:off x="12757283" y="4365594"/>
                <a:ext cx="1626818"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sp>
            <p:nvSpPr>
              <p:cNvPr id="129" name="Rechthoek 128">
                <a:extLst>
                  <a:ext uri="{FF2B5EF4-FFF2-40B4-BE49-F238E27FC236}">
                    <a16:creationId xmlns:a16="http://schemas.microsoft.com/office/drawing/2014/main" id="{13D79D49-12C4-47DE-9E77-194BACBB6D2C}"/>
                  </a:ext>
                </a:extLst>
              </p:cNvPr>
              <p:cNvSpPr/>
              <p:nvPr userDrawn="1"/>
            </p:nvSpPr>
            <p:spPr>
              <a:xfrm>
                <a:off x="12768263" y="4676983"/>
                <a:ext cx="1609231"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30" name="Tekstvak 129">
                <a:extLst>
                  <a:ext uri="{FF2B5EF4-FFF2-40B4-BE49-F238E27FC236}">
                    <a16:creationId xmlns:a16="http://schemas.microsoft.com/office/drawing/2014/main" id="{57B84594-543B-4DDC-8C3C-339A504CE92A}"/>
                  </a:ext>
                </a:extLst>
              </p:cNvPr>
              <p:cNvSpPr txBox="1"/>
              <p:nvPr userDrawn="1"/>
            </p:nvSpPr>
            <p:spPr>
              <a:xfrm>
                <a:off x="12997648" y="4404704"/>
                <a:ext cx="124815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dirty="0">
                    <a:solidFill>
                      <a:schemeClr val="tx1"/>
                    </a:solidFill>
                    <a:latin typeface="Arial" panose="020B0604020202020204" pitchFamily="34" charset="0"/>
                    <a:ea typeface="+mn-ea"/>
                    <a:cs typeface="Arial" panose="020B0604020202020204" pitchFamily="34" charset="0"/>
                  </a:rPr>
                  <a:t>Grafiektype wijzigen</a:t>
                </a:r>
              </a:p>
            </p:txBody>
          </p:sp>
          <p:sp>
            <p:nvSpPr>
              <p:cNvPr id="131" name="Tekstvak 130">
                <a:extLst>
                  <a:ext uri="{FF2B5EF4-FFF2-40B4-BE49-F238E27FC236}">
                    <a16:creationId xmlns:a16="http://schemas.microsoft.com/office/drawing/2014/main" id="{7F4C7C80-FB2E-43EB-9406-3E751A8046A8}"/>
                  </a:ext>
                </a:extLst>
              </p:cNvPr>
              <p:cNvSpPr txBox="1"/>
              <p:nvPr userDrawn="1"/>
            </p:nvSpPr>
            <p:spPr>
              <a:xfrm>
                <a:off x="12984219" y="4725830"/>
                <a:ext cx="1274711"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dirty="0">
                    <a:solidFill>
                      <a:schemeClr val="tx1"/>
                    </a:solidFill>
                    <a:latin typeface="Arial" panose="020B0604020202020204" pitchFamily="34" charset="0"/>
                    <a:ea typeface="+mn-ea"/>
                    <a:cs typeface="Arial" panose="020B0604020202020204" pitchFamily="34" charset="0"/>
                  </a:rPr>
                  <a:t>Gegevens bewerken</a:t>
                </a:r>
              </a:p>
            </p:txBody>
          </p:sp>
          <p:pic>
            <p:nvPicPr>
              <p:cNvPr id="132" name="Picture 3">
                <a:extLst>
                  <a:ext uri="{FF2B5EF4-FFF2-40B4-BE49-F238E27FC236}">
                    <a16:creationId xmlns:a16="http://schemas.microsoft.com/office/drawing/2014/main" id="{99A062A0-D3F8-4633-95F6-C896F295BF3D}"/>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4328727" y="4773688"/>
                <a:ext cx="14308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33" name="Groep 132">
                <a:extLst>
                  <a:ext uri="{FF2B5EF4-FFF2-40B4-BE49-F238E27FC236}">
                    <a16:creationId xmlns:a16="http://schemas.microsoft.com/office/drawing/2014/main" id="{BEAED996-9857-4AC6-8CE6-3412EEE2CE28}"/>
                  </a:ext>
                </a:extLst>
              </p:cNvPr>
              <p:cNvGrpSpPr/>
              <p:nvPr userDrawn="1"/>
            </p:nvGrpSpPr>
            <p:grpSpPr>
              <a:xfrm>
                <a:off x="12831198" y="4432250"/>
                <a:ext cx="139861" cy="152244"/>
                <a:chOff x="12574450" y="6053892"/>
                <a:chExt cx="169232" cy="184215"/>
              </a:xfrm>
            </p:grpSpPr>
            <p:sp>
              <p:nvSpPr>
                <p:cNvPr id="156" name="Rechthoek 155">
                  <a:extLst>
                    <a:ext uri="{FF2B5EF4-FFF2-40B4-BE49-F238E27FC236}">
                      <a16:creationId xmlns:a16="http://schemas.microsoft.com/office/drawing/2014/main" id="{0C819A62-E66D-498B-AA60-C043041A3352}"/>
                    </a:ext>
                  </a:extLst>
                </p:cNvPr>
                <p:cNvSpPr/>
                <p:nvPr userDrawn="1"/>
              </p:nvSpPr>
              <p:spPr>
                <a:xfrm>
                  <a:off x="12574450" y="6111529"/>
                  <a:ext cx="46293" cy="12657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solidFill>
                      <a:schemeClr val="tx2"/>
                    </a:solidFill>
                    <a:latin typeface="+mn-lt"/>
                  </a:endParaRPr>
                </a:p>
              </p:txBody>
            </p:sp>
            <p:sp>
              <p:nvSpPr>
                <p:cNvPr id="157" name="Rechthoek 156">
                  <a:extLst>
                    <a:ext uri="{FF2B5EF4-FFF2-40B4-BE49-F238E27FC236}">
                      <a16:creationId xmlns:a16="http://schemas.microsoft.com/office/drawing/2014/main" id="{58F6458C-8681-4840-99D5-03326A5DCD0B}"/>
                    </a:ext>
                  </a:extLst>
                </p:cNvPr>
                <p:cNvSpPr/>
                <p:nvPr userDrawn="1"/>
              </p:nvSpPr>
              <p:spPr>
                <a:xfrm>
                  <a:off x="12635427" y="6053892"/>
                  <a:ext cx="46293" cy="184215"/>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solidFill>
                      <a:schemeClr val="tx2"/>
                    </a:solidFill>
                    <a:latin typeface="+mn-lt"/>
                  </a:endParaRPr>
                </a:p>
              </p:txBody>
            </p:sp>
            <p:sp>
              <p:nvSpPr>
                <p:cNvPr id="158" name="Rechthoek 157">
                  <a:extLst>
                    <a:ext uri="{FF2B5EF4-FFF2-40B4-BE49-F238E27FC236}">
                      <a16:creationId xmlns:a16="http://schemas.microsoft.com/office/drawing/2014/main" id="{12AE8242-EF71-47ED-B81D-04AA20ADC8AB}"/>
                    </a:ext>
                  </a:extLst>
                </p:cNvPr>
                <p:cNvSpPr/>
                <p:nvPr userDrawn="1"/>
              </p:nvSpPr>
              <p:spPr>
                <a:xfrm>
                  <a:off x="12697389" y="6094907"/>
                  <a:ext cx="46293" cy="143200"/>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solidFill>
                      <a:schemeClr val="tx2"/>
                    </a:solidFill>
                    <a:latin typeface="+mn-lt"/>
                  </a:endParaRPr>
                </a:p>
              </p:txBody>
            </p:sp>
          </p:grpSp>
          <p:grpSp>
            <p:nvGrpSpPr>
              <p:cNvPr id="134" name="Groep 133">
                <a:extLst>
                  <a:ext uri="{FF2B5EF4-FFF2-40B4-BE49-F238E27FC236}">
                    <a16:creationId xmlns:a16="http://schemas.microsoft.com/office/drawing/2014/main" id="{02A55BAD-41A3-4D5C-A769-9AD77573C8A7}"/>
                  </a:ext>
                </a:extLst>
              </p:cNvPr>
              <p:cNvGrpSpPr/>
              <p:nvPr userDrawn="1"/>
            </p:nvGrpSpPr>
            <p:grpSpPr>
              <a:xfrm>
                <a:off x="12831198" y="4748585"/>
                <a:ext cx="184916" cy="120210"/>
                <a:chOff x="8815516" y="1076284"/>
                <a:chExt cx="503174" cy="327105"/>
              </a:xfrm>
            </p:grpSpPr>
            <p:sp>
              <p:nvSpPr>
                <p:cNvPr id="135" name="Rechthoek 134">
                  <a:extLst>
                    <a:ext uri="{FF2B5EF4-FFF2-40B4-BE49-F238E27FC236}">
                      <a16:creationId xmlns:a16="http://schemas.microsoft.com/office/drawing/2014/main" id="{203829D5-99C1-4DA6-9200-F3177156285B}"/>
                    </a:ext>
                  </a:extLst>
                </p:cNvPr>
                <p:cNvSpPr/>
                <p:nvPr userDrawn="1"/>
              </p:nvSpPr>
              <p:spPr>
                <a:xfrm>
                  <a:off x="8815516" y="1133167"/>
                  <a:ext cx="372729" cy="235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p>
              </p:txBody>
            </p:sp>
            <p:grpSp>
              <p:nvGrpSpPr>
                <p:cNvPr id="136" name="Groep 135">
                  <a:extLst>
                    <a:ext uri="{FF2B5EF4-FFF2-40B4-BE49-F238E27FC236}">
                      <a16:creationId xmlns:a16="http://schemas.microsoft.com/office/drawing/2014/main" id="{0E8B2BFA-D1F0-4D37-A09C-A2F3583044F1}"/>
                    </a:ext>
                  </a:extLst>
                </p:cNvPr>
                <p:cNvGrpSpPr/>
                <p:nvPr userDrawn="1"/>
              </p:nvGrpSpPr>
              <p:grpSpPr>
                <a:xfrm>
                  <a:off x="8815517" y="1076284"/>
                  <a:ext cx="503173" cy="327105"/>
                  <a:chOff x="1351248" y="-683635"/>
                  <a:chExt cx="503173" cy="327105"/>
                </a:xfrm>
              </p:grpSpPr>
              <p:grpSp>
                <p:nvGrpSpPr>
                  <p:cNvPr id="137" name="Groep 136">
                    <a:extLst>
                      <a:ext uri="{FF2B5EF4-FFF2-40B4-BE49-F238E27FC236}">
                        <a16:creationId xmlns:a16="http://schemas.microsoft.com/office/drawing/2014/main" id="{26E54AF5-8A87-4B6D-AB87-A28278CD4883}"/>
                      </a:ext>
                    </a:extLst>
                  </p:cNvPr>
                  <p:cNvGrpSpPr/>
                  <p:nvPr userDrawn="1"/>
                </p:nvGrpSpPr>
                <p:grpSpPr>
                  <a:xfrm>
                    <a:off x="1351248" y="-683635"/>
                    <a:ext cx="375186" cy="293652"/>
                    <a:chOff x="1094874" y="-884923"/>
                    <a:chExt cx="884668" cy="692417"/>
                  </a:xfrm>
                </p:grpSpPr>
                <p:sp>
                  <p:nvSpPr>
                    <p:cNvPr id="142" name="Rechthoek 141">
                      <a:extLst>
                        <a:ext uri="{FF2B5EF4-FFF2-40B4-BE49-F238E27FC236}">
                          <a16:creationId xmlns:a16="http://schemas.microsoft.com/office/drawing/2014/main" id="{98457982-B037-4830-A5EB-99EEDF8FB98D}"/>
                        </a:ext>
                      </a:extLst>
                    </p:cNvPr>
                    <p:cNvSpPr/>
                    <p:nvPr userDrawn="1"/>
                  </p:nvSpPr>
                  <p:spPr>
                    <a:xfrm>
                      <a:off x="1094874" y="-884923"/>
                      <a:ext cx="878304" cy="145579"/>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p>
                  </p:txBody>
                </p:sp>
                <p:grpSp>
                  <p:nvGrpSpPr>
                    <p:cNvPr id="143" name="Groep 142">
                      <a:extLst>
                        <a:ext uri="{FF2B5EF4-FFF2-40B4-BE49-F238E27FC236}">
                          <a16:creationId xmlns:a16="http://schemas.microsoft.com/office/drawing/2014/main" id="{9AC4EF4B-A5E1-49E1-878A-D46D51B359ED}"/>
                        </a:ext>
                      </a:extLst>
                    </p:cNvPr>
                    <p:cNvGrpSpPr/>
                    <p:nvPr userDrawn="1"/>
                  </p:nvGrpSpPr>
                  <p:grpSpPr>
                    <a:xfrm>
                      <a:off x="1094874" y="-878306"/>
                      <a:ext cx="867364" cy="685800"/>
                      <a:chOff x="1094874" y="-878306"/>
                      <a:chExt cx="867364" cy="613611"/>
                    </a:xfrm>
                  </p:grpSpPr>
                  <p:cxnSp>
                    <p:nvCxnSpPr>
                      <p:cNvPr id="149" name="Rechte verbindingslijn 148">
                        <a:extLst>
                          <a:ext uri="{FF2B5EF4-FFF2-40B4-BE49-F238E27FC236}">
                            <a16:creationId xmlns:a16="http://schemas.microsoft.com/office/drawing/2014/main" id="{5D2B4334-2992-4802-A692-F8C630EAE73E}"/>
                          </a:ext>
                        </a:extLst>
                      </p:cNvPr>
                      <p:cNvCxnSpPr>
                        <a:cxnSpLocks/>
                      </p:cNvCxnSpPr>
                      <p:nvPr userDrawn="1"/>
                    </p:nvCxnSpPr>
                    <p:spPr>
                      <a:xfrm>
                        <a:off x="1094874" y="-878305"/>
                        <a:ext cx="0" cy="61361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50" name="Rechte verbindingslijn 149">
                        <a:extLst>
                          <a:ext uri="{FF2B5EF4-FFF2-40B4-BE49-F238E27FC236}">
                            <a16:creationId xmlns:a16="http://schemas.microsoft.com/office/drawing/2014/main" id="{413C8903-F56D-4324-A78F-3E9B87A8A7F9}"/>
                          </a:ext>
                        </a:extLst>
                      </p:cNvPr>
                      <p:cNvCxnSpPr>
                        <a:cxnSpLocks/>
                      </p:cNvCxnSpPr>
                      <p:nvPr userDrawn="1"/>
                    </p:nvCxnSpPr>
                    <p:spPr>
                      <a:xfrm>
                        <a:off x="1962238" y="-878306"/>
                        <a:ext cx="0" cy="613611"/>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151" name="Groep 150">
                        <a:extLst>
                          <a:ext uri="{FF2B5EF4-FFF2-40B4-BE49-F238E27FC236}">
                            <a16:creationId xmlns:a16="http://schemas.microsoft.com/office/drawing/2014/main" id="{0CFB619A-C6EF-4100-948A-D29E4E1AC615}"/>
                          </a:ext>
                        </a:extLst>
                      </p:cNvPr>
                      <p:cNvGrpSpPr/>
                      <p:nvPr userDrawn="1"/>
                    </p:nvGrpSpPr>
                    <p:grpSpPr>
                      <a:xfrm>
                        <a:off x="1270535" y="-878306"/>
                        <a:ext cx="526983" cy="613611"/>
                        <a:chOff x="1270535" y="-745959"/>
                        <a:chExt cx="526983" cy="481264"/>
                      </a:xfrm>
                    </p:grpSpPr>
                    <p:cxnSp>
                      <p:nvCxnSpPr>
                        <p:cNvPr id="152" name="Rechte verbindingslijn 151">
                          <a:extLst>
                            <a:ext uri="{FF2B5EF4-FFF2-40B4-BE49-F238E27FC236}">
                              <a16:creationId xmlns:a16="http://schemas.microsoft.com/office/drawing/2014/main" id="{21B57A5E-22E2-4965-9EB8-412864731D83}"/>
                            </a:ext>
                          </a:extLst>
                        </p:cNvPr>
                        <p:cNvCxnSpPr>
                          <a:cxnSpLocks/>
                        </p:cNvCxnSpPr>
                        <p:nvPr userDrawn="1"/>
                      </p:nvCxnSpPr>
                      <p:spPr>
                        <a:xfrm>
                          <a:off x="1446196"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53" name="Rechte verbindingslijn 152">
                          <a:extLst>
                            <a:ext uri="{FF2B5EF4-FFF2-40B4-BE49-F238E27FC236}">
                              <a16:creationId xmlns:a16="http://schemas.microsoft.com/office/drawing/2014/main" id="{E56CA55D-68ED-49C9-AC18-0E32A3088312}"/>
                            </a:ext>
                          </a:extLst>
                        </p:cNvPr>
                        <p:cNvCxnSpPr>
                          <a:cxnSpLocks/>
                        </p:cNvCxnSpPr>
                        <p:nvPr userDrawn="1"/>
                      </p:nvCxnSpPr>
                      <p:spPr>
                        <a:xfrm>
                          <a:off x="1270535"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54" name="Rechte verbindingslijn 153">
                          <a:extLst>
                            <a:ext uri="{FF2B5EF4-FFF2-40B4-BE49-F238E27FC236}">
                              <a16:creationId xmlns:a16="http://schemas.microsoft.com/office/drawing/2014/main" id="{A65316A9-C30B-4C6E-95DC-7B5039A8635E}"/>
                            </a:ext>
                          </a:extLst>
                        </p:cNvPr>
                        <p:cNvCxnSpPr>
                          <a:cxnSpLocks/>
                        </p:cNvCxnSpPr>
                        <p:nvPr userDrawn="1"/>
                      </p:nvCxnSpPr>
                      <p:spPr>
                        <a:xfrm>
                          <a:off x="1621857"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55" name="Rechte verbindingslijn 154">
                          <a:extLst>
                            <a:ext uri="{FF2B5EF4-FFF2-40B4-BE49-F238E27FC236}">
                              <a16:creationId xmlns:a16="http://schemas.microsoft.com/office/drawing/2014/main" id="{24F31309-B7B5-495D-95E7-A62177CBE1BC}"/>
                            </a:ext>
                          </a:extLst>
                        </p:cNvPr>
                        <p:cNvCxnSpPr>
                          <a:cxnSpLocks/>
                        </p:cNvCxnSpPr>
                        <p:nvPr userDrawn="1"/>
                      </p:nvCxnSpPr>
                      <p:spPr>
                        <a:xfrm>
                          <a:off x="1797518"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grpSp>
                </p:grpSp>
                <p:cxnSp>
                  <p:nvCxnSpPr>
                    <p:cNvPr id="144" name="Rechte verbindingslijn 143">
                      <a:extLst>
                        <a:ext uri="{FF2B5EF4-FFF2-40B4-BE49-F238E27FC236}">
                          <a16:creationId xmlns:a16="http://schemas.microsoft.com/office/drawing/2014/main" id="{A20FC50F-014F-4C5F-BC78-618DEBFCA772}"/>
                        </a:ext>
                      </a:extLst>
                    </p:cNvPr>
                    <p:cNvCxnSpPr>
                      <a:cxnSpLocks/>
                    </p:cNvCxnSpPr>
                    <p:nvPr userDrawn="1"/>
                  </p:nvCxnSpPr>
                  <p:spPr>
                    <a:xfrm flipH="1">
                      <a:off x="1098555" y="-192506"/>
                      <a:ext cx="880987" cy="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145" name="Groep 144">
                      <a:extLst>
                        <a:ext uri="{FF2B5EF4-FFF2-40B4-BE49-F238E27FC236}">
                          <a16:creationId xmlns:a16="http://schemas.microsoft.com/office/drawing/2014/main" id="{2B497229-AF35-4E40-88CE-E4C5082B9826}"/>
                        </a:ext>
                      </a:extLst>
                    </p:cNvPr>
                    <p:cNvGrpSpPr/>
                    <p:nvPr userDrawn="1"/>
                  </p:nvGrpSpPr>
                  <p:grpSpPr>
                    <a:xfrm>
                      <a:off x="1094874" y="-607596"/>
                      <a:ext cx="878306" cy="276726"/>
                      <a:chOff x="1106905" y="-607596"/>
                      <a:chExt cx="878307" cy="276726"/>
                    </a:xfrm>
                  </p:grpSpPr>
                  <p:cxnSp>
                    <p:nvCxnSpPr>
                      <p:cNvPr id="146" name="Rechte verbindingslijn 145">
                        <a:extLst>
                          <a:ext uri="{FF2B5EF4-FFF2-40B4-BE49-F238E27FC236}">
                            <a16:creationId xmlns:a16="http://schemas.microsoft.com/office/drawing/2014/main" id="{40C8E696-2303-4AB1-B8A1-C3EA3DAFAB83}"/>
                          </a:ext>
                        </a:extLst>
                      </p:cNvPr>
                      <p:cNvCxnSpPr>
                        <a:cxnSpLocks/>
                      </p:cNvCxnSpPr>
                      <p:nvPr userDrawn="1"/>
                    </p:nvCxnSpPr>
                    <p:spPr>
                      <a:xfrm flipH="1">
                        <a:off x="1106905" y="-330870"/>
                        <a:ext cx="878307"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47" name="Rechte verbindingslijn 146">
                        <a:extLst>
                          <a:ext uri="{FF2B5EF4-FFF2-40B4-BE49-F238E27FC236}">
                            <a16:creationId xmlns:a16="http://schemas.microsoft.com/office/drawing/2014/main" id="{E1CED49D-AE93-4DC7-A04B-C62089BB197E}"/>
                          </a:ext>
                        </a:extLst>
                      </p:cNvPr>
                      <p:cNvCxnSpPr>
                        <a:cxnSpLocks/>
                      </p:cNvCxnSpPr>
                      <p:nvPr userDrawn="1"/>
                    </p:nvCxnSpPr>
                    <p:spPr>
                      <a:xfrm flipH="1">
                        <a:off x="1106905" y="-469233"/>
                        <a:ext cx="878307"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148" name="Rechte verbindingslijn 147">
                        <a:extLst>
                          <a:ext uri="{FF2B5EF4-FFF2-40B4-BE49-F238E27FC236}">
                            <a16:creationId xmlns:a16="http://schemas.microsoft.com/office/drawing/2014/main" id="{CAC28C8A-6B07-4C07-89F7-A4ECC6C9C222}"/>
                          </a:ext>
                        </a:extLst>
                      </p:cNvPr>
                      <p:cNvCxnSpPr>
                        <a:cxnSpLocks/>
                      </p:cNvCxnSpPr>
                      <p:nvPr userDrawn="1"/>
                    </p:nvCxnSpPr>
                    <p:spPr>
                      <a:xfrm flipH="1">
                        <a:off x="1106905" y="-607596"/>
                        <a:ext cx="878307"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grpSp>
              </p:grpSp>
              <p:grpSp>
                <p:nvGrpSpPr>
                  <p:cNvPr id="138" name="Groep 137">
                    <a:extLst>
                      <a:ext uri="{FF2B5EF4-FFF2-40B4-BE49-F238E27FC236}">
                        <a16:creationId xmlns:a16="http://schemas.microsoft.com/office/drawing/2014/main" id="{521848C4-59E9-4BF1-B35F-6A9C74C8F4B7}"/>
                      </a:ext>
                    </a:extLst>
                  </p:cNvPr>
                  <p:cNvGrpSpPr/>
                  <p:nvPr userDrawn="1"/>
                </p:nvGrpSpPr>
                <p:grpSpPr>
                  <a:xfrm rot="2700000">
                    <a:off x="1605871" y="-605080"/>
                    <a:ext cx="90079" cy="407021"/>
                    <a:chOff x="3130062" y="-817193"/>
                    <a:chExt cx="131884" cy="595920"/>
                  </a:xfrm>
                  <a:solidFill>
                    <a:srgbClr val="3399FF"/>
                  </a:solidFill>
                </p:grpSpPr>
                <p:sp>
                  <p:nvSpPr>
                    <p:cNvPr id="139" name="Rechthoek 138">
                      <a:extLst>
                        <a:ext uri="{FF2B5EF4-FFF2-40B4-BE49-F238E27FC236}">
                          <a16:creationId xmlns:a16="http://schemas.microsoft.com/office/drawing/2014/main" id="{1E74E294-E9E8-43AF-9F47-AB90B501BE7C}"/>
                        </a:ext>
                      </a:extLst>
                    </p:cNvPr>
                    <p:cNvSpPr/>
                    <p:nvPr userDrawn="1"/>
                  </p:nvSpPr>
                  <p:spPr>
                    <a:xfrm>
                      <a:off x="3130062" y="-705979"/>
                      <a:ext cx="131884" cy="281354"/>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p>
                  </p:txBody>
                </p:sp>
                <p:sp>
                  <p:nvSpPr>
                    <p:cNvPr id="140" name="Rechthoek: afgeronde bovenhoeken 139">
                      <a:extLst>
                        <a:ext uri="{FF2B5EF4-FFF2-40B4-BE49-F238E27FC236}">
                          <a16:creationId xmlns:a16="http://schemas.microsoft.com/office/drawing/2014/main" id="{C19B87EF-0C2F-4470-A77B-D7120E13569C}"/>
                        </a:ext>
                      </a:extLst>
                    </p:cNvPr>
                    <p:cNvSpPr/>
                    <p:nvPr userDrawn="1"/>
                  </p:nvSpPr>
                  <p:spPr>
                    <a:xfrm>
                      <a:off x="3130063" y="-817193"/>
                      <a:ext cx="131883" cy="87615"/>
                    </a:xfrm>
                    <a:prstGeom prst="round2SameRect">
                      <a:avLst>
                        <a:gd name="adj1" fmla="val 50000"/>
                        <a:gd name="adj2" fmla="val 0"/>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p>
                  </p:txBody>
                </p:sp>
                <p:sp>
                  <p:nvSpPr>
                    <p:cNvPr id="141" name="Gelijkbenige driehoek 140">
                      <a:extLst>
                        <a:ext uri="{FF2B5EF4-FFF2-40B4-BE49-F238E27FC236}">
                          <a16:creationId xmlns:a16="http://schemas.microsoft.com/office/drawing/2014/main" id="{26CAE08E-0AE0-46E5-A068-553601663170}"/>
                        </a:ext>
                      </a:extLst>
                    </p:cNvPr>
                    <p:cNvSpPr/>
                    <p:nvPr userDrawn="1"/>
                  </p:nvSpPr>
                  <p:spPr>
                    <a:xfrm rot="10800000">
                      <a:off x="3130062" y="-401026"/>
                      <a:ext cx="131884" cy="179753"/>
                    </a:xfrm>
                    <a:prstGeom prst="triangle">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p>
                  </p:txBody>
                </p:sp>
              </p:grpSp>
            </p:grpSp>
          </p:grpSp>
        </p:grpSp>
      </p:grpSp>
      <p:grpSp>
        <p:nvGrpSpPr>
          <p:cNvPr id="162" name="Instructie">
            <a:extLst>
              <a:ext uri="{FF2B5EF4-FFF2-40B4-BE49-F238E27FC236}">
                <a16:creationId xmlns:a16="http://schemas.microsoft.com/office/drawing/2014/main" id="{8BFB6AF9-25A9-4469-A507-FF2852C8D235}"/>
              </a:ext>
            </a:extLst>
          </p:cNvPr>
          <p:cNvGrpSpPr/>
          <p:nvPr userDrawn="1"/>
        </p:nvGrpSpPr>
        <p:grpSpPr>
          <a:xfrm>
            <a:off x="12391601" y="0"/>
            <a:ext cx="3183677" cy="2499789"/>
            <a:chOff x="12391601" y="0"/>
            <a:chExt cx="3183677" cy="2499789"/>
          </a:xfrm>
        </p:grpSpPr>
        <p:sp>
          <p:nvSpPr>
            <p:cNvPr id="163" name="Rechthoek 162">
              <a:extLst>
                <a:ext uri="{FF2B5EF4-FFF2-40B4-BE49-F238E27FC236}">
                  <a16:creationId xmlns:a16="http://schemas.microsoft.com/office/drawing/2014/main" id="{7F920F0B-FE68-4E17-8D74-23CD5DE372E5}"/>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0" i="0" u="none" strike="noStrike" kern="0" cap="all" spc="0" normalizeH="0" baseline="0" noProof="0" dirty="0">
                  <a:ln>
                    <a:noFill/>
                  </a:ln>
                  <a:solidFill>
                    <a:schemeClr val="accent1"/>
                  </a:solidFill>
                  <a:effectLst/>
                  <a:uLnTx/>
                  <a:uFillTx/>
                  <a:latin typeface="+mj-lt"/>
                  <a:cs typeface="Segoe UI Light" panose="020B0502040204020203" pitchFamily="34" charset="0"/>
                </a:rPr>
                <a:t>Grafiek invoegen/veranderen</a:t>
              </a:r>
            </a:p>
          </p:txBody>
        </p:sp>
        <p:sp>
          <p:nvSpPr>
            <p:cNvPr id="164" name="Ovaal 163">
              <a:extLst>
                <a:ext uri="{FF2B5EF4-FFF2-40B4-BE49-F238E27FC236}">
                  <a16:creationId xmlns:a16="http://schemas.microsoft.com/office/drawing/2014/main" id="{22BA8A6D-D2EC-4592-A980-DA1C2EA24D70}"/>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65" name="Rechte verbindingslijn 164">
              <a:extLst>
                <a:ext uri="{FF2B5EF4-FFF2-40B4-BE49-F238E27FC236}">
                  <a16:creationId xmlns:a16="http://schemas.microsoft.com/office/drawing/2014/main" id="{F76F4075-DDCF-496A-9A40-DBA46E1770D0}"/>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66" name="Rechte verbindingslijn 165">
              <a:extLst>
                <a:ext uri="{FF2B5EF4-FFF2-40B4-BE49-F238E27FC236}">
                  <a16:creationId xmlns:a16="http://schemas.microsoft.com/office/drawing/2014/main" id="{DDE680AB-82E1-48DD-BC62-ADC20F6CDD6C}"/>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67" name="Rechthoek 166">
              <a:extLst>
                <a:ext uri="{FF2B5EF4-FFF2-40B4-BE49-F238E27FC236}">
                  <a16:creationId xmlns:a16="http://schemas.microsoft.com/office/drawing/2014/main" id="{9CA1E1CA-BE19-4C15-960E-1E51744A9C35}"/>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Wanneer nodig, verwijder de bestaande grafiek d.m.v. de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Klik op het pictogram om een nieuwe grafiek in te voegen. </a:t>
              </a:r>
              <a:r>
                <a:rPr kumimoji="0" lang="nl-NL" sz="1050" b="0" i="1" u="none" strike="noStrike" kern="0" cap="none" spc="0" normalizeH="0" baseline="0" noProof="0" dirty="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sp>
          <p:nvSpPr>
            <p:cNvPr id="168" name="Ovaal 167">
              <a:extLst>
                <a:ext uri="{FF2B5EF4-FFF2-40B4-BE49-F238E27FC236}">
                  <a16:creationId xmlns:a16="http://schemas.microsoft.com/office/drawing/2014/main" id="{16F7ED14-2B12-4D04-AEF1-8B530B0C9212}"/>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69" name="Rechthoek 168">
              <a:extLst>
                <a:ext uri="{FF2B5EF4-FFF2-40B4-BE49-F238E27FC236}">
                  <a16:creationId xmlns:a16="http://schemas.microsoft.com/office/drawing/2014/main" id="{D5C8FD17-66B3-4578-ACDA-CA9B8025D4E0}"/>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Selecteer de gewenste grafiek</a:t>
              </a:r>
              <a:b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en klik op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grpSp>
          <p:nvGrpSpPr>
            <p:cNvPr id="170" name="Groep 169">
              <a:extLst>
                <a:ext uri="{FF2B5EF4-FFF2-40B4-BE49-F238E27FC236}">
                  <a16:creationId xmlns:a16="http://schemas.microsoft.com/office/drawing/2014/main" id="{9D261C73-4F40-4747-A08A-ADF4B4AAE89F}"/>
                </a:ext>
              </a:extLst>
            </p:cNvPr>
            <p:cNvGrpSpPr/>
            <p:nvPr userDrawn="1"/>
          </p:nvGrpSpPr>
          <p:grpSpPr>
            <a:xfrm>
              <a:off x="12757282" y="2184550"/>
              <a:ext cx="825500" cy="209550"/>
              <a:chOff x="13504624" y="2482850"/>
              <a:chExt cx="825500" cy="209550"/>
            </a:xfrm>
          </p:grpSpPr>
          <p:sp>
            <p:nvSpPr>
              <p:cNvPr id="176" name="Rechthoek 175">
                <a:extLst>
                  <a:ext uri="{FF2B5EF4-FFF2-40B4-BE49-F238E27FC236}">
                    <a16:creationId xmlns:a16="http://schemas.microsoft.com/office/drawing/2014/main" id="{34B70872-AE86-4CC8-A985-BDD2B7EAEDAA}"/>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700" b="0" noProof="0">
                    <a:solidFill>
                      <a:schemeClr val="tx1"/>
                    </a:solidFill>
                    <a:latin typeface="Arial" panose="020B0604020202020204" pitchFamily="34" charset="0"/>
                    <a:cs typeface="Arial" panose="020B0604020202020204" pitchFamily="34" charset="0"/>
                  </a:rPr>
                  <a:t>Invoegen</a:t>
                </a:r>
              </a:p>
            </p:txBody>
          </p:sp>
          <p:cxnSp>
            <p:nvCxnSpPr>
              <p:cNvPr id="177" name="Rechte verbindingslijn 176">
                <a:extLst>
                  <a:ext uri="{FF2B5EF4-FFF2-40B4-BE49-F238E27FC236}">
                    <a16:creationId xmlns:a16="http://schemas.microsoft.com/office/drawing/2014/main" id="{764AD022-73E0-42DE-B6BF-0E7965C4BFA0}"/>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78" name="Gelijkbenige driehoek 177">
                <a:extLst>
                  <a:ext uri="{FF2B5EF4-FFF2-40B4-BE49-F238E27FC236}">
                    <a16:creationId xmlns:a16="http://schemas.microsoft.com/office/drawing/2014/main" id="{58B3608D-1975-4D46-9D2E-16CA092FED78}"/>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cxnSp>
          <p:nvCxnSpPr>
            <p:cNvPr id="171" name="Rechte verbindingslijn 170">
              <a:extLst>
                <a:ext uri="{FF2B5EF4-FFF2-40B4-BE49-F238E27FC236}">
                  <a16:creationId xmlns:a16="http://schemas.microsoft.com/office/drawing/2014/main" id="{2B3B83E8-41DD-4D44-B963-050A76AD8FF8}"/>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172" name="Groep 171">
              <a:extLst>
                <a:ext uri="{FF2B5EF4-FFF2-40B4-BE49-F238E27FC236}">
                  <a16:creationId xmlns:a16="http://schemas.microsoft.com/office/drawing/2014/main" id="{D402F0FF-A0E4-4F3D-9B16-69EB2ECCC9B9}"/>
                </a:ext>
              </a:extLst>
            </p:cNvPr>
            <p:cNvGrpSpPr/>
            <p:nvPr userDrawn="1"/>
          </p:nvGrpSpPr>
          <p:grpSpPr>
            <a:xfrm>
              <a:off x="12751697" y="1147804"/>
              <a:ext cx="289372" cy="314992"/>
              <a:chOff x="7322769" y="-310267"/>
              <a:chExt cx="289372" cy="314992"/>
            </a:xfrm>
          </p:grpSpPr>
          <p:sp>
            <p:nvSpPr>
              <p:cNvPr id="173" name="Rechthoek 172">
                <a:extLst>
                  <a:ext uri="{FF2B5EF4-FFF2-40B4-BE49-F238E27FC236}">
                    <a16:creationId xmlns:a16="http://schemas.microsoft.com/office/drawing/2014/main" id="{C8224DAD-FCDA-41F4-8BC5-D4B64AB22A2B}"/>
                  </a:ext>
                </a:extLst>
              </p:cNvPr>
              <p:cNvSpPr/>
              <p:nvPr userDrawn="1"/>
            </p:nvSpPr>
            <p:spPr>
              <a:xfrm>
                <a:off x="7322769" y="-211712"/>
                <a:ext cx="79156" cy="21643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p>
            </p:txBody>
          </p:sp>
          <p:sp>
            <p:nvSpPr>
              <p:cNvPr id="174" name="Rechthoek 173">
                <a:extLst>
                  <a:ext uri="{FF2B5EF4-FFF2-40B4-BE49-F238E27FC236}">
                    <a16:creationId xmlns:a16="http://schemas.microsoft.com/office/drawing/2014/main" id="{DA26D32E-17AB-43EC-BCDA-91065CE8F3D1}"/>
                  </a:ext>
                </a:extLst>
              </p:cNvPr>
              <p:cNvSpPr/>
              <p:nvPr userDrawn="1"/>
            </p:nvSpPr>
            <p:spPr>
              <a:xfrm>
                <a:off x="7427035" y="-310267"/>
                <a:ext cx="79156" cy="314992"/>
              </a:xfrm>
              <a:prstGeom prst="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p>
            </p:txBody>
          </p:sp>
          <p:sp>
            <p:nvSpPr>
              <p:cNvPr id="175" name="Rechthoek 174">
                <a:extLst>
                  <a:ext uri="{FF2B5EF4-FFF2-40B4-BE49-F238E27FC236}">
                    <a16:creationId xmlns:a16="http://schemas.microsoft.com/office/drawing/2014/main" id="{31E8C0DD-01C4-4A88-9FB0-9A57BFC49F50}"/>
                  </a:ext>
                </a:extLst>
              </p:cNvPr>
              <p:cNvSpPr/>
              <p:nvPr userDrawn="1"/>
            </p:nvSpPr>
            <p:spPr>
              <a:xfrm>
                <a:off x="7532985" y="-240134"/>
                <a:ext cx="79156" cy="244859"/>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p>
            </p:txBody>
          </p:sp>
        </p:grpSp>
      </p:grpSp>
    </p:spTree>
    <p:extLst>
      <p:ext uri="{BB962C8B-B14F-4D97-AF65-F5344CB8AC3E}">
        <p14:creationId xmlns:p14="http://schemas.microsoft.com/office/powerpoint/2010/main" val="793532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RAFIEK">
    <p:bg>
      <p:bgPr>
        <a:solidFill>
          <a:schemeClr val="bg1"/>
        </a:solidFill>
        <a:effectLst/>
      </p:bgPr>
    </p:bg>
    <p:spTree>
      <p:nvGrpSpPr>
        <p:cNvPr id="1" name=""/>
        <p:cNvGrpSpPr/>
        <p:nvPr/>
      </p:nvGrpSpPr>
      <p:grpSpPr>
        <a:xfrm>
          <a:off x="0" y="0"/>
          <a:ext cx="0" cy="0"/>
          <a:chOff x="0" y="0"/>
          <a:chExt cx="0" cy="0"/>
        </a:xfrm>
      </p:grpSpPr>
      <p:pic>
        <p:nvPicPr>
          <p:cNvPr id="27" name="Afbeelding 26">
            <a:extLst>
              <a:ext uri="{FF2B5EF4-FFF2-40B4-BE49-F238E27FC236}">
                <a16:creationId xmlns:a16="http://schemas.microsoft.com/office/drawing/2014/main" id="{9BEA8479-F78F-40EC-979F-3DCFEF2D943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0731" b="51403"/>
          <a:stretch/>
        </p:blipFill>
        <p:spPr>
          <a:xfrm>
            <a:off x="9841831" y="0"/>
            <a:ext cx="2350167" cy="3332747"/>
          </a:xfrm>
          <a:prstGeom prst="rect">
            <a:avLst/>
          </a:prstGeom>
        </p:spPr>
      </p:pic>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899998" y="720000"/>
            <a:ext cx="9365575" cy="543999"/>
          </a:xfrm>
        </p:spPr>
        <p:txBody>
          <a:bodyPr/>
          <a:lstStyle>
            <a:lvl1pPr>
              <a:defRPr/>
            </a:lvl1pPr>
          </a:lstStyle>
          <a:p>
            <a:r>
              <a:rPr lang="nl-NL" noProof="0" dirty="0"/>
              <a:t>Voeg hier een titel in</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p:txBody>
          <a:bodyPr/>
          <a:lstStyle/>
          <a:p>
            <a:fld id="{4AE5A7CE-8C2D-40EF-B589-DEB5B55E565D}" type="datetime3">
              <a:rPr lang="nl-NL" noProof="0" smtClean="0"/>
              <a:t>3/9/26</a:t>
            </a:fld>
            <a:endParaRPr lang="nl-NL" noProof="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p:txBody>
          <a:bodyPr/>
          <a:lstStyle/>
          <a:p>
            <a:r>
              <a:rPr lang="nl-NL" noProof="0"/>
              <a:t>Invoegen &gt; Koptekst en voettekst</a:t>
            </a:r>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p:txBody>
          <a:bodyPr/>
          <a:lstStyle/>
          <a:p>
            <a:fld id="{D7B5DC5B-6873-43DB-ADC7-B15ACCE0DFDB}" type="slidenum">
              <a:rPr lang="nl-NL" noProof="0" smtClean="0"/>
              <a:t>‹nr.›</a:t>
            </a:fld>
            <a:endParaRPr lang="nl-NL" noProof="0"/>
          </a:p>
        </p:txBody>
      </p:sp>
      <p:sp>
        <p:nvSpPr>
          <p:cNvPr id="8" name="Rechthoek: afgeronde hoeken 7">
            <a:extLst>
              <a:ext uri="{FF2B5EF4-FFF2-40B4-BE49-F238E27FC236}">
                <a16:creationId xmlns:a16="http://schemas.microsoft.com/office/drawing/2014/main" id="{A253B553-DB99-4F0C-8253-8B4A3DFB2405}"/>
              </a:ext>
            </a:extLst>
          </p:cNvPr>
          <p:cNvSpPr/>
          <p:nvPr userDrawn="1"/>
        </p:nvSpPr>
        <p:spPr>
          <a:xfrm>
            <a:off x="5315049" y="-491319"/>
            <a:ext cx="1561902" cy="30025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l-NL" sz="2800" cap="all" baseline="0" noProof="0" dirty="0">
                <a:solidFill>
                  <a:schemeClr val="accent1"/>
                </a:solidFill>
                <a:latin typeface="+mj-lt"/>
              </a:rPr>
              <a:t>GRAFIEK</a:t>
            </a:r>
          </a:p>
        </p:txBody>
      </p:sp>
      <p:sp>
        <p:nvSpPr>
          <p:cNvPr id="25" name="Tijdelijke aanduiding voor grafiek 17">
            <a:extLst>
              <a:ext uri="{FF2B5EF4-FFF2-40B4-BE49-F238E27FC236}">
                <a16:creationId xmlns:a16="http://schemas.microsoft.com/office/drawing/2014/main" id="{3BF9432F-01F5-4CA4-AD0C-104BD942D071}"/>
              </a:ext>
            </a:extLst>
          </p:cNvPr>
          <p:cNvSpPr>
            <a:spLocks noGrp="1"/>
          </p:cNvSpPr>
          <p:nvPr>
            <p:ph type="chart" sz="quarter" idx="13" hasCustomPrompt="1"/>
          </p:nvPr>
        </p:nvSpPr>
        <p:spPr>
          <a:xfrm>
            <a:off x="1368001" y="1551998"/>
            <a:ext cx="8897572" cy="4497322"/>
          </a:xfrm>
          <a:solidFill>
            <a:schemeClr val="bg2">
              <a:lumMod val="20000"/>
              <a:lumOff val="80000"/>
            </a:schemeClr>
          </a:solidFill>
        </p:spPr>
        <p:txBody>
          <a:bodyPr tIns="1620000"/>
          <a:lstStyle>
            <a:lvl1pPr marL="0" indent="0" algn="ctr">
              <a:buNone/>
              <a:defRPr sz="1200" i="1">
                <a:solidFill>
                  <a:schemeClr val="bg2">
                    <a:lumMod val="50000"/>
                  </a:schemeClr>
                </a:solidFill>
              </a:defRPr>
            </a:lvl1pPr>
          </a:lstStyle>
          <a:p>
            <a:r>
              <a:rPr lang="nl-NL" dirty="0"/>
              <a:t>Klik op onderstaand pictogram om een grafiek in te voegen</a:t>
            </a:r>
          </a:p>
        </p:txBody>
      </p:sp>
      <p:grpSp>
        <p:nvGrpSpPr>
          <p:cNvPr id="38" name="GRID" hidden="1">
            <a:extLst>
              <a:ext uri="{FF2B5EF4-FFF2-40B4-BE49-F238E27FC236}">
                <a16:creationId xmlns:a16="http://schemas.microsoft.com/office/drawing/2014/main" id="{6F578DEB-6D4E-4567-91A3-0E8003AB5B2F}"/>
              </a:ext>
            </a:extLst>
          </p:cNvPr>
          <p:cNvGrpSpPr/>
          <p:nvPr userDrawn="1"/>
        </p:nvGrpSpPr>
        <p:grpSpPr>
          <a:xfrm>
            <a:off x="-4482" y="0"/>
            <a:ext cx="12196482" cy="6867680"/>
            <a:chOff x="-4482" y="0"/>
            <a:chExt cx="12196482" cy="6867680"/>
          </a:xfrm>
          <a:solidFill>
            <a:srgbClr val="000000">
              <a:alpha val="30000"/>
            </a:srgbClr>
          </a:solidFill>
        </p:grpSpPr>
        <p:sp>
          <p:nvSpPr>
            <p:cNvPr id="39" name="Rechthoek 38">
              <a:extLst>
                <a:ext uri="{FF2B5EF4-FFF2-40B4-BE49-F238E27FC236}">
                  <a16:creationId xmlns:a16="http://schemas.microsoft.com/office/drawing/2014/main" id="{54A75C24-1E50-4960-AA74-BB914C2B349D}"/>
                </a:ext>
              </a:extLst>
            </p:cNvPr>
            <p:cNvSpPr/>
            <p:nvPr userDrawn="1"/>
          </p:nvSpPr>
          <p:spPr>
            <a:xfrm>
              <a:off x="-4482" y="0"/>
              <a:ext cx="12196481" cy="72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E00C105D-943E-4749-8890-C084B1B9F4B6}"/>
                </a:ext>
              </a:extLst>
            </p:cNvPr>
            <p:cNvSpPr/>
            <p:nvPr userDrawn="1"/>
          </p:nvSpPr>
          <p:spPr>
            <a:xfrm>
              <a:off x="-4482" y="6579680"/>
              <a:ext cx="12196481"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F4459963-4449-4EB3-A678-7DD1CE8621E3}"/>
                </a:ext>
              </a:extLst>
            </p:cNvPr>
            <p:cNvSpPr/>
            <p:nvPr userDrawn="1"/>
          </p:nvSpPr>
          <p:spPr>
            <a:xfrm>
              <a:off x="-1" y="0"/>
              <a:ext cx="90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2" name="Rechthoek 41">
              <a:extLst>
                <a:ext uri="{FF2B5EF4-FFF2-40B4-BE49-F238E27FC236}">
                  <a16:creationId xmlns:a16="http://schemas.microsoft.com/office/drawing/2014/main" id="{BC6405E3-0D9D-410D-9962-61B9F637CBF6}"/>
                </a:ext>
              </a:extLst>
            </p:cNvPr>
            <p:cNvSpPr/>
            <p:nvPr userDrawn="1"/>
          </p:nvSpPr>
          <p:spPr>
            <a:xfrm>
              <a:off x="11291999" y="0"/>
              <a:ext cx="90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3" name="Rechthoek 42">
              <a:extLst>
                <a:ext uri="{FF2B5EF4-FFF2-40B4-BE49-F238E27FC236}">
                  <a16:creationId xmlns:a16="http://schemas.microsoft.com/office/drawing/2014/main" id="{F9FAF8E8-0D8D-4845-AF4E-6C2B902B60AE}"/>
                </a:ext>
              </a:extLst>
            </p:cNvPr>
            <p:cNvSpPr/>
            <p:nvPr userDrawn="1"/>
          </p:nvSpPr>
          <p:spPr>
            <a:xfrm>
              <a:off x="0" y="1264792"/>
              <a:ext cx="1368000" cy="50873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4" name="Rechthoek 43">
              <a:extLst>
                <a:ext uri="{FF2B5EF4-FFF2-40B4-BE49-F238E27FC236}">
                  <a16:creationId xmlns:a16="http://schemas.microsoft.com/office/drawing/2014/main" id="{554E6379-401B-4625-A032-FB941688D18F}"/>
                </a:ext>
              </a:extLst>
            </p:cNvPr>
            <p:cNvSpPr/>
            <p:nvPr userDrawn="1"/>
          </p:nvSpPr>
          <p:spPr>
            <a:xfrm>
              <a:off x="-4482" y="6059000"/>
              <a:ext cx="10558055"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5" name="Rechthoek 44">
              <a:extLst>
                <a:ext uri="{FF2B5EF4-FFF2-40B4-BE49-F238E27FC236}">
                  <a16:creationId xmlns:a16="http://schemas.microsoft.com/office/drawing/2014/main" id="{2ABFE527-6AC5-4404-9E5A-B29A3CF2D989}"/>
                </a:ext>
              </a:extLst>
            </p:cNvPr>
            <p:cNvSpPr/>
            <p:nvPr userDrawn="1"/>
          </p:nvSpPr>
          <p:spPr>
            <a:xfrm>
              <a:off x="10265574" y="0"/>
              <a:ext cx="1926426" cy="5190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6" name="Rechthoek 45">
              <a:extLst>
                <a:ext uri="{FF2B5EF4-FFF2-40B4-BE49-F238E27FC236}">
                  <a16:creationId xmlns:a16="http://schemas.microsoft.com/office/drawing/2014/main" id="{8C3369DB-2386-4B28-A853-C08E3029C370}"/>
                </a:ext>
              </a:extLst>
            </p:cNvPr>
            <p:cNvSpPr/>
            <p:nvPr userDrawn="1"/>
          </p:nvSpPr>
          <p:spPr>
            <a:xfrm>
              <a:off x="10265574" y="0"/>
              <a:ext cx="288000" cy="6867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7" name="Rechthoek 46">
              <a:extLst>
                <a:ext uri="{FF2B5EF4-FFF2-40B4-BE49-F238E27FC236}">
                  <a16:creationId xmlns:a16="http://schemas.microsoft.com/office/drawing/2014/main" id="{F6081E11-BF91-453B-9DBE-F979A5E40D5B}"/>
                </a:ext>
              </a:extLst>
            </p:cNvPr>
            <p:cNvSpPr/>
            <p:nvPr userDrawn="1"/>
          </p:nvSpPr>
          <p:spPr>
            <a:xfrm>
              <a:off x="-4482" y="1264791"/>
              <a:ext cx="10558055"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48" name="Instructie">
            <a:extLst>
              <a:ext uri="{FF2B5EF4-FFF2-40B4-BE49-F238E27FC236}">
                <a16:creationId xmlns:a16="http://schemas.microsoft.com/office/drawing/2014/main" id="{9670E6F7-5F40-4DF7-82AE-6CD95727E596}"/>
              </a:ext>
            </a:extLst>
          </p:cNvPr>
          <p:cNvGrpSpPr/>
          <p:nvPr userDrawn="1"/>
        </p:nvGrpSpPr>
        <p:grpSpPr>
          <a:xfrm>
            <a:off x="12389714" y="5221435"/>
            <a:ext cx="3183677" cy="1636565"/>
            <a:chOff x="12389714" y="4327164"/>
            <a:chExt cx="3183677" cy="1636565"/>
          </a:xfrm>
        </p:grpSpPr>
        <p:cxnSp>
          <p:nvCxnSpPr>
            <p:cNvPr id="50" name="Rechte verbindingslijn 49">
              <a:extLst>
                <a:ext uri="{FF2B5EF4-FFF2-40B4-BE49-F238E27FC236}">
                  <a16:creationId xmlns:a16="http://schemas.microsoft.com/office/drawing/2014/main" id="{05DA660E-A35E-4045-BE8F-D98BEC33F410}"/>
                </a:ext>
              </a:extLst>
            </p:cNvPr>
            <p:cNvCxnSpPr>
              <a:cxnSpLocks/>
            </p:cNvCxnSpPr>
            <p:nvPr userDrawn="1"/>
          </p:nvCxnSpPr>
          <p:spPr>
            <a:xfrm>
              <a:off x="12395374" y="5963729"/>
              <a:ext cx="3178017" cy="0"/>
            </a:xfrm>
            <a:prstGeom prst="line">
              <a:avLst/>
            </a:prstGeom>
            <a:noFill/>
            <a:ln w="3175" cap="flat" cmpd="sng" algn="ctr">
              <a:solidFill>
                <a:schemeClr val="accent1"/>
              </a:solidFill>
              <a:prstDash val="solid"/>
            </a:ln>
            <a:effectLst/>
          </p:spPr>
        </p:cxnSp>
        <p:sp>
          <p:nvSpPr>
            <p:cNvPr id="51" name="Rechthoek 50">
              <a:extLst>
                <a:ext uri="{FF2B5EF4-FFF2-40B4-BE49-F238E27FC236}">
                  <a16:creationId xmlns:a16="http://schemas.microsoft.com/office/drawing/2014/main" id="{BB75C9DA-BF11-47B9-89A0-E7C8A66BA409}"/>
                </a:ext>
              </a:extLst>
            </p:cNvPr>
            <p:cNvSpPr/>
            <p:nvPr userDrawn="1"/>
          </p:nvSpPr>
          <p:spPr>
            <a:xfrm>
              <a:off x="12395375" y="4327164"/>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0" i="0" u="none" strike="noStrike" kern="0" cap="all" spc="0" normalizeH="0" baseline="0" noProof="0" dirty="0">
                  <a:ln>
                    <a:noFill/>
                  </a:ln>
                  <a:solidFill>
                    <a:schemeClr val="accent1"/>
                  </a:solidFill>
                  <a:effectLst/>
                  <a:uLnTx/>
                  <a:uFillTx/>
                  <a:latin typeface="+mj-lt"/>
                  <a:cs typeface="Segoe UI Light" panose="020B0502040204020203" pitchFamily="34" charset="0"/>
                </a:rPr>
                <a:t>Data van de Grafiek Bewerken</a:t>
              </a:r>
            </a:p>
          </p:txBody>
        </p:sp>
        <p:sp>
          <p:nvSpPr>
            <p:cNvPr id="52" name="Ovaal 51">
              <a:extLst>
                <a:ext uri="{FF2B5EF4-FFF2-40B4-BE49-F238E27FC236}">
                  <a16:creationId xmlns:a16="http://schemas.microsoft.com/office/drawing/2014/main" id="{E2039187-8827-4759-9B33-FCD059B2422C}"/>
                </a:ext>
              </a:extLst>
            </p:cNvPr>
            <p:cNvSpPr/>
            <p:nvPr userDrawn="1"/>
          </p:nvSpPr>
          <p:spPr>
            <a:xfrm>
              <a:off x="12389714" y="470625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53" name="Rechte verbindingslijn 52">
              <a:extLst>
                <a:ext uri="{FF2B5EF4-FFF2-40B4-BE49-F238E27FC236}">
                  <a16:creationId xmlns:a16="http://schemas.microsoft.com/office/drawing/2014/main" id="{C3CECA0A-8E81-47AA-872E-59D92C26BA2F}"/>
                </a:ext>
              </a:extLst>
            </p:cNvPr>
            <p:cNvCxnSpPr>
              <a:cxnSpLocks/>
            </p:cNvCxnSpPr>
            <p:nvPr userDrawn="1"/>
          </p:nvCxnSpPr>
          <p:spPr>
            <a:xfrm>
              <a:off x="12395374" y="4584932"/>
              <a:ext cx="3178017" cy="0"/>
            </a:xfrm>
            <a:prstGeom prst="line">
              <a:avLst/>
            </a:prstGeom>
            <a:noFill/>
            <a:ln w="3175" cap="flat" cmpd="sng" algn="ctr">
              <a:solidFill>
                <a:schemeClr val="accent1"/>
              </a:solidFill>
              <a:prstDash val="solid"/>
            </a:ln>
            <a:effectLst/>
          </p:spPr>
        </p:cxnSp>
        <p:sp>
          <p:nvSpPr>
            <p:cNvPr id="54" name="Rechthoek 53">
              <a:extLst>
                <a:ext uri="{FF2B5EF4-FFF2-40B4-BE49-F238E27FC236}">
                  <a16:creationId xmlns:a16="http://schemas.microsoft.com/office/drawing/2014/main" id="{D2DC50CD-0C82-4936-8884-4C4FB4D4BAAA}"/>
                </a:ext>
              </a:extLst>
            </p:cNvPr>
            <p:cNvSpPr/>
            <p:nvPr userDrawn="1"/>
          </p:nvSpPr>
          <p:spPr>
            <a:xfrm>
              <a:off x="12755395" y="4772316"/>
              <a:ext cx="2817995" cy="314439"/>
            </a:xfrm>
            <a:prstGeom prst="rect">
              <a:avLst/>
            </a:prstGeom>
            <a:noFill/>
            <a:ln w="25400" cap="flat" cmpd="sng" algn="ctr">
              <a:noFill/>
              <a:prstDash val="solid"/>
            </a:ln>
            <a:effectLst/>
          </p:spPr>
          <p:txBody>
            <a:bodyPr lIns="0" tIns="0" rIns="0" bIns="0" rtlCol="0" anchor="t"/>
            <a:lstStyle/>
            <a:p>
              <a:pPr lvl="0" fontAlgn="auto">
                <a:spcBef>
                  <a:spcPts val="0"/>
                </a:spcBef>
                <a:spcAft>
                  <a:spcPts val="0"/>
                </a:spcAft>
                <a:defRPr/>
              </a:pPr>
              <a:r>
                <a:rPr lang="nl-NL" sz="1050" kern="0" noProof="0" dirty="0">
                  <a:solidFill>
                    <a:schemeClr val="tx1"/>
                  </a:solidFill>
                  <a:latin typeface="+mn-lt"/>
                  <a:cs typeface="Segoe UI Light" panose="020B0502040204020203" pitchFamily="34" charset="0"/>
                </a:rPr>
                <a:t>Selecteer de grafiek, klik met de rechter muisknop en kies </a:t>
              </a:r>
              <a:r>
                <a:rPr lang="nl-NL" sz="1050" b="1" kern="0" noProof="0" dirty="0">
                  <a:solidFill>
                    <a:schemeClr val="tx1"/>
                  </a:solidFill>
                  <a:latin typeface="+mn-lt"/>
                  <a:cs typeface="Segoe UI Light" panose="020B0502040204020203" pitchFamily="34" charset="0"/>
                </a:rPr>
                <a:t>‘Gegevens bewerken’</a:t>
              </a:r>
            </a:p>
          </p:txBody>
        </p:sp>
        <p:grpSp>
          <p:nvGrpSpPr>
            <p:cNvPr id="55" name="Groep 54">
              <a:extLst>
                <a:ext uri="{FF2B5EF4-FFF2-40B4-BE49-F238E27FC236}">
                  <a16:creationId xmlns:a16="http://schemas.microsoft.com/office/drawing/2014/main" id="{79BDC231-A907-4FBD-B52F-283F7CE32615}"/>
                </a:ext>
              </a:extLst>
            </p:cNvPr>
            <p:cNvGrpSpPr/>
            <p:nvPr userDrawn="1"/>
          </p:nvGrpSpPr>
          <p:grpSpPr>
            <a:xfrm>
              <a:off x="12755394" y="5222855"/>
              <a:ext cx="1714530" cy="639425"/>
              <a:chOff x="12757283" y="4365594"/>
              <a:chExt cx="1714530" cy="639425"/>
            </a:xfrm>
          </p:grpSpPr>
          <p:sp>
            <p:nvSpPr>
              <p:cNvPr id="56" name="Rechthoek 55">
                <a:extLst>
                  <a:ext uri="{FF2B5EF4-FFF2-40B4-BE49-F238E27FC236}">
                    <a16:creationId xmlns:a16="http://schemas.microsoft.com/office/drawing/2014/main" id="{FF778505-F51D-4B90-BEAD-7F475F84DC52}"/>
                  </a:ext>
                </a:extLst>
              </p:cNvPr>
              <p:cNvSpPr/>
              <p:nvPr userDrawn="1"/>
            </p:nvSpPr>
            <p:spPr>
              <a:xfrm>
                <a:off x="12757283" y="4365594"/>
                <a:ext cx="1626818" cy="580946"/>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sp>
            <p:nvSpPr>
              <p:cNvPr id="57" name="Rechthoek 56">
                <a:extLst>
                  <a:ext uri="{FF2B5EF4-FFF2-40B4-BE49-F238E27FC236}">
                    <a16:creationId xmlns:a16="http://schemas.microsoft.com/office/drawing/2014/main" id="{835D39C1-006C-4620-9BEA-14A983A693B7}"/>
                  </a:ext>
                </a:extLst>
              </p:cNvPr>
              <p:cNvSpPr/>
              <p:nvPr userDrawn="1"/>
            </p:nvSpPr>
            <p:spPr>
              <a:xfrm>
                <a:off x="12768263" y="4676983"/>
                <a:ext cx="1609231" cy="261256"/>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58" name="Tekstvak 57">
                <a:extLst>
                  <a:ext uri="{FF2B5EF4-FFF2-40B4-BE49-F238E27FC236}">
                    <a16:creationId xmlns:a16="http://schemas.microsoft.com/office/drawing/2014/main" id="{BAB1B71E-052D-4624-96E1-7E2792D6B968}"/>
                  </a:ext>
                </a:extLst>
              </p:cNvPr>
              <p:cNvSpPr txBox="1"/>
              <p:nvPr userDrawn="1"/>
            </p:nvSpPr>
            <p:spPr>
              <a:xfrm>
                <a:off x="12997648" y="4404704"/>
                <a:ext cx="1248154"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dirty="0">
                    <a:solidFill>
                      <a:schemeClr val="tx1"/>
                    </a:solidFill>
                    <a:latin typeface="Arial" panose="020B0604020202020204" pitchFamily="34" charset="0"/>
                    <a:ea typeface="+mn-ea"/>
                    <a:cs typeface="Arial" panose="020B0604020202020204" pitchFamily="34" charset="0"/>
                  </a:rPr>
                  <a:t>Grafiektype wijzigen</a:t>
                </a:r>
              </a:p>
            </p:txBody>
          </p:sp>
          <p:sp>
            <p:nvSpPr>
              <p:cNvPr id="59" name="Tekstvak 58">
                <a:extLst>
                  <a:ext uri="{FF2B5EF4-FFF2-40B4-BE49-F238E27FC236}">
                    <a16:creationId xmlns:a16="http://schemas.microsoft.com/office/drawing/2014/main" id="{86FA97A4-DAFF-4ED0-B46D-D4D07C1AA299}"/>
                  </a:ext>
                </a:extLst>
              </p:cNvPr>
              <p:cNvSpPr txBox="1"/>
              <p:nvPr userDrawn="1"/>
            </p:nvSpPr>
            <p:spPr>
              <a:xfrm>
                <a:off x="12984219" y="4725830"/>
                <a:ext cx="1274711" cy="203133"/>
              </a:xfrm>
              <a:prstGeom prst="rect">
                <a:avLst/>
              </a:prstGeom>
              <a:noFill/>
            </p:spPr>
            <p:txBody>
              <a:bodyPr wrap="square" rtlCol="0">
                <a:spAutoFit/>
              </a:bodyPr>
              <a:lstStyle/>
              <a:p>
                <a:pPr marL="0" algn="l" defTabSz="1217512" rtl="0" eaLnBrk="1" latinLnBrk="0" hangingPunct="1">
                  <a:lnSpc>
                    <a:spcPct val="90000"/>
                  </a:lnSpc>
                  <a:spcBef>
                    <a:spcPts val="600"/>
                  </a:spcBef>
                  <a:spcAft>
                    <a:spcPts val="600"/>
                  </a:spcAft>
                </a:pPr>
                <a:r>
                  <a:rPr lang="nl-NL" sz="800" b="0" kern="1200" noProof="0" dirty="0">
                    <a:solidFill>
                      <a:schemeClr val="tx1"/>
                    </a:solidFill>
                    <a:latin typeface="Arial" panose="020B0604020202020204" pitchFamily="34" charset="0"/>
                    <a:ea typeface="+mn-ea"/>
                    <a:cs typeface="Arial" panose="020B0604020202020204" pitchFamily="34" charset="0"/>
                  </a:rPr>
                  <a:t>Gegevens bewerken</a:t>
                </a:r>
              </a:p>
            </p:txBody>
          </p:sp>
          <p:pic>
            <p:nvPicPr>
              <p:cNvPr id="60" name="Picture 3">
                <a:extLst>
                  <a:ext uri="{FF2B5EF4-FFF2-40B4-BE49-F238E27FC236}">
                    <a16:creationId xmlns:a16="http://schemas.microsoft.com/office/drawing/2014/main" id="{173A9F28-8565-4C0E-9BD2-2CE3F3C45E5F}"/>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4328727" y="4773688"/>
                <a:ext cx="143086" cy="231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1" name="Groep 60">
                <a:extLst>
                  <a:ext uri="{FF2B5EF4-FFF2-40B4-BE49-F238E27FC236}">
                    <a16:creationId xmlns:a16="http://schemas.microsoft.com/office/drawing/2014/main" id="{FBCFE79C-6E9F-4078-B4CC-66D2BDF005F9}"/>
                  </a:ext>
                </a:extLst>
              </p:cNvPr>
              <p:cNvGrpSpPr/>
              <p:nvPr userDrawn="1"/>
            </p:nvGrpSpPr>
            <p:grpSpPr>
              <a:xfrm>
                <a:off x="12831198" y="4432250"/>
                <a:ext cx="139861" cy="152244"/>
                <a:chOff x="12574450" y="6053892"/>
                <a:chExt cx="169232" cy="184215"/>
              </a:xfrm>
            </p:grpSpPr>
            <p:sp>
              <p:nvSpPr>
                <p:cNvPr id="84" name="Rechthoek 83">
                  <a:extLst>
                    <a:ext uri="{FF2B5EF4-FFF2-40B4-BE49-F238E27FC236}">
                      <a16:creationId xmlns:a16="http://schemas.microsoft.com/office/drawing/2014/main" id="{9618E749-726C-42EF-BB39-D6BCC3EAE5D7}"/>
                    </a:ext>
                  </a:extLst>
                </p:cNvPr>
                <p:cNvSpPr/>
                <p:nvPr userDrawn="1"/>
              </p:nvSpPr>
              <p:spPr>
                <a:xfrm>
                  <a:off x="12574450" y="6111529"/>
                  <a:ext cx="46293" cy="12657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solidFill>
                      <a:schemeClr val="tx2"/>
                    </a:solidFill>
                    <a:latin typeface="+mn-lt"/>
                  </a:endParaRPr>
                </a:p>
              </p:txBody>
            </p:sp>
            <p:sp>
              <p:nvSpPr>
                <p:cNvPr id="85" name="Rechthoek 84">
                  <a:extLst>
                    <a:ext uri="{FF2B5EF4-FFF2-40B4-BE49-F238E27FC236}">
                      <a16:creationId xmlns:a16="http://schemas.microsoft.com/office/drawing/2014/main" id="{60300BD5-0284-4A74-B2EB-AB1CBA41CDBC}"/>
                    </a:ext>
                  </a:extLst>
                </p:cNvPr>
                <p:cNvSpPr/>
                <p:nvPr userDrawn="1"/>
              </p:nvSpPr>
              <p:spPr>
                <a:xfrm>
                  <a:off x="12635427" y="6053892"/>
                  <a:ext cx="46293" cy="184215"/>
                </a:xfrm>
                <a:prstGeom prst="rect">
                  <a:avLst/>
                </a:prstGeom>
                <a:solidFill>
                  <a:srgbClr val="EDC8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solidFill>
                      <a:schemeClr val="tx2"/>
                    </a:solidFill>
                    <a:latin typeface="+mn-lt"/>
                  </a:endParaRPr>
                </a:p>
              </p:txBody>
            </p:sp>
            <p:sp>
              <p:nvSpPr>
                <p:cNvPr id="86" name="Rechthoek 85">
                  <a:extLst>
                    <a:ext uri="{FF2B5EF4-FFF2-40B4-BE49-F238E27FC236}">
                      <a16:creationId xmlns:a16="http://schemas.microsoft.com/office/drawing/2014/main" id="{32B7CF9D-1CDA-4AA4-8155-3AFA8D6ADAAD}"/>
                    </a:ext>
                  </a:extLst>
                </p:cNvPr>
                <p:cNvSpPr/>
                <p:nvPr userDrawn="1"/>
              </p:nvSpPr>
              <p:spPr>
                <a:xfrm>
                  <a:off x="12697389" y="6094907"/>
                  <a:ext cx="46293" cy="143200"/>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noProof="0">
                    <a:solidFill>
                      <a:schemeClr val="tx2"/>
                    </a:solidFill>
                    <a:latin typeface="+mn-lt"/>
                  </a:endParaRPr>
                </a:p>
              </p:txBody>
            </p:sp>
          </p:grpSp>
          <p:grpSp>
            <p:nvGrpSpPr>
              <p:cNvPr id="62" name="Groep 61">
                <a:extLst>
                  <a:ext uri="{FF2B5EF4-FFF2-40B4-BE49-F238E27FC236}">
                    <a16:creationId xmlns:a16="http://schemas.microsoft.com/office/drawing/2014/main" id="{BA466FA4-AA41-4E38-ACD9-7E7AC3A08D93}"/>
                  </a:ext>
                </a:extLst>
              </p:cNvPr>
              <p:cNvGrpSpPr/>
              <p:nvPr userDrawn="1"/>
            </p:nvGrpSpPr>
            <p:grpSpPr>
              <a:xfrm>
                <a:off x="12831198" y="4748585"/>
                <a:ext cx="184916" cy="120210"/>
                <a:chOff x="8815516" y="1076284"/>
                <a:chExt cx="503174" cy="327105"/>
              </a:xfrm>
            </p:grpSpPr>
            <p:sp>
              <p:nvSpPr>
                <p:cNvPr id="63" name="Rechthoek 62">
                  <a:extLst>
                    <a:ext uri="{FF2B5EF4-FFF2-40B4-BE49-F238E27FC236}">
                      <a16:creationId xmlns:a16="http://schemas.microsoft.com/office/drawing/2014/main" id="{B2A33AC3-509D-4D02-BB09-6A5B6E84A402}"/>
                    </a:ext>
                  </a:extLst>
                </p:cNvPr>
                <p:cNvSpPr/>
                <p:nvPr userDrawn="1"/>
              </p:nvSpPr>
              <p:spPr>
                <a:xfrm>
                  <a:off x="8815516" y="1133167"/>
                  <a:ext cx="372729" cy="235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p>
              </p:txBody>
            </p:sp>
            <p:grpSp>
              <p:nvGrpSpPr>
                <p:cNvPr id="64" name="Groep 63">
                  <a:extLst>
                    <a:ext uri="{FF2B5EF4-FFF2-40B4-BE49-F238E27FC236}">
                      <a16:creationId xmlns:a16="http://schemas.microsoft.com/office/drawing/2014/main" id="{C05A10FE-C44D-41C5-AB5B-EDFFC0201650}"/>
                    </a:ext>
                  </a:extLst>
                </p:cNvPr>
                <p:cNvGrpSpPr/>
                <p:nvPr userDrawn="1"/>
              </p:nvGrpSpPr>
              <p:grpSpPr>
                <a:xfrm>
                  <a:off x="8815517" y="1076284"/>
                  <a:ext cx="503173" cy="327105"/>
                  <a:chOff x="1351248" y="-683635"/>
                  <a:chExt cx="503173" cy="327105"/>
                </a:xfrm>
              </p:grpSpPr>
              <p:grpSp>
                <p:nvGrpSpPr>
                  <p:cNvPr id="65" name="Groep 64">
                    <a:extLst>
                      <a:ext uri="{FF2B5EF4-FFF2-40B4-BE49-F238E27FC236}">
                        <a16:creationId xmlns:a16="http://schemas.microsoft.com/office/drawing/2014/main" id="{AC103949-6AD6-48CF-9BDB-F6D436A478DA}"/>
                      </a:ext>
                    </a:extLst>
                  </p:cNvPr>
                  <p:cNvGrpSpPr/>
                  <p:nvPr userDrawn="1"/>
                </p:nvGrpSpPr>
                <p:grpSpPr>
                  <a:xfrm>
                    <a:off x="1351248" y="-683635"/>
                    <a:ext cx="375186" cy="293652"/>
                    <a:chOff x="1094874" y="-884923"/>
                    <a:chExt cx="884668" cy="692417"/>
                  </a:xfrm>
                </p:grpSpPr>
                <p:sp>
                  <p:nvSpPr>
                    <p:cNvPr id="70" name="Rechthoek 69">
                      <a:extLst>
                        <a:ext uri="{FF2B5EF4-FFF2-40B4-BE49-F238E27FC236}">
                          <a16:creationId xmlns:a16="http://schemas.microsoft.com/office/drawing/2014/main" id="{586C7D4B-7CB5-4BD2-9F96-CFCE57F473EC}"/>
                        </a:ext>
                      </a:extLst>
                    </p:cNvPr>
                    <p:cNvSpPr/>
                    <p:nvPr userDrawn="1"/>
                  </p:nvSpPr>
                  <p:spPr>
                    <a:xfrm>
                      <a:off x="1094874" y="-884923"/>
                      <a:ext cx="878304" cy="145579"/>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p>
                  </p:txBody>
                </p:sp>
                <p:grpSp>
                  <p:nvGrpSpPr>
                    <p:cNvPr id="71" name="Groep 70">
                      <a:extLst>
                        <a:ext uri="{FF2B5EF4-FFF2-40B4-BE49-F238E27FC236}">
                          <a16:creationId xmlns:a16="http://schemas.microsoft.com/office/drawing/2014/main" id="{BBD32BE9-03CC-4C71-9794-AA0CEB0A1779}"/>
                        </a:ext>
                      </a:extLst>
                    </p:cNvPr>
                    <p:cNvGrpSpPr/>
                    <p:nvPr userDrawn="1"/>
                  </p:nvGrpSpPr>
                  <p:grpSpPr>
                    <a:xfrm>
                      <a:off x="1094874" y="-878306"/>
                      <a:ext cx="867364" cy="685800"/>
                      <a:chOff x="1094874" y="-878306"/>
                      <a:chExt cx="867364" cy="613611"/>
                    </a:xfrm>
                  </p:grpSpPr>
                  <p:cxnSp>
                    <p:nvCxnSpPr>
                      <p:cNvPr id="77" name="Rechte verbindingslijn 76">
                        <a:extLst>
                          <a:ext uri="{FF2B5EF4-FFF2-40B4-BE49-F238E27FC236}">
                            <a16:creationId xmlns:a16="http://schemas.microsoft.com/office/drawing/2014/main" id="{B7341234-43E0-41D0-87C7-B9B2BBBA7019}"/>
                          </a:ext>
                        </a:extLst>
                      </p:cNvPr>
                      <p:cNvCxnSpPr>
                        <a:cxnSpLocks/>
                      </p:cNvCxnSpPr>
                      <p:nvPr userDrawn="1"/>
                    </p:nvCxnSpPr>
                    <p:spPr>
                      <a:xfrm>
                        <a:off x="1094874" y="-878305"/>
                        <a:ext cx="0" cy="61361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78" name="Rechte verbindingslijn 77">
                        <a:extLst>
                          <a:ext uri="{FF2B5EF4-FFF2-40B4-BE49-F238E27FC236}">
                            <a16:creationId xmlns:a16="http://schemas.microsoft.com/office/drawing/2014/main" id="{6FCF81D2-5DBC-437B-B91B-055B8B741FED}"/>
                          </a:ext>
                        </a:extLst>
                      </p:cNvPr>
                      <p:cNvCxnSpPr>
                        <a:cxnSpLocks/>
                      </p:cNvCxnSpPr>
                      <p:nvPr userDrawn="1"/>
                    </p:nvCxnSpPr>
                    <p:spPr>
                      <a:xfrm>
                        <a:off x="1962238" y="-878306"/>
                        <a:ext cx="0" cy="613611"/>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79" name="Groep 78">
                        <a:extLst>
                          <a:ext uri="{FF2B5EF4-FFF2-40B4-BE49-F238E27FC236}">
                            <a16:creationId xmlns:a16="http://schemas.microsoft.com/office/drawing/2014/main" id="{B9B7A660-2315-4C97-954F-1A4732B91691}"/>
                          </a:ext>
                        </a:extLst>
                      </p:cNvPr>
                      <p:cNvGrpSpPr/>
                      <p:nvPr userDrawn="1"/>
                    </p:nvGrpSpPr>
                    <p:grpSpPr>
                      <a:xfrm>
                        <a:off x="1270535" y="-878306"/>
                        <a:ext cx="526983" cy="613611"/>
                        <a:chOff x="1270535" y="-745959"/>
                        <a:chExt cx="526983" cy="481264"/>
                      </a:xfrm>
                    </p:grpSpPr>
                    <p:cxnSp>
                      <p:nvCxnSpPr>
                        <p:cNvPr id="80" name="Rechte verbindingslijn 79">
                          <a:extLst>
                            <a:ext uri="{FF2B5EF4-FFF2-40B4-BE49-F238E27FC236}">
                              <a16:creationId xmlns:a16="http://schemas.microsoft.com/office/drawing/2014/main" id="{36B22312-0B6E-476F-B6F1-A9925435B3EC}"/>
                            </a:ext>
                          </a:extLst>
                        </p:cNvPr>
                        <p:cNvCxnSpPr>
                          <a:cxnSpLocks/>
                        </p:cNvCxnSpPr>
                        <p:nvPr userDrawn="1"/>
                      </p:nvCxnSpPr>
                      <p:spPr>
                        <a:xfrm>
                          <a:off x="1446196"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81" name="Rechte verbindingslijn 80">
                          <a:extLst>
                            <a:ext uri="{FF2B5EF4-FFF2-40B4-BE49-F238E27FC236}">
                              <a16:creationId xmlns:a16="http://schemas.microsoft.com/office/drawing/2014/main" id="{D8ED112A-94B3-46DB-AE38-3A44296F2C8B}"/>
                            </a:ext>
                          </a:extLst>
                        </p:cNvPr>
                        <p:cNvCxnSpPr>
                          <a:cxnSpLocks/>
                        </p:cNvCxnSpPr>
                        <p:nvPr userDrawn="1"/>
                      </p:nvCxnSpPr>
                      <p:spPr>
                        <a:xfrm>
                          <a:off x="1270535"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82" name="Rechte verbindingslijn 81">
                          <a:extLst>
                            <a:ext uri="{FF2B5EF4-FFF2-40B4-BE49-F238E27FC236}">
                              <a16:creationId xmlns:a16="http://schemas.microsoft.com/office/drawing/2014/main" id="{AAB67D76-8105-487F-8F86-33FD2F023904}"/>
                            </a:ext>
                          </a:extLst>
                        </p:cNvPr>
                        <p:cNvCxnSpPr>
                          <a:cxnSpLocks/>
                        </p:cNvCxnSpPr>
                        <p:nvPr userDrawn="1"/>
                      </p:nvCxnSpPr>
                      <p:spPr>
                        <a:xfrm>
                          <a:off x="1621857"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83" name="Rechte verbindingslijn 82">
                          <a:extLst>
                            <a:ext uri="{FF2B5EF4-FFF2-40B4-BE49-F238E27FC236}">
                              <a16:creationId xmlns:a16="http://schemas.microsoft.com/office/drawing/2014/main" id="{F15CA2C9-3312-4E97-99BA-6F54F243C566}"/>
                            </a:ext>
                          </a:extLst>
                        </p:cNvPr>
                        <p:cNvCxnSpPr>
                          <a:cxnSpLocks/>
                        </p:cNvCxnSpPr>
                        <p:nvPr userDrawn="1"/>
                      </p:nvCxnSpPr>
                      <p:spPr>
                        <a:xfrm>
                          <a:off x="1797518" y="-745959"/>
                          <a:ext cx="0" cy="481264"/>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grpSp>
                </p:grpSp>
                <p:cxnSp>
                  <p:nvCxnSpPr>
                    <p:cNvPr id="72" name="Rechte verbindingslijn 71">
                      <a:extLst>
                        <a:ext uri="{FF2B5EF4-FFF2-40B4-BE49-F238E27FC236}">
                          <a16:creationId xmlns:a16="http://schemas.microsoft.com/office/drawing/2014/main" id="{6DB7CEDC-5AE5-4314-B655-6D3D61D9A747}"/>
                        </a:ext>
                      </a:extLst>
                    </p:cNvPr>
                    <p:cNvCxnSpPr>
                      <a:cxnSpLocks/>
                    </p:cNvCxnSpPr>
                    <p:nvPr userDrawn="1"/>
                  </p:nvCxnSpPr>
                  <p:spPr>
                    <a:xfrm flipH="1">
                      <a:off x="1098555" y="-192506"/>
                      <a:ext cx="880987" cy="0"/>
                    </a:xfrm>
                    <a:prstGeom prst="line">
                      <a:avLst/>
                    </a:prstGeom>
                    <a:ln>
                      <a:solidFill>
                        <a:srgbClr val="818181"/>
                      </a:solidFill>
                    </a:ln>
                  </p:spPr>
                  <p:style>
                    <a:lnRef idx="1">
                      <a:schemeClr val="accent1"/>
                    </a:lnRef>
                    <a:fillRef idx="0">
                      <a:schemeClr val="accent1"/>
                    </a:fillRef>
                    <a:effectRef idx="0">
                      <a:schemeClr val="accent1"/>
                    </a:effectRef>
                    <a:fontRef idx="minor">
                      <a:schemeClr val="tx1"/>
                    </a:fontRef>
                  </p:style>
                </p:cxnSp>
                <p:grpSp>
                  <p:nvGrpSpPr>
                    <p:cNvPr id="73" name="Groep 72">
                      <a:extLst>
                        <a:ext uri="{FF2B5EF4-FFF2-40B4-BE49-F238E27FC236}">
                          <a16:creationId xmlns:a16="http://schemas.microsoft.com/office/drawing/2014/main" id="{08D87BCE-5739-4518-A154-8E3A4F51A20C}"/>
                        </a:ext>
                      </a:extLst>
                    </p:cNvPr>
                    <p:cNvGrpSpPr/>
                    <p:nvPr userDrawn="1"/>
                  </p:nvGrpSpPr>
                  <p:grpSpPr>
                    <a:xfrm>
                      <a:off x="1094874" y="-607596"/>
                      <a:ext cx="878306" cy="276726"/>
                      <a:chOff x="1106905" y="-607596"/>
                      <a:chExt cx="878307" cy="276726"/>
                    </a:xfrm>
                  </p:grpSpPr>
                  <p:cxnSp>
                    <p:nvCxnSpPr>
                      <p:cNvPr id="74" name="Rechte verbindingslijn 73">
                        <a:extLst>
                          <a:ext uri="{FF2B5EF4-FFF2-40B4-BE49-F238E27FC236}">
                            <a16:creationId xmlns:a16="http://schemas.microsoft.com/office/drawing/2014/main" id="{B6D2F569-5574-4DC0-97A1-A4CCD8A22413}"/>
                          </a:ext>
                        </a:extLst>
                      </p:cNvPr>
                      <p:cNvCxnSpPr>
                        <a:cxnSpLocks/>
                      </p:cNvCxnSpPr>
                      <p:nvPr userDrawn="1"/>
                    </p:nvCxnSpPr>
                    <p:spPr>
                      <a:xfrm flipH="1">
                        <a:off x="1106905" y="-330870"/>
                        <a:ext cx="878307"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75" name="Rechte verbindingslijn 74">
                        <a:extLst>
                          <a:ext uri="{FF2B5EF4-FFF2-40B4-BE49-F238E27FC236}">
                            <a16:creationId xmlns:a16="http://schemas.microsoft.com/office/drawing/2014/main" id="{25AFB54A-7A0E-4C36-BE39-59398B5A2E6C}"/>
                          </a:ext>
                        </a:extLst>
                      </p:cNvPr>
                      <p:cNvCxnSpPr>
                        <a:cxnSpLocks/>
                      </p:cNvCxnSpPr>
                      <p:nvPr userDrawn="1"/>
                    </p:nvCxnSpPr>
                    <p:spPr>
                      <a:xfrm flipH="1">
                        <a:off x="1106905" y="-469233"/>
                        <a:ext cx="878307"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cxnSp>
                    <p:nvCxnSpPr>
                      <p:cNvPr id="76" name="Rechte verbindingslijn 75">
                        <a:extLst>
                          <a:ext uri="{FF2B5EF4-FFF2-40B4-BE49-F238E27FC236}">
                            <a16:creationId xmlns:a16="http://schemas.microsoft.com/office/drawing/2014/main" id="{E21AE3DA-1603-4DEF-B901-73C7A6B47D01}"/>
                          </a:ext>
                        </a:extLst>
                      </p:cNvPr>
                      <p:cNvCxnSpPr>
                        <a:cxnSpLocks/>
                      </p:cNvCxnSpPr>
                      <p:nvPr userDrawn="1"/>
                    </p:nvCxnSpPr>
                    <p:spPr>
                      <a:xfrm flipH="1">
                        <a:off x="1106905" y="-607596"/>
                        <a:ext cx="878307" cy="0"/>
                      </a:xfrm>
                      <a:prstGeom prst="line">
                        <a:avLst/>
                      </a:prstGeom>
                      <a:ln w="6350">
                        <a:solidFill>
                          <a:srgbClr val="818181"/>
                        </a:solidFill>
                      </a:ln>
                    </p:spPr>
                    <p:style>
                      <a:lnRef idx="1">
                        <a:schemeClr val="accent1"/>
                      </a:lnRef>
                      <a:fillRef idx="0">
                        <a:schemeClr val="accent1"/>
                      </a:fillRef>
                      <a:effectRef idx="0">
                        <a:schemeClr val="accent1"/>
                      </a:effectRef>
                      <a:fontRef idx="minor">
                        <a:schemeClr val="tx1"/>
                      </a:fontRef>
                    </p:style>
                  </p:cxnSp>
                </p:grpSp>
              </p:grpSp>
              <p:grpSp>
                <p:nvGrpSpPr>
                  <p:cNvPr id="66" name="Groep 65">
                    <a:extLst>
                      <a:ext uri="{FF2B5EF4-FFF2-40B4-BE49-F238E27FC236}">
                        <a16:creationId xmlns:a16="http://schemas.microsoft.com/office/drawing/2014/main" id="{3480A7B2-1171-4318-8D87-2817C38F6921}"/>
                      </a:ext>
                    </a:extLst>
                  </p:cNvPr>
                  <p:cNvGrpSpPr/>
                  <p:nvPr userDrawn="1"/>
                </p:nvGrpSpPr>
                <p:grpSpPr>
                  <a:xfrm rot="2700000">
                    <a:off x="1605871" y="-605080"/>
                    <a:ext cx="90079" cy="407021"/>
                    <a:chOff x="3130062" y="-817193"/>
                    <a:chExt cx="131884" cy="595920"/>
                  </a:xfrm>
                  <a:solidFill>
                    <a:srgbClr val="3399FF"/>
                  </a:solidFill>
                </p:grpSpPr>
                <p:sp>
                  <p:nvSpPr>
                    <p:cNvPr id="67" name="Rechthoek 66">
                      <a:extLst>
                        <a:ext uri="{FF2B5EF4-FFF2-40B4-BE49-F238E27FC236}">
                          <a16:creationId xmlns:a16="http://schemas.microsoft.com/office/drawing/2014/main" id="{EDE28CF4-C1F9-49E8-AC43-407EF506E633}"/>
                        </a:ext>
                      </a:extLst>
                    </p:cNvPr>
                    <p:cNvSpPr/>
                    <p:nvPr userDrawn="1"/>
                  </p:nvSpPr>
                  <p:spPr>
                    <a:xfrm>
                      <a:off x="3130062" y="-705979"/>
                      <a:ext cx="131884" cy="281354"/>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p>
                  </p:txBody>
                </p:sp>
                <p:sp>
                  <p:nvSpPr>
                    <p:cNvPr id="68" name="Rechthoek: afgeronde bovenhoeken 67">
                      <a:extLst>
                        <a:ext uri="{FF2B5EF4-FFF2-40B4-BE49-F238E27FC236}">
                          <a16:creationId xmlns:a16="http://schemas.microsoft.com/office/drawing/2014/main" id="{2541F18B-0418-45F2-B036-AC2479B98E3F}"/>
                        </a:ext>
                      </a:extLst>
                    </p:cNvPr>
                    <p:cNvSpPr/>
                    <p:nvPr userDrawn="1"/>
                  </p:nvSpPr>
                  <p:spPr>
                    <a:xfrm>
                      <a:off x="3130063" y="-817193"/>
                      <a:ext cx="131883" cy="87615"/>
                    </a:xfrm>
                    <a:prstGeom prst="round2SameRect">
                      <a:avLst>
                        <a:gd name="adj1" fmla="val 50000"/>
                        <a:gd name="adj2" fmla="val 0"/>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p>
                  </p:txBody>
                </p:sp>
                <p:sp>
                  <p:nvSpPr>
                    <p:cNvPr id="69" name="Gelijkbenige driehoek 68">
                      <a:extLst>
                        <a:ext uri="{FF2B5EF4-FFF2-40B4-BE49-F238E27FC236}">
                          <a16:creationId xmlns:a16="http://schemas.microsoft.com/office/drawing/2014/main" id="{98D58D1D-12B0-4325-A689-113D50D94BAB}"/>
                        </a:ext>
                      </a:extLst>
                    </p:cNvPr>
                    <p:cNvSpPr/>
                    <p:nvPr userDrawn="1"/>
                  </p:nvSpPr>
                  <p:spPr>
                    <a:xfrm rot="10800000">
                      <a:off x="3130062" y="-401026"/>
                      <a:ext cx="131884" cy="179753"/>
                    </a:xfrm>
                    <a:prstGeom prst="triangle">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p>
                  </p:txBody>
                </p:sp>
              </p:grpSp>
            </p:grpSp>
          </p:grpSp>
        </p:grpSp>
      </p:grpSp>
      <p:grpSp>
        <p:nvGrpSpPr>
          <p:cNvPr id="90" name="Instructie">
            <a:extLst>
              <a:ext uri="{FF2B5EF4-FFF2-40B4-BE49-F238E27FC236}">
                <a16:creationId xmlns:a16="http://schemas.microsoft.com/office/drawing/2014/main" id="{A7C08417-CFBD-4F77-B92C-4ED164D6097B}"/>
              </a:ext>
            </a:extLst>
          </p:cNvPr>
          <p:cNvGrpSpPr/>
          <p:nvPr userDrawn="1"/>
        </p:nvGrpSpPr>
        <p:grpSpPr>
          <a:xfrm>
            <a:off x="12391601" y="0"/>
            <a:ext cx="3183677" cy="2499789"/>
            <a:chOff x="12391601" y="0"/>
            <a:chExt cx="3183677" cy="2499789"/>
          </a:xfrm>
        </p:grpSpPr>
        <p:sp>
          <p:nvSpPr>
            <p:cNvPr id="91" name="Rechthoek 90">
              <a:extLst>
                <a:ext uri="{FF2B5EF4-FFF2-40B4-BE49-F238E27FC236}">
                  <a16:creationId xmlns:a16="http://schemas.microsoft.com/office/drawing/2014/main" id="{BB6BDA9F-975D-4ED9-9B9D-F39A129B0CF2}"/>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0" i="0" u="none" strike="noStrike" kern="0" cap="all" spc="0" normalizeH="0" baseline="0" noProof="0" dirty="0">
                  <a:ln>
                    <a:noFill/>
                  </a:ln>
                  <a:solidFill>
                    <a:schemeClr val="accent1"/>
                  </a:solidFill>
                  <a:effectLst/>
                  <a:uLnTx/>
                  <a:uFillTx/>
                  <a:latin typeface="+mj-lt"/>
                  <a:cs typeface="Segoe UI Light" panose="020B0502040204020203" pitchFamily="34" charset="0"/>
                </a:rPr>
                <a:t>Grafiek invoegen/veranderen</a:t>
              </a:r>
            </a:p>
          </p:txBody>
        </p:sp>
        <p:sp>
          <p:nvSpPr>
            <p:cNvPr id="92" name="Ovaal 91">
              <a:extLst>
                <a:ext uri="{FF2B5EF4-FFF2-40B4-BE49-F238E27FC236}">
                  <a16:creationId xmlns:a16="http://schemas.microsoft.com/office/drawing/2014/main" id="{75EB99F6-4356-478C-A57B-B8B2A7D87D1E}"/>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93" name="Rechte verbindingslijn 92">
              <a:extLst>
                <a:ext uri="{FF2B5EF4-FFF2-40B4-BE49-F238E27FC236}">
                  <a16:creationId xmlns:a16="http://schemas.microsoft.com/office/drawing/2014/main" id="{05238CCE-F35A-4A25-927C-B1C21A77446D}"/>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94" name="Rechte verbindingslijn 93">
              <a:extLst>
                <a:ext uri="{FF2B5EF4-FFF2-40B4-BE49-F238E27FC236}">
                  <a16:creationId xmlns:a16="http://schemas.microsoft.com/office/drawing/2014/main" id="{B5C69187-3F6E-496C-86B1-3C44AE6A0021}"/>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95" name="Rechthoek 94">
              <a:extLst>
                <a:ext uri="{FF2B5EF4-FFF2-40B4-BE49-F238E27FC236}">
                  <a16:creationId xmlns:a16="http://schemas.microsoft.com/office/drawing/2014/main" id="{56D12428-9C15-4E8C-9ED9-FDEF80891634}"/>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Wanneer nodig, verwijder de bestaande grafiek d.m.v. de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Klik op het pictogram om een nieuwe grafiek in te voegen. </a:t>
              </a:r>
              <a:r>
                <a:rPr kumimoji="0" lang="nl-NL" sz="1050" b="0" i="1" u="none" strike="noStrike" kern="0" cap="none" spc="0" normalizeH="0" baseline="0" noProof="0" dirty="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sp>
          <p:nvSpPr>
            <p:cNvPr id="96" name="Ovaal 95">
              <a:extLst>
                <a:ext uri="{FF2B5EF4-FFF2-40B4-BE49-F238E27FC236}">
                  <a16:creationId xmlns:a16="http://schemas.microsoft.com/office/drawing/2014/main" id="{157CB734-84BC-4BBA-96E3-C8006A2D68D1}"/>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97" name="Rechthoek 96">
              <a:extLst>
                <a:ext uri="{FF2B5EF4-FFF2-40B4-BE49-F238E27FC236}">
                  <a16:creationId xmlns:a16="http://schemas.microsoft.com/office/drawing/2014/main" id="{2E0EEE8E-BB39-471C-B8EB-307586E5C2E5}"/>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Selecteer de gewenste grafiek</a:t>
              </a:r>
              <a:b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en klik op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grpSp>
          <p:nvGrpSpPr>
            <p:cNvPr id="98" name="Groep 97">
              <a:extLst>
                <a:ext uri="{FF2B5EF4-FFF2-40B4-BE49-F238E27FC236}">
                  <a16:creationId xmlns:a16="http://schemas.microsoft.com/office/drawing/2014/main" id="{C9AA0F95-122D-4014-B271-1ED2273838B3}"/>
                </a:ext>
              </a:extLst>
            </p:cNvPr>
            <p:cNvGrpSpPr/>
            <p:nvPr userDrawn="1"/>
          </p:nvGrpSpPr>
          <p:grpSpPr>
            <a:xfrm>
              <a:off x="12757282" y="2184550"/>
              <a:ext cx="825500" cy="209550"/>
              <a:chOff x="13504624" y="2482850"/>
              <a:chExt cx="825500" cy="209550"/>
            </a:xfrm>
          </p:grpSpPr>
          <p:sp>
            <p:nvSpPr>
              <p:cNvPr id="104" name="Rechthoek 103">
                <a:extLst>
                  <a:ext uri="{FF2B5EF4-FFF2-40B4-BE49-F238E27FC236}">
                    <a16:creationId xmlns:a16="http://schemas.microsoft.com/office/drawing/2014/main" id="{48BF044C-0688-430A-AFB7-3618426FFC99}"/>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700" b="0" noProof="0">
                    <a:solidFill>
                      <a:schemeClr val="tx1"/>
                    </a:solidFill>
                    <a:latin typeface="Arial" panose="020B0604020202020204" pitchFamily="34" charset="0"/>
                    <a:cs typeface="Arial" panose="020B0604020202020204" pitchFamily="34" charset="0"/>
                  </a:rPr>
                  <a:t>Invoegen</a:t>
                </a:r>
              </a:p>
            </p:txBody>
          </p:sp>
          <p:cxnSp>
            <p:nvCxnSpPr>
              <p:cNvPr id="105" name="Rechte verbindingslijn 104">
                <a:extLst>
                  <a:ext uri="{FF2B5EF4-FFF2-40B4-BE49-F238E27FC236}">
                    <a16:creationId xmlns:a16="http://schemas.microsoft.com/office/drawing/2014/main" id="{74C20F2F-5838-4CDB-B0E8-72151A026767}"/>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06" name="Gelijkbenige driehoek 105">
                <a:extLst>
                  <a:ext uri="{FF2B5EF4-FFF2-40B4-BE49-F238E27FC236}">
                    <a16:creationId xmlns:a16="http://schemas.microsoft.com/office/drawing/2014/main" id="{E7BE669F-9F9C-4303-8648-30C449A5800D}"/>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cxnSp>
          <p:nvCxnSpPr>
            <p:cNvPr id="99" name="Rechte verbindingslijn 98">
              <a:extLst>
                <a:ext uri="{FF2B5EF4-FFF2-40B4-BE49-F238E27FC236}">
                  <a16:creationId xmlns:a16="http://schemas.microsoft.com/office/drawing/2014/main" id="{7C7BC4C0-0E98-46B6-98CC-DE8A05B46B7E}"/>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100" name="Groep 99">
              <a:extLst>
                <a:ext uri="{FF2B5EF4-FFF2-40B4-BE49-F238E27FC236}">
                  <a16:creationId xmlns:a16="http://schemas.microsoft.com/office/drawing/2014/main" id="{67E2B21F-4AC1-4709-AC58-C4719FBA4EF0}"/>
                </a:ext>
              </a:extLst>
            </p:cNvPr>
            <p:cNvGrpSpPr/>
            <p:nvPr userDrawn="1"/>
          </p:nvGrpSpPr>
          <p:grpSpPr>
            <a:xfrm>
              <a:off x="12751697" y="1147804"/>
              <a:ext cx="289372" cy="314992"/>
              <a:chOff x="7322769" y="-310267"/>
              <a:chExt cx="289372" cy="314992"/>
            </a:xfrm>
          </p:grpSpPr>
          <p:sp>
            <p:nvSpPr>
              <p:cNvPr id="101" name="Rechthoek 100">
                <a:extLst>
                  <a:ext uri="{FF2B5EF4-FFF2-40B4-BE49-F238E27FC236}">
                    <a16:creationId xmlns:a16="http://schemas.microsoft.com/office/drawing/2014/main" id="{F877427E-6EB2-4158-B48A-47905832B773}"/>
                  </a:ext>
                </a:extLst>
              </p:cNvPr>
              <p:cNvSpPr/>
              <p:nvPr userDrawn="1"/>
            </p:nvSpPr>
            <p:spPr>
              <a:xfrm>
                <a:off x="7322769" y="-211712"/>
                <a:ext cx="79156" cy="216437"/>
              </a:xfrm>
              <a:prstGeom prst="rect">
                <a:avLst/>
              </a:prstGeom>
              <a:solidFill>
                <a:srgbClr val="4D8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p>
            </p:txBody>
          </p:sp>
          <p:sp>
            <p:nvSpPr>
              <p:cNvPr id="102" name="Rechthoek 101">
                <a:extLst>
                  <a:ext uri="{FF2B5EF4-FFF2-40B4-BE49-F238E27FC236}">
                    <a16:creationId xmlns:a16="http://schemas.microsoft.com/office/drawing/2014/main" id="{6A76D59D-F13C-4842-AF54-C072A64D5E48}"/>
                  </a:ext>
                </a:extLst>
              </p:cNvPr>
              <p:cNvSpPr/>
              <p:nvPr userDrawn="1"/>
            </p:nvSpPr>
            <p:spPr>
              <a:xfrm>
                <a:off x="7427035" y="-310267"/>
                <a:ext cx="79156" cy="314992"/>
              </a:xfrm>
              <a:prstGeom prst="rect">
                <a:avLst/>
              </a:prstGeom>
              <a:solidFill>
                <a:srgbClr val="FFCC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p>
            </p:txBody>
          </p:sp>
          <p:sp>
            <p:nvSpPr>
              <p:cNvPr id="103" name="Rechthoek 102">
                <a:extLst>
                  <a:ext uri="{FF2B5EF4-FFF2-40B4-BE49-F238E27FC236}">
                    <a16:creationId xmlns:a16="http://schemas.microsoft.com/office/drawing/2014/main" id="{FF225F7B-34B0-407E-AE37-2B062A9F0BF7}"/>
                  </a:ext>
                </a:extLst>
              </p:cNvPr>
              <p:cNvSpPr/>
              <p:nvPr userDrawn="1"/>
            </p:nvSpPr>
            <p:spPr>
              <a:xfrm>
                <a:off x="7532985" y="-240134"/>
                <a:ext cx="79156" cy="244859"/>
              </a:xfrm>
              <a:prstGeom prst="rect">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p>
            </p:txBody>
          </p:sp>
        </p:grpSp>
      </p:grpSp>
    </p:spTree>
    <p:extLst>
      <p:ext uri="{BB962C8B-B14F-4D97-AF65-F5344CB8AC3E}">
        <p14:creationId xmlns:p14="http://schemas.microsoft.com/office/powerpoint/2010/main" val="522670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KST / TABEL">
    <p:bg>
      <p:bgPr>
        <a:solidFill>
          <a:schemeClr val="bg1"/>
        </a:solidFill>
        <a:effectLst/>
      </p:bgPr>
    </p:bg>
    <p:spTree>
      <p:nvGrpSpPr>
        <p:cNvPr id="1" name=""/>
        <p:cNvGrpSpPr/>
        <p:nvPr/>
      </p:nvGrpSpPr>
      <p:grpSpPr>
        <a:xfrm>
          <a:off x="0" y="0"/>
          <a:ext cx="0" cy="0"/>
          <a:chOff x="0" y="0"/>
          <a:chExt cx="0" cy="0"/>
        </a:xfrm>
      </p:grpSpPr>
      <p:pic>
        <p:nvPicPr>
          <p:cNvPr id="28" name="Afbeelding 27">
            <a:extLst>
              <a:ext uri="{FF2B5EF4-FFF2-40B4-BE49-F238E27FC236}">
                <a16:creationId xmlns:a16="http://schemas.microsoft.com/office/drawing/2014/main" id="{334451C0-425E-4E1C-89C2-9E4DE66562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0731" b="51403"/>
          <a:stretch/>
        </p:blipFill>
        <p:spPr>
          <a:xfrm>
            <a:off x="9841831" y="0"/>
            <a:ext cx="2350167" cy="3332747"/>
          </a:xfrm>
          <a:prstGeom prst="rect">
            <a:avLst/>
          </a:prstGeom>
        </p:spPr>
      </p:pic>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899998" y="720000"/>
            <a:ext cx="9365575" cy="543999"/>
          </a:xfrm>
        </p:spPr>
        <p:txBody>
          <a:bodyPr/>
          <a:lstStyle>
            <a:lvl1pPr>
              <a:defRPr/>
            </a:lvl1pPr>
          </a:lstStyle>
          <a:p>
            <a:r>
              <a:rPr lang="nl-NL" noProof="0" dirty="0"/>
              <a:t>Voeg hier een titel in</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1368000" y="1552790"/>
            <a:ext cx="4491757" cy="4501069"/>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Tussenkop</a:t>
            </a:r>
          </a:p>
          <a:p>
            <a:pPr lvl="5"/>
            <a:r>
              <a:rPr lang="nl-NL" noProof="0" dirty="0"/>
              <a:t>Numerieke </a:t>
            </a:r>
            <a:r>
              <a:rPr lang="nl-NL" noProof="0" dirty="0" err="1"/>
              <a:t>bullet</a:t>
            </a:r>
            <a:endParaRPr lang="nl-NL" noProof="0" dirty="0"/>
          </a:p>
          <a:p>
            <a:pPr lvl="6"/>
            <a:r>
              <a:rPr lang="nl-NL" noProof="0" dirty="0"/>
              <a:t>Alfabetische </a:t>
            </a:r>
            <a:r>
              <a:rPr lang="nl-NL" noProof="0" dirty="0" err="1"/>
              <a:t>bullet</a:t>
            </a:r>
            <a:endParaRPr lang="nl-NL" noProof="0" dirty="0"/>
          </a:p>
          <a:p>
            <a:pPr lvl="7"/>
            <a:r>
              <a:rPr lang="nl-NL" noProof="0" dirty="0"/>
              <a:t>Sub-</a:t>
            </a:r>
            <a:r>
              <a:rPr lang="nl-NL" noProof="0" dirty="0" err="1"/>
              <a:t>bullet</a:t>
            </a:r>
            <a:r>
              <a:rPr lang="nl-NL" noProof="0" dirty="0"/>
              <a:t> #3</a:t>
            </a:r>
          </a:p>
          <a:p>
            <a:pPr lvl="8"/>
            <a:r>
              <a:rPr lang="nl-NL" noProof="0" dirty="0"/>
              <a:t>Bronvermelding</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p:txBody>
          <a:bodyPr/>
          <a:lstStyle/>
          <a:p>
            <a:fld id="{72A075DD-5497-4095-933B-E1254E81CFAF}" type="datetime3">
              <a:rPr lang="nl-NL" noProof="0" smtClean="0"/>
              <a:t>3/9/26</a:t>
            </a:fld>
            <a:endParaRPr lang="nl-NL" noProof="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p:txBody>
          <a:bodyPr/>
          <a:lstStyle/>
          <a:p>
            <a:r>
              <a:rPr lang="nl-NL" noProof="0"/>
              <a:t>Invoegen &gt; Koptekst en voettekst</a:t>
            </a:r>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p:txBody>
          <a:bodyPr/>
          <a:lstStyle/>
          <a:p>
            <a:fld id="{D7B5DC5B-6873-43DB-ADC7-B15ACCE0DFDB}" type="slidenum">
              <a:rPr lang="nl-NL" noProof="0" smtClean="0"/>
              <a:t>‹nr.›</a:t>
            </a:fld>
            <a:endParaRPr lang="nl-NL" noProof="0"/>
          </a:p>
        </p:txBody>
      </p:sp>
      <p:sp>
        <p:nvSpPr>
          <p:cNvPr id="8" name="Rechthoek: afgeronde hoeken 7">
            <a:extLst>
              <a:ext uri="{FF2B5EF4-FFF2-40B4-BE49-F238E27FC236}">
                <a16:creationId xmlns:a16="http://schemas.microsoft.com/office/drawing/2014/main" id="{A253B553-DB99-4F0C-8253-8B4A3DFB2405}"/>
              </a:ext>
            </a:extLst>
          </p:cNvPr>
          <p:cNvSpPr/>
          <p:nvPr userDrawn="1"/>
        </p:nvSpPr>
        <p:spPr>
          <a:xfrm>
            <a:off x="4874664" y="-491319"/>
            <a:ext cx="2442673" cy="30025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l-NL" sz="2800" cap="all" baseline="0" noProof="0" dirty="0">
                <a:solidFill>
                  <a:schemeClr val="accent1"/>
                </a:solidFill>
                <a:latin typeface="+mj-lt"/>
              </a:rPr>
              <a:t>TEKST / TABEL</a:t>
            </a:r>
          </a:p>
        </p:txBody>
      </p:sp>
      <p:sp>
        <p:nvSpPr>
          <p:cNvPr id="27" name="Tijdelijke aanduiding voor tabel 16">
            <a:extLst>
              <a:ext uri="{FF2B5EF4-FFF2-40B4-BE49-F238E27FC236}">
                <a16:creationId xmlns:a16="http://schemas.microsoft.com/office/drawing/2014/main" id="{539895FF-B2F3-44CB-8AED-938C1DE01FC4}"/>
              </a:ext>
            </a:extLst>
          </p:cNvPr>
          <p:cNvSpPr>
            <a:spLocks noGrp="1"/>
          </p:cNvSpPr>
          <p:nvPr>
            <p:ph type="tbl" sz="quarter" idx="13" hasCustomPrompt="1"/>
          </p:nvPr>
        </p:nvSpPr>
        <p:spPr>
          <a:xfrm>
            <a:off x="6327757" y="1551998"/>
            <a:ext cx="3937816" cy="4497321"/>
          </a:xfrm>
          <a:solidFill>
            <a:schemeClr val="bg2">
              <a:lumMod val="20000"/>
              <a:lumOff val="80000"/>
            </a:schemeClr>
          </a:solidFill>
        </p:spPr>
        <p:txBody>
          <a:bodyPr tIns="1620000"/>
          <a:lstStyle>
            <a:lvl1pPr marL="0" indent="0" algn="ctr">
              <a:buNone/>
              <a:defRPr sz="1200" i="1">
                <a:solidFill>
                  <a:schemeClr val="bg2">
                    <a:lumMod val="50000"/>
                  </a:schemeClr>
                </a:solidFill>
              </a:defRPr>
            </a:lvl1pPr>
          </a:lstStyle>
          <a:p>
            <a:r>
              <a:rPr lang="nl-NL" dirty="0"/>
              <a:t>Klik op onderstaand pictogram om een tabel in te voegen</a:t>
            </a:r>
          </a:p>
        </p:txBody>
      </p:sp>
      <p:grpSp>
        <p:nvGrpSpPr>
          <p:cNvPr id="29" name="GRID" hidden="1">
            <a:extLst>
              <a:ext uri="{FF2B5EF4-FFF2-40B4-BE49-F238E27FC236}">
                <a16:creationId xmlns:a16="http://schemas.microsoft.com/office/drawing/2014/main" id="{D65DCD85-4ECE-44AD-B2D5-315692CCBA1D}"/>
              </a:ext>
            </a:extLst>
          </p:cNvPr>
          <p:cNvGrpSpPr/>
          <p:nvPr userDrawn="1"/>
        </p:nvGrpSpPr>
        <p:grpSpPr>
          <a:xfrm>
            <a:off x="-4482" y="0"/>
            <a:ext cx="12196482" cy="6867680"/>
            <a:chOff x="-4482" y="0"/>
            <a:chExt cx="12196482" cy="6867680"/>
          </a:xfrm>
          <a:solidFill>
            <a:srgbClr val="000000">
              <a:alpha val="30000"/>
            </a:srgbClr>
          </a:solidFill>
        </p:grpSpPr>
        <p:sp>
          <p:nvSpPr>
            <p:cNvPr id="30" name="Rechthoek 29">
              <a:extLst>
                <a:ext uri="{FF2B5EF4-FFF2-40B4-BE49-F238E27FC236}">
                  <a16:creationId xmlns:a16="http://schemas.microsoft.com/office/drawing/2014/main" id="{8EB9E105-09DC-4B4E-9048-C401CF558A50}"/>
                </a:ext>
              </a:extLst>
            </p:cNvPr>
            <p:cNvSpPr/>
            <p:nvPr userDrawn="1"/>
          </p:nvSpPr>
          <p:spPr>
            <a:xfrm>
              <a:off x="-4482" y="0"/>
              <a:ext cx="12196481" cy="72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CC760754-FA9E-4DA9-8A33-4128ADC07443}"/>
                </a:ext>
              </a:extLst>
            </p:cNvPr>
            <p:cNvSpPr/>
            <p:nvPr userDrawn="1"/>
          </p:nvSpPr>
          <p:spPr>
            <a:xfrm>
              <a:off x="-4482" y="6579680"/>
              <a:ext cx="12196481"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7FCD3515-F960-4D1D-8FB9-0DC4608F7BA5}"/>
                </a:ext>
              </a:extLst>
            </p:cNvPr>
            <p:cNvSpPr/>
            <p:nvPr userDrawn="1"/>
          </p:nvSpPr>
          <p:spPr>
            <a:xfrm>
              <a:off x="-1" y="0"/>
              <a:ext cx="90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3" name="Rechthoek 32">
              <a:extLst>
                <a:ext uri="{FF2B5EF4-FFF2-40B4-BE49-F238E27FC236}">
                  <a16:creationId xmlns:a16="http://schemas.microsoft.com/office/drawing/2014/main" id="{29482BC0-E6B9-4BA1-8D5F-5643BD9D5FEE}"/>
                </a:ext>
              </a:extLst>
            </p:cNvPr>
            <p:cNvSpPr/>
            <p:nvPr userDrawn="1"/>
          </p:nvSpPr>
          <p:spPr>
            <a:xfrm>
              <a:off x="11291999" y="0"/>
              <a:ext cx="90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4" name="Rechthoek 33">
              <a:extLst>
                <a:ext uri="{FF2B5EF4-FFF2-40B4-BE49-F238E27FC236}">
                  <a16:creationId xmlns:a16="http://schemas.microsoft.com/office/drawing/2014/main" id="{714F6EFB-7B6C-4DF4-8EAA-450B69021668}"/>
                </a:ext>
              </a:extLst>
            </p:cNvPr>
            <p:cNvSpPr/>
            <p:nvPr userDrawn="1"/>
          </p:nvSpPr>
          <p:spPr>
            <a:xfrm>
              <a:off x="0" y="1264792"/>
              <a:ext cx="1368000" cy="50873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5" name="Rechthoek 34">
              <a:extLst>
                <a:ext uri="{FF2B5EF4-FFF2-40B4-BE49-F238E27FC236}">
                  <a16:creationId xmlns:a16="http://schemas.microsoft.com/office/drawing/2014/main" id="{41CB6839-8303-4EAC-A387-CBCB0537290F}"/>
                </a:ext>
              </a:extLst>
            </p:cNvPr>
            <p:cNvSpPr/>
            <p:nvPr userDrawn="1"/>
          </p:nvSpPr>
          <p:spPr>
            <a:xfrm>
              <a:off x="-4482" y="6059000"/>
              <a:ext cx="10558055"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6" name="Rechthoek 35">
              <a:extLst>
                <a:ext uri="{FF2B5EF4-FFF2-40B4-BE49-F238E27FC236}">
                  <a16:creationId xmlns:a16="http://schemas.microsoft.com/office/drawing/2014/main" id="{9081948D-2832-4D62-88DA-F828B57C44C8}"/>
                </a:ext>
              </a:extLst>
            </p:cNvPr>
            <p:cNvSpPr/>
            <p:nvPr userDrawn="1"/>
          </p:nvSpPr>
          <p:spPr>
            <a:xfrm>
              <a:off x="10265574" y="0"/>
              <a:ext cx="1926426" cy="5190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7" name="Rechthoek 36">
              <a:extLst>
                <a:ext uri="{FF2B5EF4-FFF2-40B4-BE49-F238E27FC236}">
                  <a16:creationId xmlns:a16="http://schemas.microsoft.com/office/drawing/2014/main" id="{8124DDDC-95C2-4093-B376-C3470D8E7C55}"/>
                </a:ext>
              </a:extLst>
            </p:cNvPr>
            <p:cNvSpPr/>
            <p:nvPr userDrawn="1"/>
          </p:nvSpPr>
          <p:spPr>
            <a:xfrm>
              <a:off x="10265574" y="0"/>
              <a:ext cx="288000" cy="6867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200003CB-AB66-4157-8B04-7BC603EE8378}"/>
                </a:ext>
              </a:extLst>
            </p:cNvPr>
            <p:cNvSpPr/>
            <p:nvPr userDrawn="1"/>
          </p:nvSpPr>
          <p:spPr>
            <a:xfrm>
              <a:off x="-4482" y="1264791"/>
              <a:ext cx="10558055"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39" name="Instructie">
            <a:extLst>
              <a:ext uri="{FF2B5EF4-FFF2-40B4-BE49-F238E27FC236}">
                <a16:creationId xmlns:a16="http://schemas.microsoft.com/office/drawing/2014/main" id="{67291650-ED5A-415F-8D14-CFCFFD872957}"/>
              </a:ext>
            </a:extLst>
          </p:cNvPr>
          <p:cNvGrpSpPr/>
          <p:nvPr userDrawn="1"/>
        </p:nvGrpSpPr>
        <p:grpSpPr>
          <a:xfrm>
            <a:off x="-3437547" y="1434"/>
            <a:ext cx="3201327" cy="5082295"/>
            <a:chOff x="-3437547" y="1434"/>
            <a:chExt cx="3201327" cy="5082295"/>
          </a:xfrm>
        </p:grpSpPr>
        <p:cxnSp>
          <p:nvCxnSpPr>
            <p:cNvPr id="40" name="Rechte verbindingslijn 39">
              <a:extLst>
                <a:ext uri="{FF2B5EF4-FFF2-40B4-BE49-F238E27FC236}">
                  <a16:creationId xmlns:a16="http://schemas.microsoft.com/office/drawing/2014/main" id="{06A24ED6-D6B3-4653-8FEC-77404994CA1A}"/>
                </a:ext>
              </a:extLst>
            </p:cNvPr>
            <p:cNvCxnSpPr>
              <a:cxnSpLocks/>
            </p:cNvCxnSpPr>
            <p:nvPr userDrawn="1"/>
          </p:nvCxnSpPr>
          <p:spPr>
            <a:xfrm>
              <a:off x="-3419346" y="5083729"/>
              <a:ext cx="3176013" cy="0"/>
            </a:xfrm>
            <a:prstGeom prst="line">
              <a:avLst/>
            </a:prstGeom>
            <a:noFill/>
            <a:ln w="3175" cap="flat" cmpd="sng" algn="ctr">
              <a:solidFill>
                <a:schemeClr val="accent1"/>
              </a:solidFill>
              <a:prstDash val="solid"/>
            </a:ln>
            <a:effectLst/>
          </p:spPr>
        </p:cxnSp>
        <p:sp>
          <p:nvSpPr>
            <p:cNvPr id="41" name="Ovaal 40">
              <a:extLst>
                <a:ext uri="{FF2B5EF4-FFF2-40B4-BE49-F238E27FC236}">
                  <a16:creationId xmlns:a16="http://schemas.microsoft.com/office/drawing/2014/main" id="{6EC632DB-80B9-4DE6-B77B-260C298CCF97}"/>
                </a:ext>
              </a:extLst>
            </p:cNvPr>
            <p:cNvSpPr/>
            <p:nvPr userDrawn="1"/>
          </p:nvSpPr>
          <p:spPr>
            <a:xfrm>
              <a:off x="-3425006" y="358882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6</a:t>
              </a:r>
            </a:p>
          </p:txBody>
        </p:sp>
        <p:sp>
          <p:nvSpPr>
            <p:cNvPr id="42" name="Rechthoek 41">
              <a:extLst>
                <a:ext uri="{FF2B5EF4-FFF2-40B4-BE49-F238E27FC236}">
                  <a16:creationId xmlns:a16="http://schemas.microsoft.com/office/drawing/2014/main" id="{746763EA-7540-4FB0-A2C1-0337CDB5DA0D}"/>
                </a:ext>
              </a:extLst>
            </p:cNvPr>
            <p:cNvSpPr/>
            <p:nvPr userDrawn="1"/>
          </p:nvSpPr>
          <p:spPr>
            <a:xfrm>
              <a:off x="-3059324" y="3588819"/>
              <a:ext cx="2823104" cy="255963"/>
            </a:xfrm>
            <a:prstGeom prst="rect">
              <a:avLst/>
            </a:prstGeom>
            <a:noFill/>
            <a:ln w="25400" cap="flat" cmpd="sng" algn="ctr">
              <a:noFill/>
              <a:prstDash val="solid"/>
            </a:ln>
            <a:effectLst/>
          </p:spPr>
          <p:txBody>
            <a:bodyPr lIns="0" tIns="0" rIns="0" bIns="0" rtlCol="0" anchor="ctr"/>
            <a:lstStyle/>
            <a:p>
              <a:pPr marL="360363" marR="0" lvl="5" indent="-360363" algn="l" defTabSz="914400" rtl="0" eaLnBrk="1" fontAlgn="auto" latinLnBrk="0" hangingPunct="1">
                <a:lnSpc>
                  <a:spcPct val="90000"/>
                </a:lnSpc>
                <a:spcBef>
                  <a:spcPts val="800"/>
                </a:spcBef>
                <a:spcAft>
                  <a:spcPts val="500"/>
                </a:spcAft>
                <a:buClr>
                  <a:schemeClr val="accent1"/>
                </a:buClr>
                <a:buSzTx/>
                <a:buFont typeface="+mj-lt"/>
                <a:buAutoNum type="arabicPeriod"/>
                <a:tabLst/>
                <a:defRPr/>
              </a:pPr>
              <a:r>
                <a:rPr lang="nl-NL" sz="1400" kern="1200" noProof="0" dirty="0">
                  <a:solidFill>
                    <a:schemeClr val="tx2"/>
                  </a:solidFill>
                  <a:latin typeface="+mn-lt"/>
                  <a:ea typeface="+mn-ea"/>
                  <a:cs typeface="+mn-cs"/>
                </a:rPr>
                <a:t>Numerieke </a:t>
              </a:r>
              <a:r>
                <a:rPr lang="nl-NL" sz="1400" kern="1200" noProof="0" dirty="0" err="1">
                  <a:solidFill>
                    <a:schemeClr val="tx2"/>
                  </a:solidFill>
                  <a:latin typeface="+mn-lt"/>
                  <a:ea typeface="+mn-ea"/>
                  <a:cs typeface="+mn-cs"/>
                </a:rPr>
                <a:t>bullet</a:t>
              </a:r>
              <a:endParaRPr lang="nl-NL" sz="1400" kern="1200" noProof="0" dirty="0">
                <a:solidFill>
                  <a:schemeClr val="tx2"/>
                </a:solidFill>
                <a:latin typeface="+mn-lt"/>
                <a:ea typeface="+mn-ea"/>
                <a:cs typeface="+mn-cs"/>
              </a:endParaRPr>
            </a:p>
          </p:txBody>
        </p:sp>
        <p:sp>
          <p:nvSpPr>
            <p:cNvPr id="43" name="Ovaal 42">
              <a:extLst>
                <a:ext uri="{FF2B5EF4-FFF2-40B4-BE49-F238E27FC236}">
                  <a16:creationId xmlns:a16="http://schemas.microsoft.com/office/drawing/2014/main" id="{0F7B2364-B2A3-41D2-AB1A-B69EB8AE2111}"/>
                </a:ext>
              </a:extLst>
            </p:cNvPr>
            <p:cNvSpPr/>
            <p:nvPr userDrawn="1"/>
          </p:nvSpPr>
          <p:spPr>
            <a:xfrm>
              <a:off x="-3425006" y="396299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7</a:t>
              </a:r>
            </a:p>
          </p:txBody>
        </p:sp>
        <p:sp>
          <p:nvSpPr>
            <p:cNvPr id="44" name="Rechthoek 43">
              <a:extLst>
                <a:ext uri="{FF2B5EF4-FFF2-40B4-BE49-F238E27FC236}">
                  <a16:creationId xmlns:a16="http://schemas.microsoft.com/office/drawing/2014/main" id="{FD20A933-A12F-4A33-9B77-D39E69E92956}"/>
                </a:ext>
              </a:extLst>
            </p:cNvPr>
            <p:cNvSpPr/>
            <p:nvPr userDrawn="1"/>
          </p:nvSpPr>
          <p:spPr>
            <a:xfrm>
              <a:off x="-3059324" y="3962995"/>
              <a:ext cx="2823104" cy="255963"/>
            </a:xfrm>
            <a:prstGeom prst="rect">
              <a:avLst/>
            </a:prstGeom>
            <a:noFill/>
            <a:ln w="25400" cap="flat" cmpd="sng" algn="ctr">
              <a:noFill/>
              <a:prstDash val="solid"/>
            </a:ln>
            <a:effectLst/>
          </p:spPr>
          <p:txBody>
            <a:bodyPr lIns="0" tIns="0" rIns="0" bIns="0" rtlCol="0" anchor="ctr"/>
            <a:lstStyle/>
            <a:p>
              <a:pPr marL="360363" marR="0" lvl="6" indent="-360363" algn="l" defTabSz="914400" rtl="0" eaLnBrk="1" fontAlgn="auto" latinLnBrk="0" hangingPunct="1">
                <a:lnSpc>
                  <a:spcPct val="90000"/>
                </a:lnSpc>
                <a:spcBef>
                  <a:spcPts val="800"/>
                </a:spcBef>
                <a:spcAft>
                  <a:spcPts val="500"/>
                </a:spcAft>
                <a:buClr>
                  <a:schemeClr val="accent1"/>
                </a:buClr>
                <a:buSzTx/>
                <a:buFont typeface="+mj-lt"/>
                <a:buAutoNum type="alphaLcPeriod"/>
                <a:tabLst/>
                <a:defRPr/>
              </a:pPr>
              <a:r>
                <a:rPr lang="nl-NL" sz="1400" kern="1200" noProof="0" dirty="0">
                  <a:solidFill>
                    <a:schemeClr val="tx2"/>
                  </a:solidFill>
                  <a:latin typeface="+mn-lt"/>
                  <a:ea typeface="+mn-ea"/>
                  <a:cs typeface="+mn-cs"/>
                </a:rPr>
                <a:t>Alfabetische </a:t>
              </a:r>
              <a:r>
                <a:rPr lang="nl-NL" sz="1400" kern="1200" noProof="0" dirty="0" err="1">
                  <a:solidFill>
                    <a:schemeClr val="tx2"/>
                  </a:solidFill>
                  <a:latin typeface="+mn-lt"/>
                  <a:ea typeface="+mn-ea"/>
                  <a:cs typeface="+mn-cs"/>
                </a:rPr>
                <a:t>bullet</a:t>
              </a:r>
              <a:endParaRPr lang="nl-NL" sz="1400" kern="1200" noProof="0" dirty="0">
                <a:solidFill>
                  <a:schemeClr val="tx2"/>
                </a:solidFill>
                <a:latin typeface="+mn-lt"/>
                <a:ea typeface="+mn-ea"/>
                <a:cs typeface="+mn-cs"/>
              </a:endParaRPr>
            </a:p>
          </p:txBody>
        </p:sp>
        <p:sp>
          <p:nvSpPr>
            <p:cNvPr id="45" name="Ovaal 44">
              <a:extLst>
                <a:ext uri="{FF2B5EF4-FFF2-40B4-BE49-F238E27FC236}">
                  <a16:creationId xmlns:a16="http://schemas.microsoft.com/office/drawing/2014/main" id="{3B44635E-C4CC-4ABB-8841-A1687E8BD77A}"/>
                </a:ext>
              </a:extLst>
            </p:cNvPr>
            <p:cNvSpPr/>
            <p:nvPr userDrawn="1"/>
          </p:nvSpPr>
          <p:spPr>
            <a:xfrm>
              <a:off x="-3425006" y="43356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8</a:t>
              </a:r>
            </a:p>
          </p:txBody>
        </p:sp>
        <p:sp>
          <p:nvSpPr>
            <p:cNvPr id="46" name="Rechthoek 45">
              <a:extLst>
                <a:ext uri="{FF2B5EF4-FFF2-40B4-BE49-F238E27FC236}">
                  <a16:creationId xmlns:a16="http://schemas.microsoft.com/office/drawing/2014/main" id="{F3C16201-A304-493E-949F-E98095096D9E}"/>
                </a:ext>
              </a:extLst>
            </p:cNvPr>
            <p:cNvSpPr/>
            <p:nvPr userDrawn="1"/>
          </p:nvSpPr>
          <p:spPr>
            <a:xfrm>
              <a:off x="-3059324" y="4335640"/>
              <a:ext cx="2823104" cy="255963"/>
            </a:xfrm>
            <a:prstGeom prst="rect">
              <a:avLst/>
            </a:prstGeom>
            <a:noFill/>
            <a:ln w="25400" cap="flat" cmpd="sng" algn="ctr">
              <a:noFill/>
              <a:prstDash val="solid"/>
            </a:ln>
            <a:effectLst/>
          </p:spPr>
          <p:txBody>
            <a:bodyPr lIns="0" tIns="0" rIns="0" bIns="0" rtlCol="0" anchor="ctr"/>
            <a:lstStyle/>
            <a:p>
              <a:pPr marL="625475" marR="0" lvl="7" indent="-265113" algn="l" defTabSz="914400" rtl="0" eaLnBrk="1" fontAlgn="auto" latinLnBrk="0" hangingPunct="1">
                <a:lnSpc>
                  <a:spcPct val="90000"/>
                </a:lnSpc>
                <a:spcBef>
                  <a:spcPts val="800"/>
                </a:spcBef>
                <a:spcAft>
                  <a:spcPts val="500"/>
                </a:spcAft>
                <a:buClr>
                  <a:schemeClr val="accent1"/>
                </a:buClr>
                <a:buSzPct val="80000"/>
                <a:buFont typeface="Microsoft JhengHei Light" panose="020B0304030504040204" pitchFamily="34" charset="-120"/>
                <a:buChar char="&gt;"/>
                <a:tabLst/>
                <a:defRPr/>
              </a:pPr>
              <a:r>
                <a:rPr lang="nl-NL" sz="1200" kern="1200" noProof="0" dirty="0">
                  <a:solidFill>
                    <a:schemeClr val="tx2"/>
                  </a:solidFill>
                  <a:latin typeface="+mn-lt"/>
                  <a:ea typeface="+mn-ea"/>
                  <a:cs typeface="+mn-cs"/>
                </a:rPr>
                <a:t>Sub-</a:t>
              </a:r>
              <a:r>
                <a:rPr lang="nl-NL" sz="1200" kern="1200" noProof="0" dirty="0" err="1">
                  <a:solidFill>
                    <a:schemeClr val="tx2"/>
                  </a:solidFill>
                  <a:latin typeface="+mn-lt"/>
                  <a:ea typeface="+mn-ea"/>
                  <a:cs typeface="+mn-cs"/>
                </a:rPr>
                <a:t>bullet</a:t>
              </a:r>
              <a:r>
                <a:rPr lang="nl-NL" sz="1200" kern="1200" noProof="0" dirty="0">
                  <a:solidFill>
                    <a:schemeClr val="tx2"/>
                  </a:solidFill>
                  <a:latin typeface="+mn-lt"/>
                  <a:ea typeface="+mn-ea"/>
                  <a:cs typeface="+mn-cs"/>
                </a:rPr>
                <a:t> #3</a:t>
              </a:r>
            </a:p>
          </p:txBody>
        </p:sp>
        <p:sp>
          <p:nvSpPr>
            <p:cNvPr id="47" name="Ovaal 46">
              <a:extLst>
                <a:ext uri="{FF2B5EF4-FFF2-40B4-BE49-F238E27FC236}">
                  <a16:creationId xmlns:a16="http://schemas.microsoft.com/office/drawing/2014/main" id="{A0556163-592A-4717-8AA8-ADB303F69C4D}"/>
                </a:ext>
              </a:extLst>
            </p:cNvPr>
            <p:cNvSpPr/>
            <p:nvPr userDrawn="1"/>
          </p:nvSpPr>
          <p:spPr>
            <a:xfrm>
              <a:off x="-3425006" y="470890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9</a:t>
              </a:r>
            </a:p>
          </p:txBody>
        </p:sp>
        <p:sp>
          <p:nvSpPr>
            <p:cNvPr id="48" name="Rechthoek 47">
              <a:extLst>
                <a:ext uri="{FF2B5EF4-FFF2-40B4-BE49-F238E27FC236}">
                  <a16:creationId xmlns:a16="http://schemas.microsoft.com/office/drawing/2014/main" id="{CCFCF92E-FFD1-43F0-9DA8-ABC40892BBE3}"/>
                </a:ext>
              </a:extLst>
            </p:cNvPr>
            <p:cNvSpPr/>
            <p:nvPr userDrawn="1"/>
          </p:nvSpPr>
          <p:spPr>
            <a:xfrm>
              <a:off x="-3059324" y="4708905"/>
              <a:ext cx="2823104" cy="255963"/>
            </a:xfrm>
            <a:prstGeom prst="rect">
              <a:avLst/>
            </a:prstGeom>
            <a:noFill/>
            <a:ln w="25400" cap="flat" cmpd="sng" algn="ctr">
              <a:noFill/>
              <a:prstDash val="solid"/>
            </a:ln>
            <a:effectLst/>
          </p:spPr>
          <p:txBody>
            <a:bodyPr lIns="0" tIns="0" rIns="0" bIns="0" rtlCol="0" anchor="ctr"/>
            <a:lstStyle/>
            <a:p>
              <a:pPr marL="0" marR="0" lvl="8" indent="0" algn="l" defTabSz="914400" rtl="0" eaLnBrk="1" fontAlgn="auto" latinLnBrk="0" hangingPunct="1">
                <a:lnSpc>
                  <a:spcPct val="90000"/>
                </a:lnSpc>
                <a:spcBef>
                  <a:spcPts val="800"/>
                </a:spcBef>
                <a:spcAft>
                  <a:spcPts val="800"/>
                </a:spcAft>
                <a:buClrTx/>
                <a:buSzTx/>
                <a:buFont typeface="Arial" panose="020B0604020202020204" pitchFamily="34" charset="0"/>
                <a:buNone/>
                <a:tabLst/>
                <a:defRPr/>
              </a:pPr>
              <a:r>
                <a:rPr lang="nl-NL" sz="1050" i="1" kern="1200" noProof="0" dirty="0">
                  <a:solidFill>
                    <a:schemeClr val="tx2"/>
                  </a:solidFill>
                  <a:latin typeface="+mn-lt"/>
                  <a:ea typeface="+mn-ea"/>
                  <a:cs typeface="+mn-cs"/>
                </a:rPr>
                <a:t>Bronvermelding</a:t>
              </a:r>
            </a:p>
          </p:txBody>
        </p:sp>
        <p:sp>
          <p:nvSpPr>
            <p:cNvPr id="50" name="Rechthoek 49">
              <a:extLst>
                <a:ext uri="{FF2B5EF4-FFF2-40B4-BE49-F238E27FC236}">
                  <a16:creationId xmlns:a16="http://schemas.microsoft.com/office/drawing/2014/main" id="{40CFAA78-F9EA-410E-9C9C-C80E097977E6}"/>
                </a:ext>
              </a:extLst>
            </p:cNvPr>
            <p:cNvSpPr/>
            <p:nvPr userDrawn="1"/>
          </p:nvSpPr>
          <p:spPr>
            <a:xfrm>
              <a:off x="-3419345" y="1434"/>
              <a:ext cx="3176012"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0" i="0" u="none" strike="noStrike" kern="0" cap="all" spc="0" normalizeH="0" baseline="0" noProof="0" dirty="0">
                  <a:ln>
                    <a:noFill/>
                  </a:ln>
                  <a:solidFill>
                    <a:schemeClr val="accent1"/>
                  </a:solidFill>
                  <a:effectLst/>
                  <a:uLnTx/>
                  <a:uFillTx/>
                  <a:latin typeface="+mj-lt"/>
                  <a:cs typeface="Segoe UI Light" panose="020B0502040204020203" pitchFamily="34" charset="0"/>
                </a:rPr>
                <a:t>TEKST</a:t>
              </a:r>
              <a:r>
                <a:rPr kumimoji="0" lang="nl-NL" sz="1400" b="0" i="0" u="none" strike="noStrike" kern="0" cap="all" spc="0" normalizeH="0" noProof="0" dirty="0">
                  <a:ln>
                    <a:noFill/>
                  </a:ln>
                  <a:solidFill>
                    <a:schemeClr val="accent1"/>
                  </a:solidFill>
                  <a:effectLst/>
                  <a:uLnTx/>
                  <a:uFillTx/>
                  <a:latin typeface="+mj-lt"/>
                  <a:cs typeface="Segoe UI Light" panose="020B0502040204020203" pitchFamily="34" charset="0"/>
                </a:rPr>
                <a:t> NIVEAUS kiezen</a:t>
              </a:r>
              <a:endParaRPr kumimoji="0" lang="nl-NL" sz="1400" b="0" i="0" u="none" strike="noStrike" kern="0" cap="all" spc="0" normalizeH="0" baseline="0" noProof="0" dirty="0">
                <a:ln>
                  <a:noFill/>
                </a:ln>
                <a:solidFill>
                  <a:schemeClr val="accent1"/>
                </a:solidFill>
                <a:effectLst/>
                <a:uLnTx/>
                <a:uFillTx/>
                <a:latin typeface="+mj-lt"/>
                <a:cs typeface="Segoe UI Light" panose="020B0502040204020203" pitchFamily="34" charset="0"/>
              </a:endParaRPr>
            </a:p>
          </p:txBody>
        </p:sp>
        <p:sp>
          <p:nvSpPr>
            <p:cNvPr id="51" name="Ovaal 50">
              <a:extLst>
                <a:ext uri="{FF2B5EF4-FFF2-40B4-BE49-F238E27FC236}">
                  <a16:creationId xmlns:a16="http://schemas.microsoft.com/office/drawing/2014/main" id="{473594F1-8ADA-4A69-9278-74199BE4DCD2}"/>
                </a:ext>
              </a:extLst>
            </p:cNvPr>
            <p:cNvSpPr/>
            <p:nvPr userDrawn="1"/>
          </p:nvSpPr>
          <p:spPr>
            <a:xfrm>
              <a:off x="-3425006" y="1719144"/>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1</a:t>
              </a:r>
            </a:p>
          </p:txBody>
        </p:sp>
        <p:cxnSp>
          <p:nvCxnSpPr>
            <p:cNvPr id="52" name="Rechte verbindingslijn 51">
              <a:extLst>
                <a:ext uri="{FF2B5EF4-FFF2-40B4-BE49-F238E27FC236}">
                  <a16:creationId xmlns:a16="http://schemas.microsoft.com/office/drawing/2014/main" id="{D02562DE-9EFC-46AF-9584-2DD4F4B8D90F}"/>
                </a:ext>
              </a:extLst>
            </p:cNvPr>
            <p:cNvCxnSpPr>
              <a:cxnSpLocks/>
            </p:cNvCxnSpPr>
            <p:nvPr userDrawn="1"/>
          </p:nvCxnSpPr>
          <p:spPr>
            <a:xfrm>
              <a:off x="-3419346" y="243069"/>
              <a:ext cx="3176013" cy="0"/>
            </a:xfrm>
            <a:prstGeom prst="line">
              <a:avLst/>
            </a:prstGeom>
            <a:noFill/>
            <a:ln w="3175" cap="flat" cmpd="sng" algn="ctr">
              <a:solidFill>
                <a:schemeClr val="accent1"/>
              </a:solidFill>
              <a:prstDash val="solid"/>
            </a:ln>
            <a:effectLst/>
          </p:spPr>
        </p:cxnSp>
        <p:grpSp>
          <p:nvGrpSpPr>
            <p:cNvPr id="53" name="Groep 52">
              <a:extLst>
                <a:ext uri="{FF2B5EF4-FFF2-40B4-BE49-F238E27FC236}">
                  <a16:creationId xmlns:a16="http://schemas.microsoft.com/office/drawing/2014/main" id="{790DF61D-EC08-484C-9AD0-ADD5468E317E}"/>
                </a:ext>
              </a:extLst>
            </p:cNvPr>
            <p:cNvGrpSpPr/>
            <p:nvPr userDrawn="1"/>
          </p:nvGrpSpPr>
          <p:grpSpPr>
            <a:xfrm>
              <a:off x="-3437547" y="349413"/>
              <a:ext cx="2933825" cy="558875"/>
              <a:chOff x="-3419346" y="368233"/>
              <a:chExt cx="3904920" cy="743862"/>
            </a:xfrm>
          </p:grpSpPr>
          <p:sp>
            <p:nvSpPr>
              <p:cNvPr id="65" name="Rechthoek 64">
                <a:extLst>
                  <a:ext uri="{FF2B5EF4-FFF2-40B4-BE49-F238E27FC236}">
                    <a16:creationId xmlns:a16="http://schemas.microsoft.com/office/drawing/2014/main" id="{EB3F86BB-EE8D-4A9A-B72C-EA0C91AD8967}"/>
                  </a:ext>
                </a:extLst>
              </p:cNvPr>
              <p:cNvSpPr/>
              <p:nvPr userDrawn="1"/>
            </p:nvSpPr>
            <p:spPr>
              <a:xfrm>
                <a:off x="-3294549" y="368233"/>
                <a:ext cx="432805" cy="244981"/>
              </a:xfrm>
              <a:prstGeom prst="rect">
                <a:avLst/>
              </a:prstGeom>
              <a:solidFill>
                <a:schemeClr val="bg1"/>
              </a:solid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r>
                  <a:rPr lang="nl-NL" sz="700" b="0" noProof="0" dirty="0">
                    <a:solidFill>
                      <a:srgbClr val="C00000"/>
                    </a:solidFill>
                    <a:latin typeface="Arial" panose="020B0604020202020204" pitchFamily="34" charset="0"/>
                    <a:cs typeface="Arial" panose="020B0604020202020204" pitchFamily="34" charset="0"/>
                  </a:rPr>
                  <a:t>Start</a:t>
                </a:r>
              </a:p>
            </p:txBody>
          </p:sp>
          <p:cxnSp>
            <p:nvCxnSpPr>
              <p:cNvPr id="66" name="Rechte verbindingslijn 65">
                <a:extLst>
                  <a:ext uri="{FF2B5EF4-FFF2-40B4-BE49-F238E27FC236}">
                    <a16:creationId xmlns:a16="http://schemas.microsoft.com/office/drawing/2014/main" id="{19407B7A-E71D-43A9-A2F8-6FF91C160F0A}"/>
                  </a:ext>
                </a:extLst>
              </p:cNvPr>
              <p:cNvCxnSpPr>
                <a:cxnSpLocks/>
              </p:cNvCxnSpPr>
              <p:nvPr userDrawn="1"/>
            </p:nvCxnSpPr>
            <p:spPr>
              <a:xfrm>
                <a:off x="-2861744" y="613214"/>
                <a:ext cx="137087"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 name="Rechte verbindingslijn 66">
                <a:extLst>
                  <a:ext uri="{FF2B5EF4-FFF2-40B4-BE49-F238E27FC236}">
                    <a16:creationId xmlns:a16="http://schemas.microsoft.com/office/drawing/2014/main" id="{1744ABFE-FC50-4CA7-8BCD-CA30024FCE9A}"/>
                  </a:ext>
                </a:extLst>
              </p:cNvPr>
              <p:cNvCxnSpPr>
                <a:cxnSpLocks/>
              </p:cNvCxnSpPr>
              <p:nvPr userDrawn="1"/>
            </p:nvCxnSpPr>
            <p:spPr>
              <a:xfrm>
                <a:off x="-3419346" y="613214"/>
                <a:ext cx="136215"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8" name="Rechthoek 67">
                <a:extLst>
                  <a:ext uri="{FF2B5EF4-FFF2-40B4-BE49-F238E27FC236}">
                    <a16:creationId xmlns:a16="http://schemas.microsoft.com/office/drawing/2014/main" id="{256846B4-5740-43C1-9799-33DE2F474386}"/>
                  </a:ext>
                </a:extLst>
              </p:cNvPr>
              <p:cNvSpPr/>
              <p:nvPr userDrawn="1"/>
            </p:nvSpPr>
            <p:spPr>
              <a:xfrm>
                <a:off x="-3289012" y="589683"/>
                <a:ext cx="422160" cy="640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nvGrpSpPr>
              <p:cNvPr id="69" name="Groep 68">
                <a:extLst>
                  <a:ext uri="{FF2B5EF4-FFF2-40B4-BE49-F238E27FC236}">
                    <a16:creationId xmlns:a16="http://schemas.microsoft.com/office/drawing/2014/main" id="{4C247C22-FA29-426F-A159-CD4685AC7DDA}"/>
                  </a:ext>
                </a:extLst>
              </p:cNvPr>
              <p:cNvGrpSpPr/>
              <p:nvPr userDrawn="1"/>
            </p:nvGrpSpPr>
            <p:grpSpPr>
              <a:xfrm>
                <a:off x="-3002834" y="720303"/>
                <a:ext cx="182598" cy="143759"/>
                <a:chOff x="-3310843" y="700986"/>
                <a:chExt cx="182598" cy="143759"/>
              </a:xfrm>
            </p:grpSpPr>
            <p:grpSp>
              <p:nvGrpSpPr>
                <p:cNvPr id="108" name="Groep 107">
                  <a:extLst>
                    <a:ext uri="{FF2B5EF4-FFF2-40B4-BE49-F238E27FC236}">
                      <a16:creationId xmlns:a16="http://schemas.microsoft.com/office/drawing/2014/main" id="{55C343B0-222D-4EF1-B83D-C7ED048407A1}"/>
                    </a:ext>
                  </a:extLst>
                </p:cNvPr>
                <p:cNvGrpSpPr/>
                <p:nvPr userDrawn="1"/>
              </p:nvGrpSpPr>
              <p:grpSpPr>
                <a:xfrm>
                  <a:off x="-3310843" y="700986"/>
                  <a:ext cx="182598" cy="143759"/>
                  <a:chOff x="-3310843" y="700986"/>
                  <a:chExt cx="182598" cy="143759"/>
                </a:xfrm>
              </p:grpSpPr>
              <p:cxnSp>
                <p:nvCxnSpPr>
                  <p:cNvPr id="112" name="Rechte verbindingslijn 111">
                    <a:extLst>
                      <a:ext uri="{FF2B5EF4-FFF2-40B4-BE49-F238E27FC236}">
                        <a16:creationId xmlns:a16="http://schemas.microsoft.com/office/drawing/2014/main" id="{F2239823-C1E2-4F4A-A1F3-CAEABD54A2D6}"/>
                      </a:ext>
                    </a:extLst>
                  </p:cNvPr>
                  <p:cNvCxnSpPr/>
                  <p:nvPr userDrawn="1"/>
                </p:nvCxnSpPr>
                <p:spPr>
                  <a:xfrm>
                    <a:off x="-3310843" y="700986"/>
                    <a:ext cx="182598" cy="0"/>
                  </a:xfrm>
                  <a:prstGeom prst="line">
                    <a:avLst/>
                  </a:prstGeom>
                  <a:noFill/>
                  <a:ln w="9525" cap="flat" cmpd="sng" algn="ctr">
                    <a:solidFill>
                      <a:srgbClr val="292929"/>
                    </a:solidFill>
                    <a:prstDash val="solid"/>
                  </a:ln>
                  <a:effectLst/>
                </p:spPr>
              </p:cxnSp>
              <p:cxnSp>
                <p:nvCxnSpPr>
                  <p:cNvPr id="113" name="Rechte verbindingslijn 112">
                    <a:extLst>
                      <a:ext uri="{FF2B5EF4-FFF2-40B4-BE49-F238E27FC236}">
                        <a16:creationId xmlns:a16="http://schemas.microsoft.com/office/drawing/2014/main" id="{1A9C7554-903F-4D46-8464-0DE8E06AE1AD}"/>
                      </a:ext>
                    </a:extLst>
                  </p:cNvPr>
                  <p:cNvCxnSpPr/>
                  <p:nvPr userDrawn="1"/>
                </p:nvCxnSpPr>
                <p:spPr>
                  <a:xfrm>
                    <a:off x="-3310843" y="844745"/>
                    <a:ext cx="182598" cy="0"/>
                  </a:xfrm>
                  <a:prstGeom prst="line">
                    <a:avLst/>
                  </a:prstGeom>
                  <a:noFill/>
                  <a:ln w="9525" cap="flat" cmpd="sng" algn="ctr">
                    <a:solidFill>
                      <a:srgbClr val="292929"/>
                    </a:solidFill>
                    <a:prstDash val="solid"/>
                  </a:ln>
                  <a:effectLst/>
                </p:spPr>
              </p:cxnSp>
              <p:cxnSp>
                <p:nvCxnSpPr>
                  <p:cNvPr id="114" name="Rechte verbindingslijn 113">
                    <a:extLst>
                      <a:ext uri="{FF2B5EF4-FFF2-40B4-BE49-F238E27FC236}">
                        <a16:creationId xmlns:a16="http://schemas.microsoft.com/office/drawing/2014/main" id="{AF0E58E2-A7F8-426D-9693-4B5A64635047}"/>
                      </a:ext>
                    </a:extLst>
                  </p:cNvPr>
                  <p:cNvCxnSpPr/>
                  <p:nvPr userDrawn="1"/>
                </p:nvCxnSpPr>
                <p:spPr>
                  <a:xfrm>
                    <a:off x="-3213196" y="808806"/>
                    <a:ext cx="82203" cy="0"/>
                  </a:xfrm>
                  <a:prstGeom prst="line">
                    <a:avLst/>
                  </a:prstGeom>
                  <a:noFill/>
                  <a:ln w="9525" cap="flat" cmpd="sng" algn="ctr">
                    <a:solidFill>
                      <a:srgbClr val="292929"/>
                    </a:solidFill>
                    <a:prstDash val="solid"/>
                  </a:ln>
                  <a:effectLst/>
                </p:spPr>
              </p:cxnSp>
              <p:cxnSp>
                <p:nvCxnSpPr>
                  <p:cNvPr id="115" name="Rechte verbindingslijn 114">
                    <a:extLst>
                      <a:ext uri="{FF2B5EF4-FFF2-40B4-BE49-F238E27FC236}">
                        <a16:creationId xmlns:a16="http://schemas.microsoft.com/office/drawing/2014/main" id="{0BB312D8-1D88-41C1-AC3B-E8D2F9860D98}"/>
                      </a:ext>
                    </a:extLst>
                  </p:cNvPr>
                  <p:cNvCxnSpPr/>
                  <p:nvPr userDrawn="1"/>
                </p:nvCxnSpPr>
                <p:spPr>
                  <a:xfrm>
                    <a:off x="-3213196" y="772866"/>
                    <a:ext cx="82203" cy="0"/>
                  </a:xfrm>
                  <a:prstGeom prst="line">
                    <a:avLst/>
                  </a:prstGeom>
                  <a:noFill/>
                  <a:ln w="9525" cap="flat" cmpd="sng" algn="ctr">
                    <a:solidFill>
                      <a:srgbClr val="292929"/>
                    </a:solidFill>
                    <a:prstDash val="solid"/>
                  </a:ln>
                  <a:effectLst/>
                </p:spPr>
              </p:cxnSp>
              <p:cxnSp>
                <p:nvCxnSpPr>
                  <p:cNvPr id="116" name="Rechte verbindingslijn 115">
                    <a:extLst>
                      <a:ext uri="{FF2B5EF4-FFF2-40B4-BE49-F238E27FC236}">
                        <a16:creationId xmlns:a16="http://schemas.microsoft.com/office/drawing/2014/main" id="{394BC1AB-AF53-4C18-A2AD-C998DBBDE43F}"/>
                      </a:ext>
                    </a:extLst>
                  </p:cNvPr>
                  <p:cNvCxnSpPr/>
                  <p:nvPr userDrawn="1"/>
                </p:nvCxnSpPr>
                <p:spPr>
                  <a:xfrm>
                    <a:off x="-3213196" y="736926"/>
                    <a:ext cx="82203" cy="0"/>
                  </a:xfrm>
                  <a:prstGeom prst="line">
                    <a:avLst/>
                  </a:prstGeom>
                  <a:noFill/>
                  <a:ln w="9525" cap="flat" cmpd="sng" algn="ctr">
                    <a:solidFill>
                      <a:srgbClr val="292929"/>
                    </a:solidFill>
                    <a:prstDash val="solid"/>
                  </a:ln>
                  <a:effectLst/>
                </p:spPr>
              </p:cxnSp>
            </p:grpSp>
            <p:grpSp>
              <p:nvGrpSpPr>
                <p:cNvPr id="109" name="Groep 108">
                  <a:extLst>
                    <a:ext uri="{FF2B5EF4-FFF2-40B4-BE49-F238E27FC236}">
                      <a16:creationId xmlns:a16="http://schemas.microsoft.com/office/drawing/2014/main" id="{1A4BDCA0-2219-43BB-868C-C25ECAF507AE}"/>
                    </a:ext>
                  </a:extLst>
                </p:cNvPr>
                <p:cNvGrpSpPr/>
                <p:nvPr userDrawn="1"/>
              </p:nvGrpSpPr>
              <p:grpSpPr>
                <a:xfrm flipH="1">
                  <a:off x="-3310774" y="735854"/>
                  <a:ext cx="88801" cy="72568"/>
                  <a:chOff x="-2091059" y="1395403"/>
                  <a:chExt cx="157316" cy="128558"/>
                </a:xfrm>
              </p:grpSpPr>
              <p:sp>
                <p:nvSpPr>
                  <p:cNvPr id="110" name="Rechthoek 109">
                    <a:extLst>
                      <a:ext uri="{FF2B5EF4-FFF2-40B4-BE49-F238E27FC236}">
                        <a16:creationId xmlns:a16="http://schemas.microsoft.com/office/drawing/2014/main" id="{1C9F3F1F-64DD-4E4A-83F2-C055A38D3936}"/>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11" name="Pijl: punthaak 110">
                    <a:extLst>
                      <a:ext uri="{FF2B5EF4-FFF2-40B4-BE49-F238E27FC236}">
                        <a16:creationId xmlns:a16="http://schemas.microsoft.com/office/drawing/2014/main" id="{19898A46-301E-4709-975D-E22127315D4D}"/>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grpSp>
            <p:nvGrpSpPr>
              <p:cNvPr id="70" name="Groep 69">
                <a:extLst>
                  <a:ext uri="{FF2B5EF4-FFF2-40B4-BE49-F238E27FC236}">
                    <a16:creationId xmlns:a16="http://schemas.microsoft.com/office/drawing/2014/main" id="{44707FBA-B162-4AA0-A198-C99F0AD099E9}"/>
                  </a:ext>
                </a:extLst>
              </p:cNvPr>
              <p:cNvGrpSpPr/>
              <p:nvPr userDrawn="1"/>
            </p:nvGrpSpPr>
            <p:grpSpPr>
              <a:xfrm>
                <a:off x="-3326107" y="720303"/>
                <a:ext cx="182598" cy="143759"/>
                <a:chOff x="-3634116" y="700986"/>
                <a:chExt cx="182598" cy="143759"/>
              </a:xfrm>
            </p:grpSpPr>
            <p:grpSp>
              <p:nvGrpSpPr>
                <p:cNvPr id="99" name="Groep 98">
                  <a:extLst>
                    <a:ext uri="{FF2B5EF4-FFF2-40B4-BE49-F238E27FC236}">
                      <a16:creationId xmlns:a16="http://schemas.microsoft.com/office/drawing/2014/main" id="{1883377F-6331-4ED0-BA07-6F98B0D5A272}"/>
                    </a:ext>
                  </a:extLst>
                </p:cNvPr>
                <p:cNvGrpSpPr/>
                <p:nvPr userDrawn="1"/>
              </p:nvGrpSpPr>
              <p:grpSpPr>
                <a:xfrm>
                  <a:off x="-3634116" y="700986"/>
                  <a:ext cx="182598" cy="143759"/>
                  <a:chOff x="-3634116" y="700986"/>
                  <a:chExt cx="182598" cy="143759"/>
                </a:xfrm>
              </p:grpSpPr>
              <p:cxnSp>
                <p:nvCxnSpPr>
                  <p:cNvPr id="103" name="Rechte verbindingslijn 102">
                    <a:extLst>
                      <a:ext uri="{FF2B5EF4-FFF2-40B4-BE49-F238E27FC236}">
                        <a16:creationId xmlns:a16="http://schemas.microsoft.com/office/drawing/2014/main" id="{8F59722E-E87F-46F2-8A68-60B967947FE6}"/>
                      </a:ext>
                    </a:extLst>
                  </p:cNvPr>
                  <p:cNvCxnSpPr/>
                  <p:nvPr userDrawn="1"/>
                </p:nvCxnSpPr>
                <p:spPr>
                  <a:xfrm>
                    <a:off x="-3634116" y="700986"/>
                    <a:ext cx="182598" cy="0"/>
                  </a:xfrm>
                  <a:prstGeom prst="line">
                    <a:avLst/>
                  </a:prstGeom>
                  <a:noFill/>
                  <a:ln w="9525" cap="flat" cmpd="sng" algn="ctr">
                    <a:solidFill>
                      <a:srgbClr val="292929"/>
                    </a:solidFill>
                    <a:prstDash val="solid"/>
                  </a:ln>
                  <a:effectLst/>
                </p:spPr>
              </p:cxnSp>
              <p:cxnSp>
                <p:nvCxnSpPr>
                  <p:cNvPr id="104" name="Rechte verbindingslijn 103">
                    <a:extLst>
                      <a:ext uri="{FF2B5EF4-FFF2-40B4-BE49-F238E27FC236}">
                        <a16:creationId xmlns:a16="http://schemas.microsoft.com/office/drawing/2014/main" id="{682ABF06-8889-4091-8284-419C9151E0F0}"/>
                      </a:ext>
                    </a:extLst>
                  </p:cNvPr>
                  <p:cNvCxnSpPr/>
                  <p:nvPr userDrawn="1"/>
                </p:nvCxnSpPr>
                <p:spPr>
                  <a:xfrm>
                    <a:off x="-3634116" y="844745"/>
                    <a:ext cx="182598" cy="0"/>
                  </a:xfrm>
                  <a:prstGeom prst="line">
                    <a:avLst/>
                  </a:prstGeom>
                  <a:noFill/>
                  <a:ln w="9525" cap="flat" cmpd="sng" algn="ctr">
                    <a:solidFill>
                      <a:srgbClr val="292929"/>
                    </a:solidFill>
                    <a:prstDash val="solid"/>
                  </a:ln>
                  <a:effectLst/>
                </p:spPr>
              </p:cxnSp>
              <p:cxnSp>
                <p:nvCxnSpPr>
                  <p:cNvPr id="105" name="Rechte verbindingslijn 104">
                    <a:extLst>
                      <a:ext uri="{FF2B5EF4-FFF2-40B4-BE49-F238E27FC236}">
                        <a16:creationId xmlns:a16="http://schemas.microsoft.com/office/drawing/2014/main" id="{71E60287-9B73-420F-AAEC-D4C1D175B0CE}"/>
                      </a:ext>
                    </a:extLst>
                  </p:cNvPr>
                  <p:cNvCxnSpPr/>
                  <p:nvPr userDrawn="1"/>
                </p:nvCxnSpPr>
                <p:spPr>
                  <a:xfrm>
                    <a:off x="-3536469" y="808806"/>
                    <a:ext cx="82203" cy="0"/>
                  </a:xfrm>
                  <a:prstGeom prst="line">
                    <a:avLst/>
                  </a:prstGeom>
                  <a:noFill/>
                  <a:ln w="9525" cap="flat" cmpd="sng" algn="ctr">
                    <a:solidFill>
                      <a:srgbClr val="292929"/>
                    </a:solidFill>
                    <a:prstDash val="solid"/>
                  </a:ln>
                  <a:effectLst/>
                </p:spPr>
              </p:cxnSp>
              <p:cxnSp>
                <p:nvCxnSpPr>
                  <p:cNvPr id="106" name="Rechte verbindingslijn 105">
                    <a:extLst>
                      <a:ext uri="{FF2B5EF4-FFF2-40B4-BE49-F238E27FC236}">
                        <a16:creationId xmlns:a16="http://schemas.microsoft.com/office/drawing/2014/main" id="{372B38D8-636B-4E51-A040-C699736C0EDE}"/>
                      </a:ext>
                    </a:extLst>
                  </p:cNvPr>
                  <p:cNvCxnSpPr/>
                  <p:nvPr userDrawn="1"/>
                </p:nvCxnSpPr>
                <p:spPr>
                  <a:xfrm>
                    <a:off x="-3536469" y="772866"/>
                    <a:ext cx="82203" cy="0"/>
                  </a:xfrm>
                  <a:prstGeom prst="line">
                    <a:avLst/>
                  </a:prstGeom>
                  <a:noFill/>
                  <a:ln w="9525" cap="flat" cmpd="sng" algn="ctr">
                    <a:solidFill>
                      <a:srgbClr val="292929"/>
                    </a:solidFill>
                    <a:prstDash val="solid"/>
                  </a:ln>
                  <a:effectLst/>
                </p:spPr>
              </p:cxnSp>
              <p:cxnSp>
                <p:nvCxnSpPr>
                  <p:cNvPr id="107" name="Rechte verbindingslijn 106">
                    <a:extLst>
                      <a:ext uri="{FF2B5EF4-FFF2-40B4-BE49-F238E27FC236}">
                        <a16:creationId xmlns:a16="http://schemas.microsoft.com/office/drawing/2014/main" id="{C80E1EE4-E31D-4DDD-96D2-30D020D5DD18}"/>
                      </a:ext>
                    </a:extLst>
                  </p:cNvPr>
                  <p:cNvCxnSpPr/>
                  <p:nvPr userDrawn="1"/>
                </p:nvCxnSpPr>
                <p:spPr>
                  <a:xfrm>
                    <a:off x="-3536469" y="736926"/>
                    <a:ext cx="82203" cy="0"/>
                  </a:xfrm>
                  <a:prstGeom prst="line">
                    <a:avLst/>
                  </a:prstGeom>
                  <a:noFill/>
                  <a:ln w="9525" cap="flat" cmpd="sng" algn="ctr">
                    <a:solidFill>
                      <a:srgbClr val="292929"/>
                    </a:solidFill>
                    <a:prstDash val="solid"/>
                  </a:ln>
                  <a:effectLst/>
                </p:spPr>
              </p:cxnSp>
            </p:grpSp>
            <p:grpSp>
              <p:nvGrpSpPr>
                <p:cNvPr id="100" name="Groep 99">
                  <a:extLst>
                    <a:ext uri="{FF2B5EF4-FFF2-40B4-BE49-F238E27FC236}">
                      <a16:creationId xmlns:a16="http://schemas.microsoft.com/office/drawing/2014/main" id="{B21AF143-A15D-49FF-B701-B1A035552796}"/>
                    </a:ext>
                  </a:extLst>
                </p:cNvPr>
                <p:cNvGrpSpPr/>
                <p:nvPr userDrawn="1"/>
              </p:nvGrpSpPr>
              <p:grpSpPr>
                <a:xfrm>
                  <a:off x="-3634047" y="735854"/>
                  <a:ext cx="88801" cy="72568"/>
                  <a:chOff x="-2091059" y="1395403"/>
                  <a:chExt cx="157316" cy="128558"/>
                </a:xfrm>
              </p:grpSpPr>
              <p:sp>
                <p:nvSpPr>
                  <p:cNvPr id="101" name="Rechthoek 100">
                    <a:extLst>
                      <a:ext uri="{FF2B5EF4-FFF2-40B4-BE49-F238E27FC236}">
                        <a16:creationId xmlns:a16="http://schemas.microsoft.com/office/drawing/2014/main" id="{2E753419-0531-47C9-8AC9-9C08A19C3E3D}"/>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102" name="Pijl: punthaak 101">
                    <a:extLst>
                      <a:ext uri="{FF2B5EF4-FFF2-40B4-BE49-F238E27FC236}">
                        <a16:creationId xmlns:a16="http://schemas.microsoft.com/office/drawing/2014/main" id="{A490B643-C229-44A6-A584-1A05FB247B75}"/>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cxnSp>
            <p:nvCxnSpPr>
              <p:cNvPr id="71" name="Rechte verbindingslijn 70">
                <a:extLst>
                  <a:ext uri="{FF2B5EF4-FFF2-40B4-BE49-F238E27FC236}">
                    <a16:creationId xmlns:a16="http://schemas.microsoft.com/office/drawing/2014/main" id="{0E30281C-AA9E-498B-B754-6244BDC3FFCC}"/>
                  </a:ext>
                </a:extLst>
              </p:cNvPr>
              <p:cNvCxnSpPr>
                <a:cxnSpLocks/>
              </p:cNvCxnSpPr>
              <p:nvPr userDrawn="1"/>
            </p:nvCxnSpPr>
            <p:spPr>
              <a:xfrm flipV="1">
                <a:off x="-3136454" y="523622"/>
                <a:ext cx="720437" cy="188422"/>
              </a:xfrm>
              <a:prstGeom prst="line">
                <a:avLst/>
              </a:prstGeom>
              <a:noFill/>
              <a:ln w="19050" cap="rnd" cmpd="sng" algn="ctr">
                <a:solidFill>
                  <a:schemeClr val="accent1"/>
                </a:solidFill>
                <a:prstDash val="solid"/>
                <a:headEnd type="oval"/>
              </a:ln>
              <a:effectLst/>
            </p:spPr>
          </p:cxnSp>
          <p:cxnSp>
            <p:nvCxnSpPr>
              <p:cNvPr id="72" name="Rechte verbindingslijn 71">
                <a:extLst>
                  <a:ext uri="{FF2B5EF4-FFF2-40B4-BE49-F238E27FC236}">
                    <a16:creationId xmlns:a16="http://schemas.microsoft.com/office/drawing/2014/main" id="{5930F9C7-5173-4642-A803-C368BA633BA6}"/>
                  </a:ext>
                </a:extLst>
              </p:cNvPr>
              <p:cNvCxnSpPr>
                <a:cxnSpLocks/>
              </p:cNvCxnSpPr>
              <p:nvPr userDrawn="1"/>
            </p:nvCxnSpPr>
            <p:spPr>
              <a:xfrm>
                <a:off x="-2820570" y="712044"/>
                <a:ext cx="399011" cy="238298"/>
              </a:xfrm>
              <a:prstGeom prst="line">
                <a:avLst/>
              </a:prstGeom>
              <a:noFill/>
              <a:ln w="19050" cap="rnd" cmpd="sng" algn="ctr">
                <a:solidFill>
                  <a:schemeClr val="accent1"/>
                </a:solidFill>
                <a:prstDash val="solid"/>
                <a:headEnd type="oval"/>
              </a:ln>
              <a:effectLst/>
            </p:spPr>
          </p:cxnSp>
          <p:grpSp>
            <p:nvGrpSpPr>
              <p:cNvPr id="73" name="Groep 72">
                <a:extLst>
                  <a:ext uri="{FF2B5EF4-FFF2-40B4-BE49-F238E27FC236}">
                    <a16:creationId xmlns:a16="http://schemas.microsoft.com/office/drawing/2014/main" id="{4166B5F9-4D4E-450A-9860-06A4550D8796}"/>
                  </a:ext>
                </a:extLst>
              </p:cNvPr>
              <p:cNvGrpSpPr/>
              <p:nvPr userDrawn="1"/>
            </p:nvGrpSpPr>
            <p:grpSpPr>
              <a:xfrm>
                <a:off x="-2425037" y="370226"/>
                <a:ext cx="357690" cy="330595"/>
                <a:chOff x="-2721817" y="347336"/>
                <a:chExt cx="432805" cy="400021"/>
              </a:xfrm>
            </p:grpSpPr>
            <p:sp>
              <p:nvSpPr>
                <p:cNvPr id="88" name="Rechthoek 87">
                  <a:extLst>
                    <a:ext uri="{FF2B5EF4-FFF2-40B4-BE49-F238E27FC236}">
                      <a16:creationId xmlns:a16="http://schemas.microsoft.com/office/drawing/2014/main" id="{DE8B4FBD-FADB-4C0A-BDB9-172E908552F8}"/>
                    </a:ext>
                  </a:extLst>
                </p:cNvPr>
                <p:cNvSpPr/>
                <p:nvPr userDrawn="1"/>
              </p:nvSpPr>
              <p:spPr>
                <a:xfrm>
                  <a:off x="-2721817" y="347336"/>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00" b="0" noProof="0">
                    <a:solidFill>
                      <a:srgbClr val="FF0000"/>
                    </a:solidFill>
                    <a:latin typeface="Arial" panose="020B0604020202020204" pitchFamily="34" charset="0"/>
                    <a:cs typeface="Arial" panose="020B0604020202020204" pitchFamily="34" charset="0"/>
                  </a:endParaRPr>
                </a:p>
              </p:txBody>
            </p:sp>
            <p:grpSp>
              <p:nvGrpSpPr>
                <p:cNvPr id="89" name="Groep 88">
                  <a:extLst>
                    <a:ext uri="{FF2B5EF4-FFF2-40B4-BE49-F238E27FC236}">
                      <a16:creationId xmlns:a16="http://schemas.microsoft.com/office/drawing/2014/main" id="{E93DCACD-BB1B-48C0-B77C-9989B81FC004}"/>
                    </a:ext>
                  </a:extLst>
                </p:cNvPr>
                <p:cNvGrpSpPr/>
                <p:nvPr userDrawn="1"/>
              </p:nvGrpSpPr>
              <p:grpSpPr>
                <a:xfrm>
                  <a:off x="-2652453" y="431583"/>
                  <a:ext cx="294076" cy="231526"/>
                  <a:chOff x="-3634116" y="700986"/>
                  <a:chExt cx="182598" cy="143759"/>
                </a:xfrm>
              </p:grpSpPr>
              <p:grpSp>
                <p:nvGrpSpPr>
                  <p:cNvPr id="90" name="Groep 89">
                    <a:extLst>
                      <a:ext uri="{FF2B5EF4-FFF2-40B4-BE49-F238E27FC236}">
                        <a16:creationId xmlns:a16="http://schemas.microsoft.com/office/drawing/2014/main" id="{534A2612-C954-42F4-BBCC-3704E17F9096}"/>
                      </a:ext>
                    </a:extLst>
                  </p:cNvPr>
                  <p:cNvGrpSpPr/>
                  <p:nvPr userDrawn="1"/>
                </p:nvGrpSpPr>
                <p:grpSpPr>
                  <a:xfrm>
                    <a:off x="-3634116" y="700986"/>
                    <a:ext cx="182598" cy="143759"/>
                    <a:chOff x="-3634116" y="700986"/>
                    <a:chExt cx="182598" cy="143759"/>
                  </a:xfrm>
                </p:grpSpPr>
                <p:cxnSp>
                  <p:nvCxnSpPr>
                    <p:cNvPr id="94" name="Rechte verbindingslijn 93">
                      <a:extLst>
                        <a:ext uri="{FF2B5EF4-FFF2-40B4-BE49-F238E27FC236}">
                          <a16:creationId xmlns:a16="http://schemas.microsoft.com/office/drawing/2014/main" id="{1EC449B6-2100-4ABE-BCB9-5963E3A08B4E}"/>
                        </a:ext>
                      </a:extLst>
                    </p:cNvPr>
                    <p:cNvCxnSpPr/>
                    <p:nvPr userDrawn="1"/>
                  </p:nvCxnSpPr>
                  <p:spPr>
                    <a:xfrm>
                      <a:off x="-3634116" y="700986"/>
                      <a:ext cx="182598" cy="0"/>
                    </a:xfrm>
                    <a:prstGeom prst="line">
                      <a:avLst/>
                    </a:prstGeom>
                    <a:noFill/>
                    <a:ln w="19050" cap="flat" cmpd="sng" algn="ctr">
                      <a:solidFill>
                        <a:srgbClr val="292929"/>
                      </a:solidFill>
                      <a:prstDash val="solid"/>
                    </a:ln>
                    <a:effectLst/>
                  </p:spPr>
                </p:cxnSp>
                <p:cxnSp>
                  <p:nvCxnSpPr>
                    <p:cNvPr id="95" name="Rechte verbindingslijn 94">
                      <a:extLst>
                        <a:ext uri="{FF2B5EF4-FFF2-40B4-BE49-F238E27FC236}">
                          <a16:creationId xmlns:a16="http://schemas.microsoft.com/office/drawing/2014/main" id="{E1F61B38-4EFA-4702-B43C-AE442E9658C0}"/>
                        </a:ext>
                      </a:extLst>
                    </p:cNvPr>
                    <p:cNvCxnSpPr/>
                    <p:nvPr userDrawn="1"/>
                  </p:nvCxnSpPr>
                  <p:spPr>
                    <a:xfrm>
                      <a:off x="-3634116" y="844745"/>
                      <a:ext cx="182598" cy="0"/>
                    </a:xfrm>
                    <a:prstGeom prst="line">
                      <a:avLst/>
                    </a:prstGeom>
                    <a:noFill/>
                    <a:ln w="19050" cap="flat" cmpd="sng" algn="ctr">
                      <a:solidFill>
                        <a:srgbClr val="292929"/>
                      </a:solidFill>
                      <a:prstDash val="solid"/>
                    </a:ln>
                    <a:effectLst/>
                  </p:spPr>
                </p:cxnSp>
                <p:cxnSp>
                  <p:nvCxnSpPr>
                    <p:cNvPr id="96" name="Rechte verbindingslijn 95">
                      <a:extLst>
                        <a:ext uri="{FF2B5EF4-FFF2-40B4-BE49-F238E27FC236}">
                          <a16:creationId xmlns:a16="http://schemas.microsoft.com/office/drawing/2014/main" id="{F269BF62-8D6B-4B6C-9CCD-1A3672286E3D}"/>
                        </a:ext>
                      </a:extLst>
                    </p:cNvPr>
                    <p:cNvCxnSpPr/>
                    <p:nvPr userDrawn="1"/>
                  </p:nvCxnSpPr>
                  <p:spPr>
                    <a:xfrm>
                      <a:off x="-3536469" y="808806"/>
                      <a:ext cx="82203" cy="0"/>
                    </a:xfrm>
                    <a:prstGeom prst="line">
                      <a:avLst/>
                    </a:prstGeom>
                    <a:noFill/>
                    <a:ln w="19050" cap="flat" cmpd="sng" algn="ctr">
                      <a:solidFill>
                        <a:srgbClr val="292929"/>
                      </a:solidFill>
                      <a:prstDash val="solid"/>
                    </a:ln>
                    <a:effectLst/>
                  </p:spPr>
                </p:cxnSp>
                <p:cxnSp>
                  <p:nvCxnSpPr>
                    <p:cNvPr id="97" name="Rechte verbindingslijn 96">
                      <a:extLst>
                        <a:ext uri="{FF2B5EF4-FFF2-40B4-BE49-F238E27FC236}">
                          <a16:creationId xmlns:a16="http://schemas.microsoft.com/office/drawing/2014/main" id="{590433AB-1B48-4C9B-B6EA-F53F29286848}"/>
                        </a:ext>
                      </a:extLst>
                    </p:cNvPr>
                    <p:cNvCxnSpPr/>
                    <p:nvPr userDrawn="1"/>
                  </p:nvCxnSpPr>
                  <p:spPr>
                    <a:xfrm>
                      <a:off x="-3536469" y="772866"/>
                      <a:ext cx="82203" cy="0"/>
                    </a:xfrm>
                    <a:prstGeom prst="line">
                      <a:avLst/>
                    </a:prstGeom>
                    <a:noFill/>
                    <a:ln w="19050" cap="flat" cmpd="sng" algn="ctr">
                      <a:solidFill>
                        <a:srgbClr val="292929"/>
                      </a:solidFill>
                      <a:prstDash val="solid"/>
                    </a:ln>
                    <a:effectLst/>
                  </p:spPr>
                </p:cxnSp>
                <p:cxnSp>
                  <p:nvCxnSpPr>
                    <p:cNvPr id="98" name="Rechte verbindingslijn 97">
                      <a:extLst>
                        <a:ext uri="{FF2B5EF4-FFF2-40B4-BE49-F238E27FC236}">
                          <a16:creationId xmlns:a16="http://schemas.microsoft.com/office/drawing/2014/main" id="{89014052-EFC5-4488-AB68-C04A43D6E00C}"/>
                        </a:ext>
                      </a:extLst>
                    </p:cNvPr>
                    <p:cNvCxnSpPr/>
                    <p:nvPr userDrawn="1"/>
                  </p:nvCxnSpPr>
                  <p:spPr>
                    <a:xfrm>
                      <a:off x="-3536469" y="736926"/>
                      <a:ext cx="82203" cy="0"/>
                    </a:xfrm>
                    <a:prstGeom prst="line">
                      <a:avLst/>
                    </a:prstGeom>
                    <a:noFill/>
                    <a:ln w="19050" cap="flat" cmpd="sng" algn="ctr">
                      <a:solidFill>
                        <a:srgbClr val="292929"/>
                      </a:solidFill>
                      <a:prstDash val="solid"/>
                    </a:ln>
                    <a:effectLst/>
                  </p:spPr>
                </p:cxnSp>
              </p:grpSp>
              <p:grpSp>
                <p:nvGrpSpPr>
                  <p:cNvPr id="91" name="Groep 90">
                    <a:extLst>
                      <a:ext uri="{FF2B5EF4-FFF2-40B4-BE49-F238E27FC236}">
                        <a16:creationId xmlns:a16="http://schemas.microsoft.com/office/drawing/2014/main" id="{2AC7DC2A-D987-45DE-837E-98F75421A0FD}"/>
                      </a:ext>
                    </a:extLst>
                  </p:cNvPr>
                  <p:cNvGrpSpPr/>
                  <p:nvPr userDrawn="1"/>
                </p:nvGrpSpPr>
                <p:grpSpPr>
                  <a:xfrm>
                    <a:off x="-3634047" y="735854"/>
                    <a:ext cx="88801" cy="72568"/>
                    <a:chOff x="-2091059" y="1395403"/>
                    <a:chExt cx="157316" cy="128558"/>
                  </a:xfrm>
                </p:grpSpPr>
                <p:sp>
                  <p:nvSpPr>
                    <p:cNvPr id="92" name="Rechthoek 91">
                      <a:extLst>
                        <a:ext uri="{FF2B5EF4-FFF2-40B4-BE49-F238E27FC236}">
                          <a16:creationId xmlns:a16="http://schemas.microsoft.com/office/drawing/2014/main" id="{0B2E9D68-7CA3-43B8-BBFC-2556009BEE98}"/>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93" name="Pijl: punthaak 92">
                      <a:extLst>
                        <a:ext uri="{FF2B5EF4-FFF2-40B4-BE49-F238E27FC236}">
                          <a16:creationId xmlns:a16="http://schemas.microsoft.com/office/drawing/2014/main" id="{E83C4E90-9971-478A-A797-12CF74834CE1}"/>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grpSp>
          <p:grpSp>
            <p:nvGrpSpPr>
              <p:cNvPr id="74" name="Groep 73">
                <a:extLst>
                  <a:ext uri="{FF2B5EF4-FFF2-40B4-BE49-F238E27FC236}">
                    <a16:creationId xmlns:a16="http://schemas.microsoft.com/office/drawing/2014/main" id="{7C231F3A-356A-465A-9169-D1F8BEA3FBD9}"/>
                  </a:ext>
                </a:extLst>
              </p:cNvPr>
              <p:cNvGrpSpPr/>
              <p:nvPr userDrawn="1"/>
            </p:nvGrpSpPr>
            <p:grpSpPr>
              <a:xfrm>
                <a:off x="-2425037" y="781500"/>
                <a:ext cx="357690" cy="330595"/>
                <a:chOff x="-2721817" y="782525"/>
                <a:chExt cx="432805" cy="400021"/>
              </a:xfrm>
            </p:grpSpPr>
            <p:sp>
              <p:nvSpPr>
                <p:cNvPr id="77" name="Rechthoek 76">
                  <a:extLst>
                    <a:ext uri="{FF2B5EF4-FFF2-40B4-BE49-F238E27FC236}">
                      <a16:creationId xmlns:a16="http://schemas.microsoft.com/office/drawing/2014/main" id="{84E400E9-0E59-403D-A053-A08F366FB5DD}"/>
                    </a:ext>
                  </a:extLst>
                </p:cNvPr>
                <p:cNvSpPr/>
                <p:nvPr userDrawn="1"/>
              </p:nvSpPr>
              <p:spPr>
                <a:xfrm>
                  <a:off x="-2721817" y="782525"/>
                  <a:ext cx="432805" cy="400021"/>
                </a:xfrm>
                <a:prstGeom prst="rect">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00" b="0" noProof="0">
                    <a:solidFill>
                      <a:srgbClr val="FF0000"/>
                    </a:solidFill>
                    <a:latin typeface="Arial" panose="020B0604020202020204" pitchFamily="34" charset="0"/>
                    <a:cs typeface="Arial" panose="020B0604020202020204" pitchFamily="34" charset="0"/>
                  </a:endParaRPr>
                </a:p>
              </p:txBody>
            </p:sp>
            <p:grpSp>
              <p:nvGrpSpPr>
                <p:cNvPr id="78" name="Groep 77">
                  <a:extLst>
                    <a:ext uri="{FF2B5EF4-FFF2-40B4-BE49-F238E27FC236}">
                      <a16:creationId xmlns:a16="http://schemas.microsoft.com/office/drawing/2014/main" id="{9A6FC1C7-78FF-4D0E-B8C5-8659E60B9980}"/>
                    </a:ext>
                  </a:extLst>
                </p:cNvPr>
                <p:cNvGrpSpPr/>
                <p:nvPr userDrawn="1"/>
              </p:nvGrpSpPr>
              <p:grpSpPr>
                <a:xfrm>
                  <a:off x="-2652453" y="866772"/>
                  <a:ext cx="294076" cy="231526"/>
                  <a:chOff x="-3310843" y="700986"/>
                  <a:chExt cx="182598" cy="143759"/>
                </a:xfrm>
              </p:grpSpPr>
              <p:grpSp>
                <p:nvGrpSpPr>
                  <p:cNvPr id="79" name="Groep 78">
                    <a:extLst>
                      <a:ext uri="{FF2B5EF4-FFF2-40B4-BE49-F238E27FC236}">
                        <a16:creationId xmlns:a16="http://schemas.microsoft.com/office/drawing/2014/main" id="{3EDC15C3-27F0-4E87-8FC5-D6C289BC7866}"/>
                      </a:ext>
                    </a:extLst>
                  </p:cNvPr>
                  <p:cNvGrpSpPr/>
                  <p:nvPr userDrawn="1"/>
                </p:nvGrpSpPr>
                <p:grpSpPr>
                  <a:xfrm>
                    <a:off x="-3310843" y="700986"/>
                    <a:ext cx="182598" cy="143759"/>
                    <a:chOff x="-3310843" y="700986"/>
                    <a:chExt cx="182598" cy="143759"/>
                  </a:xfrm>
                </p:grpSpPr>
                <p:cxnSp>
                  <p:nvCxnSpPr>
                    <p:cNvPr id="83" name="Rechte verbindingslijn 82">
                      <a:extLst>
                        <a:ext uri="{FF2B5EF4-FFF2-40B4-BE49-F238E27FC236}">
                          <a16:creationId xmlns:a16="http://schemas.microsoft.com/office/drawing/2014/main" id="{4385B560-2F17-424C-9FEA-D8D07118BE18}"/>
                        </a:ext>
                      </a:extLst>
                    </p:cNvPr>
                    <p:cNvCxnSpPr/>
                    <p:nvPr userDrawn="1"/>
                  </p:nvCxnSpPr>
                  <p:spPr>
                    <a:xfrm>
                      <a:off x="-3310843" y="700986"/>
                      <a:ext cx="182598" cy="0"/>
                    </a:xfrm>
                    <a:prstGeom prst="line">
                      <a:avLst/>
                    </a:prstGeom>
                    <a:noFill/>
                    <a:ln w="19050" cap="flat" cmpd="sng" algn="ctr">
                      <a:solidFill>
                        <a:srgbClr val="292929"/>
                      </a:solidFill>
                      <a:prstDash val="solid"/>
                    </a:ln>
                    <a:effectLst/>
                  </p:spPr>
                </p:cxnSp>
                <p:cxnSp>
                  <p:nvCxnSpPr>
                    <p:cNvPr id="84" name="Rechte verbindingslijn 83">
                      <a:extLst>
                        <a:ext uri="{FF2B5EF4-FFF2-40B4-BE49-F238E27FC236}">
                          <a16:creationId xmlns:a16="http://schemas.microsoft.com/office/drawing/2014/main" id="{8A24D46C-8B6A-4CEB-96FC-49DF5352B62E}"/>
                        </a:ext>
                      </a:extLst>
                    </p:cNvPr>
                    <p:cNvCxnSpPr/>
                    <p:nvPr userDrawn="1"/>
                  </p:nvCxnSpPr>
                  <p:spPr>
                    <a:xfrm>
                      <a:off x="-3310843" y="844745"/>
                      <a:ext cx="182598" cy="0"/>
                    </a:xfrm>
                    <a:prstGeom prst="line">
                      <a:avLst/>
                    </a:prstGeom>
                    <a:noFill/>
                    <a:ln w="19050" cap="flat" cmpd="sng" algn="ctr">
                      <a:solidFill>
                        <a:srgbClr val="292929"/>
                      </a:solidFill>
                      <a:prstDash val="solid"/>
                    </a:ln>
                    <a:effectLst/>
                  </p:spPr>
                </p:cxnSp>
                <p:cxnSp>
                  <p:nvCxnSpPr>
                    <p:cNvPr id="85" name="Rechte verbindingslijn 84">
                      <a:extLst>
                        <a:ext uri="{FF2B5EF4-FFF2-40B4-BE49-F238E27FC236}">
                          <a16:creationId xmlns:a16="http://schemas.microsoft.com/office/drawing/2014/main" id="{259C3FBC-BDD0-4BD2-8F30-F9263277B470}"/>
                        </a:ext>
                      </a:extLst>
                    </p:cNvPr>
                    <p:cNvCxnSpPr/>
                    <p:nvPr userDrawn="1"/>
                  </p:nvCxnSpPr>
                  <p:spPr>
                    <a:xfrm>
                      <a:off x="-3213196" y="808806"/>
                      <a:ext cx="82203" cy="0"/>
                    </a:xfrm>
                    <a:prstGeom prst="line">
                      <a:avLst/>
                    </a:prstGeom>
                    <a:noFill/>
                    <a:ln w="19050" cap="flat" cmpd="sng" algn="ctr">
                      <a:solidFill>
                        <a:srgbClr val="292929"/>
                      </a:solidFill>
                      <a:prstDash val="solid"/>
                    </a:ln>
                    <a:effectLst/>
                  </p:spPr>
                </p:cxnSp>
                <p:cxnSp>
                  <p:nvCxnSpPr>
                    <p:cNvPr id="86" name="Rechte verbindingslijn 85">
                      <a:extLst>
                        <a:ext uri="{FF2B5EF4-FFF2-40B4-BE49-F238E27FC236}">
                          <a16:creationId xmlns:a16="http://schemas.microsoft.com/office/drawing/2014/main" id="{6EB7087A-1180-49ED-9638-05A550EDD504}"/>
                        </a:ext>
                      </a:extLst>
                    </p:cNvPr>
                    <p:cNvCxnSpPr/>
                    <p:nvPr userDrawn="1"/>
                  </p:nvCxnSpPr>
                  <p:spPr>
                    <a:xfrm>
                      <a:off x="-3213196" y="772866"/>
                      <a:ext cx="82203" cy="0"/>
                    </a:xfrm>
                    <a:prstGeom prst="line">
                      <a:avLst/>
                    </a:prstGeom>
                    <a:noFill/>
                    <a:ln w="19050" cap="flat" cmpd="sng" algn="ctr">
                      <a:solidFill>
                        <a:srgbClr val="292929"/>
                      </a:solidFill>
                      <a:prstDash val="solid"/>
                    </a:ln>
                    <a:effectLst/>
                  </p:spPr>
                </p:cxnSp>
                <p:cxnSp>
                  <p:nvCxnSpPr>
                    <p:cNvPr id="87" name="Rechte verbindingslijn 86">
                      <a:extLst>
                        <a:ext uri="{FF2B5EF4-FFF2-40B4-BE49-F238E27FC236}">
                          <a16:creationId xmlns:a16="http://schemas.microsoft.com/office/drawing/2014/main" id="{6DD74B3C-A4AD-497E-8685-9361A5541039}"/>
                        </a:ext>
                      </a:extLst>
                    </p:cNvPr>
                    <p:cNvCxnSpPr/>
                    <p:nvPr userDrawn="1"/>
                  </p:nvCxnSpPr>
                  <p:spPr>
                    <a:xfrm>
                      <a:off x="-3213196" y="736926"/>
                      <a:ext cx="82203" cy="0"/>
                    </a:xfrm>
                    <a:prstGeom prst="line">
                      <a:avLst/>
                    </a:prstGeom>
                    <a:noFill/>
                    <a:ln w="19050" cap="flat" cmpd="sng" algn="ctr">
                      <a:solidFill>
                        <a:srgbClr val="292929"/>
                      </a:solidFill>
                      <a:prstDash val="solid"/>
                    </a:ln>
                    <a:effectLst/>
                  </p:spPr>
                </p:cxnSp>
              </p:grpSp>
              <p:grpSp>
                <p:nvGrpSpPr>
                  <p:cNvPr id="80" name="Groep 79">
                    <a:extLst>
                      <a:ext uri="{FF2B5EF4-FFF2-40B4-BE49-F238E27FC236}">
                        <a16:creationId xmlns:a16="http://schemas.microsoft.com/office/drawing/2014/main" id="{F8F8E0F3-E506-4D05-928D-15E8744DAD7B}"/>
                      </a:ext>
                    </a:extLst>
                  </p:cNvPr>
                  <p:cNvGrpSpPr/>
                  <p:nvPr userDrawn="1"/>
                </p:nvGrpSpPr>
                <p:grpSpPr>
                  <a:xfrm flipH="1">
                    <a:off x="-3310774" y="735854"/>
                    <a:ext cx="88801" cy="72568"/>
                    <a:chOff x="-2091059" y="1395403"/>
                    <a:chExt cx="157316" cy="128558"/>
                  </a:xfrm>
                </p:grpSpPr>
                <p:sp>
                  <p:nvSpPr>
                    <p:cNvPr id="81" name="Rechthoek 80">
                      <a:extLst>
                        <a:ext uri="{FF2B5EF4-FFF2-40B4-BE49-F238E27FC236}">
                          <a16:creationId xmlns:a16="http://schemas.microsoft.com/office/drawing/2014/main" id="{C27D1AFD-BFDB-40F2-9D8A-F2D9D45ACB22}"/>
                        </a:ext>
                      </a:extLst>
                    </p:cNvPr>
                    <p:cNvSpPr/>
                    <p:nvPr userDrawn="1"/>
                  </p:nvSpPr>
                  <p:spPr>
                    <a:xfrm>
                      <a:off x="-2051585" y="1436824"/>
                      <a:ext cx="117842" cy="45718"/>
                    </a:xfrm>
                    <a:prstGeom prst="rect">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82" name="Pijl: punthaak 81">
                      <a:extLst>
                        <a:ext uri="{FF2B5EF4-FFF2-40B4-BE49-F238E27FC236}">
                          <a16:creationId xmlns:a16="http://schemas.microsoft.com/office/drawing/2014/main" id="{B248D4E2-E2E7-4846-9D23-E4C3AAEC0669}"/>
                        </a:ext>
                      </a:extLst>
                    </p:cNvPr>
                    <p:cNvSpPr/>
                    <p:nvPr userDrawn="1"/>
                  </p:nvSpPr>
                  <p:spPr>
                    <a:xfrm flipH="1">
                      <a:off x="-2091059" y="1395403"/>
                      <a:ext cx="128558" cy="128558"/>
                    </a:xfrm>
                    <a:prstGeom prst="chevron">
                      <a:avLst>
                        <a:gd name="adj" fmla="val 47962"/>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grpSp>
          <p:sp>
            <p:nvSpPr>
              <p:cNvPr id="75" name="Rechthoek 74">
                <a:extLst>
                  <a:ext uri="{FF2B5EF4-FFF2-40B4-BE49-F238E27FC236}">
                    <a16:creationId xmlns:a16="http://schemas.microsoft.com/office/drawing/2014/main" id="{C0DA822C-5671-48D2-96F3-1D228C1EE2D0}"/>
                  </a:ext>
                </a:extLst>
              </p:cNvPr>
              <p:cNvSpPr/>
              <p:nvPr userDrawn="1"/>
            </p:nvSpPr>
            <p:spPr>
              <a:xfrm>
                <a:off x="-1950057" y="439449"/>
                <a:ext cx="2435631" cy="198066"/>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omhoog</a:t>
                </a:r>
              </a:p>
            </p:txBody>
          </p:sp>
          <p:sp>
            <p:nvSpPr>
              <p:cNvPr id="76" name="Rechthoek 75">
                <a:extLst>
                  <a:ext uri="{FF2B5EF4-FFF2-40B4-BE49-F238E27FC236}">
                    <a16:creationId xmlns:a16="http://schemas.microsoft.com/office/drawing/2014/main" id="{7FB9BCA4-0527-4590-8780-B06FC225FF0A}"/>
                  </a:ext>
                </a:extLst>
              </p:cNvPr>
              <p:cNvSpPr/>
              <p:nvPr userDrawn="1"/>
            </p:nvSpPr>
            <p:spPr>
              <a:xfrm>
                <a:off x="-1950057" y="848575"/>
                <a:ext cx="2213551" cy="186424"/>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Tekstniveau omlaag</a:t>
                </a:r>
              </a:p>
            </p:txBody>
          </p:sp>
        </p:grpSp>
        <p:cxnSp>
          <p:nvCxnSpPr>
            <p:cNvPr id="54" name="Rechte verbindingslijn 53">
              <a:extLst>
                <a:ext uri="{FF2B5EF4-FFF2-40B4-BE49-F238E27FC236}">
                  <a16:creationId xmlns:a16="http://schemas.microsoft.com/office/drawing/2014/main" id="{5FDC0D23-0C65-40D0-8700-BB9944661F13}"/>
                </a:ext>
              </a:extLst>
            </p:cNvPr>
            <p:cNvCxnSpPr>
              <a:cxnSpLocks/>
            </p:cNvCxnSpPr>
            <p:nvPr userDrawn="1"/>
          </p:nvCxnSpPr>
          <p:spPr>
            <a:xfrm>
              <a:off x="-3419346" y="1020931"/>
              <a:ext cx="3176013" cy="0"/>
            </a:xfrm>
            <a:prstGeom prst="line">
              <a:avLst/>
            </a:prstGeom>
            <a:noFill/>
            <a:ln w="3175" cap="flat" cmpd="sng" algn="ctr">
              <a:solidFill>
                <a:schemeClr val="accent1"/>
              </a:solidFill>
              <a:prstDash val="solid"/>
            </a:ln>
            <a:effectLst/>
          </p:spPr>
        </p:cxnSp>
        <p:sp>
          <p:nvSpPr>
            <p:cNvPr id="55" name="Rechthoek 54">
              <a:extLst>
                <a:ext uri="{FF2B5EF4-FFF2-40B4-BE49-F238E27FC236}">
                  <a16:creationId xmlns:a16="http://schemas.microsoft.com/office/drawing/2014/main" id="{A4093638-8297-44E9-9859-C4D522BE9E9D}"/>
                </a:ext>
              </a:extLst>
            </p:cNvPr>
            <p:cNvSpPr/>
            <p:nvPr userDrawn="1"/>
          </p:nvSpPr>
          <p:spPr>
            <a:xfrm>
              <a:off x="-3059324" y="1719143"/>
              <a:ext cx="2823104" cy="255963"/>
            </a:xfrm>
            <a:prstGeom prst="rect">
              <a:avLst/>
            </a:prstGeom>
            <a:noFill/>
            <a:ln w="25400" cap="flat" cmpd="sng" algn="ctr">
              <a:noFill/>
              <a:prstDash val="solid"/>
            </a:ln>
            <a:effectLst/>
          </p:spPr>
          <p:txBody>
            <a:bodyPr lIns="0" tIns="0" rIns="0" bIns="0" rtlCol="0" anchor="ctr"/>
            <a:lstStyle/>
            <a:p>
              <a:pPr marL="265113" marR="0" lvl="0" indent="-265113" algn="l" defTabSz="914400" rtl="0" eaLnBrk="1" fontAlgn="auto" latinLnBrk="0" hangingPunct="1">
                <a:lnSpc>
                  <a:spcPct val="90000"/>
                </a:lnSpc>
                <a:spcBef>
                  <a:spcPts val="800"/>
                </a:spcBef>
                <a:spcAft>
                  <a:spcPts val="500"/>
                </a:spcAft>
                <a:buClr>
                  <a:schemeClr val="accent1"/>
                </a:buClr>
                <a:buSzTx/>
                <a:buFont typeface="Arial" panose="020B0604020202020204" pitchFamily="34" charset="0"/>
                <a:buChar char="•"/>
                <a:tabLst/>
                <a:defRPr/>
              </a:pPr>
              <a:r>
                <a:rPr lang="nl-NL" sz="1400" kern="1200" noProof="0" dirty="0" err="1">
                  <a:solidFill>
                    <a:schemeClr val="tx2"/>
                  </a:solidFill>
                  <a:latin typeface="+mn-lt"/>
                  <a:ea typeface="+mn-ea"/>
                  <a:cs typeface="+mn-cs"/>
                </a:rPr>
                <a:t>Bullet</a:t>
              </a:r>
              <a:endParaRPr lang="nl-NL" sz="1400" kern="1200" noProof="0" dirty="0">
                <a:solidFill>
                  <a:schemeClr val="tx2"/>
                </a:solidFill>
                <a:latin typeface="+mn-lt"/>
                <a:ea typeface="+mn-ea"/>
                <a:cs typeface="+mn-cs"/>
              </a:endParaRPr>
            </a:p>
          </p:txBody>
        </p:sp>
        <p:sp>
          <p:nvSpPr>
            <p:cNvPr id="56" name="Ovaal 55">
              <a:extLst>
                <a:ext uri="{FF2B5EF4-FFF2-40B4-BE49-F238E27FC236}">
                  <a16:creationId xmlns:a16="http://schemas.microsoft.com/office/drawing/2014/main" id="{B0796557-94D0-49B2-B689-67F5FCB81F65}"/>
                </a:ext>
              </a:extLst>
            </p:cNvPr>
            <p:cNvSpPr/>
            <p:nvPr userDrawn="1"/>
          </p:nvSpPr>
          <p:spPr>
            <a:xfrm>
              <a:off x="-3425006" y="2091065"/>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57" name="Rechthoek 56">
              <a:extLst>
                <a:ext uri="{FF2B5EF4-FFF2-40B4-BE49-F238E27FC236}">
                  <a16:creationId xmlns:a16="http://schemas.microsoft.com/office/drawing/2014/main" id="{FD1D30DB-B7A4-4A69-B615-A12871DD0781}"/>
                </a:ext>
              </a:extLst>
            </p:cNvPr>
            <p:cNvSpPr/>
            <p:nvPr userDrawn="1"/>
          </p:nvSpPr>
          <p:spPr>
            <a:xfrm>
              <a:off x="-3059324" y="2091064"/>
              <a:ext cx="2823104" cy="255963"/>
            </a:xfrm>
            <a:prstGeom prst="rect">
              <a:avLst/>
            </a:prstGeom>
            <a:noFill/>
            <a:ln w="25400" cap="flat" cmpd="sng" algn="ctr">
              <a:noFill/>
              <a:prstDash val="solid"/>
            </a:ln>
            <a:effectLst/>
          </p:spPr>
          <p:txBody>
            <a:bodyPr lIns="0" tIns="0" rIns="0" bIns="0" rtlCol="0" anchor="ctr"/>
            <a:lstStyle/>
            <a:p>
              <a:pPr marL="541338" marR="0" lvl="1" indent="-276225" algn="l" defTabSz="914400" rtl="0" eaLnBrk="1" fontAlgn="auto" latinLnBrk="0" hangingPunct="1">
                <a:lnSpc>
                  <a:spcPct val="90000"/>
                </a:lnSpc>
                <a:spcBef>
                  <a:spcPts val="800"/>
                </a:spcBef>
                <a:spcAft>
                  <a:spcPts val="500"/>
                </a:spcAft>
                <a:buClr>
                  <a:schemeClr val="tx2"/>
                </a:buClr>
                <a:buSzTx/>
                <a:buFont typeface="Arial" panose="020B0604020202020204" pitchFamily="34" charset="0"/>
                <a:buChar char="•"/>
                <a:tabLst/>
                <a:defRPr/>
              </a:pPr>
              <a:r>
                <a:rPr lang="nl-NL" sz="1400" kern="1200" noProof="0" dirty="0">
                  <a:solidFill>
                    <a:schemeClr val="tx2"/>
                  </a:solidFill>
                  <a:latin typeface="+mn-lt"/>
                  <a:ea typeface="+mn-ea"/>
                  <a:cs typeface="+mn-cs"/>
                </a:rPr>
                <a:t>Sub-</a:t>
              </a:r>
              <a:r>
                <a:rPr lang="nl-NL" sz="1400" kern="1200" noProof="0" dirty="0" err="1">
                  <a:solidFill>
                    <a:schemeClr val="tx2"/>
                  </a:solidFill>
                  <a:latin typeface="+mn-lt"/>
                  <a:ea typeface="+mn-ea"/>
                  <a:cs typeface="+mn-cs"/>
                </a:rPr>
                <a:t>bullet</a:t>
              </a:r>
              <a:r>
                <a:rPr lang="nl-NL" sz="1400" kern="1200" noProof="0" dirty="0">
                  <a:solidFill>
                    <a:schemeClr val="tx2"/>
                  </a:solidFill>
                  <a:latin typeface="+mn-lt"/>
                  <a:ea typeface="+mn-ea"/>
                  <a:cs typeface="+mn-cs"/>
                </a:rPr>
                <a:t> #1</a:t>
              </a:r>
            </a:p>
          </p:txBody>
        </p:sp>
        <p:sp>
          <p:nvSpPr>
            <p:cNvPr id="58" name="Ovaal 57">
              <a:extLst>
                <a:ext uri="{FF2B5EF4-FFF2-40B4-BE49-F238E27FC236}">
                  <a16:creationId xmlns:a16="http://schemas.microsoft.com/office/drawing/2014/main" id="{B4F74CB8-C646-4AA9-AA3A-704D594385FF}"/>
                </a:ext>
              </a:extLst>
            </p:cNvPr>
            <p:cNvSpPr/>
            <p:nvPr userDrawn="1"/>
          </p:nvSpPr>
          <p:spPr>
            <a:xfrm>
              <a:off x="-3425006" y="246524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3</a:t>
              </a:r>
            </a:p>
          </p:txBody>
        </p:sp>
        <p:sp>
          <p:nvSpPr>
            <p:cNvPr id="59" name="Rechthoek 58">
              <a:extLst>
                <a:ext uri="{FF2B5EF4-FFF2-40B4-BE49-F238E27FC236}">
                  <a16:creationId xmlns:a16="http://schemas.microsoft.com/office/drawing/2014/main" id="{6FC12112-B155-4E93-AE42-C84A8192DD30}"/>
                </a:ext>
              </a:extLst>
            </p:cNvPr>
            <p:cNvSpPr/>
            <p:nvPr userDrawn="1"/>
          </p:nvSpPr>
          <p:spPr>
            <a:xfrm>
              <a:off x="-3059324" y="2465240"/>
              <a:ext cx="2823104" cy="255963"/>
            </a:xfrm>
            <a:prstGeom prst="rect">
              <a:avLst/>
            </a:prstGeom>
            <a:noFill/>
            <a:ln w="25400" cap="flat" cmpd="sng" algn="ctr">
              <a:noFill/>
              <a:prstDash val="solid"/>
            </a:ln>
            <a:effectLst/>
          </p:spPr>
          <p:txBody>
            <a:bodyPr lIns="0" tIns="0" rIns="0" bIns="0" rtlCol="0" anchor="ctr"/>
            <a:lstStyle/>
            <a:p>
              <a:pPr marL="806450" marR="0" lvl="2" indent="-265113" algn="l" defTabSz="914400" rtl="0" eaLnBrk="1" fontAlgn="auto" latinLnBrk="0" hangingPunct="1">
                <a:lnSpc>
                  <a:spcPct val="90000"/>
                </a:lnSpc>
                <a:spcBef>
                  <a:spcPts val="800"/>
                </a:spcBef>
                <a:spcAft>
                  <a:spcPts val="500"/>
                </a:spcAft>
                <a:buClr>
                  <a:schemeClr val="accent1"/>
                </a:buClr>
                <a:buSzTx/>
                <a:buFont typeface="Calibri Light" panose="020F0302020204030204" pitchFamily="34" charset="0"/>
                <a:buChar char="-"/>
                <a:tabLst/>
                <a:defRPr/>
              </a:pPr>
              <a:r>
                <a:rPr lang="nl-NL" sz="1200" kern="1200" noProof="0" dirty="0">
                  <a:solidFill>
                    <a:schemeClr val="tx2"/>
                  </a:solidFill>
                  <a:latin typeface="+mn-lt"/>
                  <a:ea typeface="+mn-ea"/>
                  <a:cs typeface="+mn-cs"/>
                </a:rPr>
                <a:t>Sub-</a:t>
              </a:r>
              <a:r>
                <a:rPr lang="nl-NL" sz="1200" kern="1200" noProof="0" dirty="0" err="1">
                  <a:solidFill>
                    <a:schemeClr val="tx2"/>
                  </a:solidFill>
                  <a:latin typeface="+mn-lt"/>
                  <a:ea typeface="+mn-ea"/>
                  <a:cs typeface="+mn-cs"/>
                </a:rPr>
                <a:t>bullet</a:t>
              </a:r>
              <a:r>
                <a:rPr lang="nl-NL" sz="1200" kern="1200" noProof="0" dirty="0">
                  <a:solidFill>
                    <a:schemeClr val="tx2"/>
                  </a:solidFill>
                  <a:latin typeface="+mn-lt"/>
                  <a:ea typeface="+mn-ea"/>
                  <a:cs typeface="+mn-cs"/>
                </a:rPr>
                <a:t> #2</a:t>
              </a:r>
            </a:p>
          </p:txBody>
        </p:sp>
        <p:sp>
          <p:nvSpPr>
            <p:cNvPr id="60" name="Ovaal 59">
              <a:extLst>
                <a:ext uri="{FF2B5EF4-FFF2-40B4-BE49-F238E27FC236}">
                  <a16:creationId xmlns:a16="http://schemas.microsoft.com/office/drawing/2014/main" id="{503A26EC-0B00-469A-B88E-858942BBDC4C}"/>
                </a:ext>
              </a:extLst>
            </p:cNvPr>
            <p:cNvSpPr/>
            <p:nvPr userDrawn="1"/>
          </p:nvSpPr>
          <p:spPr>
            <a:xfrm>
              <a:off x="-3425006" y="2837886"/>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4</a:t>
              </a:r>
            </a:p>
          </p:txBody>
        </p:sp>
        <p:sp>
          <p:nvSpPr>
            <p:cNvPr id="61" name="Rechthoek 60">
              <a:extLst>
                <a:ext uri="{FF2B5EF4-FFF2-40B4-BE49-F238E27FC236}">
                  <a16:creationId xmlns:a16="http://schemas.microsoft.com/office/drawing/2014/main" id="{8EB88618-763C-4FEF-9A5B-222BB89743C6}"/>
                </a:ext>
              </a:extLst>
            </p:cNvPr>
            <p:cNvSpPr/>
            <p:nvPr userDrawn="1"/>
          </p:nvSpPr>
          <p:spPr>
            <a:xfrm>
              <a:off x="-3059324" y="2837885"/>
              <a:ext cx="2823104" cy="255963"/>
            </a:xfrm>
            <a:prstGeom prst="rect">
              <a:avLst/>
            </a:prstGeom>
            <a:noFill/>
            <a:ln w="25400" cap="flat" cmpd="sng" algn="ctr">
              <a:noFill/>
              <a:prstDash val="solid"/>
            </a:ln>
            <a:effectLst/>
          </p:spPr>
          <p:txBody>
            <a:bodyPr lIns="0" tIns="0" rIns="0" bIns="0" rtlCol="0" anchor="ctr"/>
            <a:lstStyle/>
            <a:p>
              <a:pPr marL="0" marR="0" lvl="3" indent="0" algn="l" defTabSz="914400" rtl="0" eaLnBrk="1" fontAlgn="auto" latinLnBrk="0" hangingPunct="1">
                <a:lnSpc>
                  <a:spcPct val="90000"/>
                </a:lnSpc>
                <a:spcBef>
                  <a:spcPts val="800"/>
                </a:spcBef>
                <a:spcAft>
                  <a:spcPts val="800"/>
                </a:spcAft>
                <a:buClrTx/>
                <a:buSzTx/>
                <a:buFont typeface="Arial" panose="020B0604020202020204" pitchFamily="34" charset="0"/>
                <a:buNone/>
                <a:tabLst/>
                <a:defRPr/>
              </a:pPr>
              <a:r>
                <a:rPr lang="nl-NL" sz="1400" kern="1200" noProof="0" dirty="0">
                  <a:solidFill>
                    <a:schemeClr val="tx2"/>
                  </a:solidFill>
                  <a:latin typeface="+mn-lt"/>
                  <a:ea typeface="+mn-ea"/>
                  <a:cs typeface="+mn-cs"/>
                </a:rPr>
                <a:t>Leestekst</a:t>
              </a:r>
            </a:p>
          </p:txBody>
        </p:sp>
        <p:sp>
          <p:nvSpPr>
            <p:cNvPr id="62" name="Ovaal 61">
              <a:extLst>
                <a:ext uri="{FF2B5EF4-FFF2-40B4-BE49-F238E27FC236}">
                  <a16:creationId xmlns:a16="http://schemas.microsoft.com/office/drawing/2014/main" id="{27C87DD1-6B1A-4ED7-893C-ED5787FA51ED}"/>
                </a:ext>
              </a:extLst>
            </p:cNvPr>
            <p:cNvSpPr/>
            <p:nvPr userDrawn="1"/>
          </p:nvSpPr>
          <p:spPr>
            <a:xfrm>
              <a:off x="-3425006" y="3221492"/>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5</a:t>
              </a:r>
            </a:p>
          </p:txBody>
        </p:sp>
        <p:sp>
          <p:nvSpPr>
            <p:cNvPr id="63" name="Rechthoek 62">
              <a:extLst>
                <a:ext uri="{FF2B5EF4-FFF2-40B4-BE49-F238E27FC236}">
                  <a16:creationId xmlns:a16="http://schemas.microsoft.com/office/drawing/2014/main" id="{78A12453-3F39-4997-BA94-5E38E0150CB7}"/>
                </a:ext>
              </a:extLst>
            </p:cNvPr>
            <p:cNvSpPr/>
            <p:nvPr userDrawn="1"/>
          </p:nvSpPr>
          <p:spPr>
            <a:xfrm>
              <a:off x="-3059324" y="3221491"/>
              <a:ext cx="2823104" cy="255963"/>
            </a:xfrm>
            <a:prstGeom prst="rect">
              <a:avLst/>
            </a:prstGeom>
            <a:noFill/>
            <a:ln w="25400" cap="flat" cmpd="sng" algn="ctr">
              <a:noFill/>
              <a:prstDash val="solid"/>
            </a:ln>
            <a:effectLst/>
          </p:spPr>
          <p:txBody>
            <a:bodyPr lIns="0" tIns="0" rIns="0" bIns="0" rtlCol="0" anchor="ctr"/>
            <a:lstStyle/>
            <a:p>
              <a:pPr marL="0" marR="0" lvl="4" indent="0" algn="l" defTabSz="914400" rtl="0" eaLnBrk="1" fontAlgn="auto" latinLnBrk="0" hangingPunct="1">
                <a:lnSpc>
                  <a:spcPct val="90000"/>
                </a:lnSpc>
                <a:spcBef>
                  <a:spcPts val="800"/>
                </a:spcBef>
                <a:spcAft>
                  <a:spcPts val="500"/>
                </a:spcAft>
                <a:buClrTx/>
                <a:buSzTx/>
                <a:buFont typeface="Arial" panose="020B0604020202020204" pitchFamily="34" charset="0"/>
                <a:buNone/>
                <a:tabLst/>
                <a:defRPr/>
              </a:pPr>
              <a:r>
                <a:rPr lang="nl-NL" sz="1800" b="0" kern="1200" noProof="0" dirty="0">
                  <a:solidFill>
                    <a:schemeClr val="accent1"/>
                  </a:solidFill>
                  <a:latin typeface="+mj-lt"/>
                  <a:ea typeface="+mn-ea"/>
                  <a:cs typeface="+mn-cs"/>
                </a:rPr>
                <a:t>Tussenkop</a:t>
              </a:r>
            </a:p>
          </p:txBody>
        </p:sp>
        <p:sp>
          <p:nvSpPr>
            <p:cNvPr id="64" name="Rechthoek 63">
              <a:extLst>
                <a:ext uri="{FF2B5EF4-FFF2-40B4-BE49-F238E27FC236}">
                  <a16:creationId xmlns:a16="http://schemas.microsoft.com/office/drawing/2014/main" id="{DCFC1131-7A5B-4C25-B774-E8B314AC6A41}"/>
                </a:ext>
              </a:extLst>
            </p:cNvPr>
            <p:cNvSpPr/>
            <p:nvPr userDrawn="1"/>
          </p:nvSpPr>
          <p:spPr>
            <a:xfrm>
              <a:off x="-3420798" y="1139659"/>
              <a:ext cx="3178016" cy="46701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Gebruik, onder de tab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‘Start’</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de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lijstniveau-knoppen</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zoals hierboven aangegeven, om een tekst niveau te kiezen. Kies uit:</a:t>
              </a:r>
            </a:p>
          </p:txBody>
        </p:sp>
      </p:grpSp>
      <p:grpSp>
        <p:nvGrpSpPr>
          <p:cNvPr id="120" name="Instructie">
            <a:extLst>
              <a:ext uri="{FF2B5EF4-FFF2-40B4-BE49-F238E27FC236}">
                <a16:creationId xmlns:a16="http://schemas.microsoft.com/office/drawing/2014/main" id="{140A1E9C-CA32-4FEC-9EAA-98A7A9074BA1}"/>
              </a:ext>
            </a:extLst>
          </p:cNvPr>
          <p:cNvGrpSpPr/>
          <p:nvPr userDrawn="1"/>
        </p:nvGrpSpPr>
        <p:grpSpPr>
          <a:xfrm>
            <a:off x="12391601" y="0"/>
            <a:ext cx="3183677" cy="2499789"/>
            <a:chOff x="12391601" y="0"/>
            <a:chExt cx="3183677" cy="2499789"/>
          </a:xfrm>
        </p:grpSpPr>
        <p:sp>
          <p:nvSpPr>
            <p:cNvPr id="122" name="Rechthoek 121">
              <a:extLst>
                <a:ext uri="{FF2B5EF4-FFF2-40B4-BE49-F238E27FC236}">
                  <a16:creationId xmlns:a16="http://schemas.microsoft.com/office/drawing/2014/main" id="{AE6AD65F-EE44-456F-8184-4A23B5D4180C}"/>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0" i="0" u="none" strike="noStrike" kern="0" cap="all" spc="0" normalizeH="0" baseline="0" noProof="0" dirty="0">
                  <a:ln>
                    <a:noFill/>
                  </a:ln>
                  <a:solidFill>
                    <a:schemeClr val="accent1"/>
                  </a:solidFill>
                  <a:effectLst/>
                  <a:uLnTx/>
                  <a:uFillTx/>
                  <a:latin typeface="+mj-lt"/>
                  <a:cs typeface="Segoe UI Light" panose="020B0502040204020203" pitchFamily="34" charset="0"/>
                </a:rPr>
                <a:t>Tabel invoegen/veranderen</a:t>
              </a:r>
            </a:p>
          </p:txBody>
        </p:sp>
        <p:sp>
          <p:nvSpPr>
            <p:cNvPr id="123" name="Ovaal 122">
              <a:extLst>
                <a:ext uri="{FF2B5EF4-FFF2-40B4-BE49-F238E27FC236}">
                  <a16:creationId xmlns:a16="http://schemas.microsoft.com/office/drawing/2014/main" id="{22365E7E-B64B-42BF-BFC1-9C2DC56D605D}"/>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124" name="Rechte verbindingslijn 123">
              <a:extLst>
                <a:ext uri="{FF2B5EF4-FFF2-40B4-BE49-F238E27FC236}">
                  <a16:creationId xmlns:a16="http://schemas.microsoft.com/office/drawing/2014/main" id="{2C060D96-1927-48F1-B829-3F1982F31431}"/>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125" name="Rechte verbindingslijn 124">
              <a:extLst>
                <a:ext uri="{FF2B5EF4-FFF2-40B4-BE49-F238E27FC236}">
                  <a16:creationId xmlns:a16="http://schemas.microsoft.com/office/drawing/2014/main" id="{AC26D5E1-2687-494B-ADE9-E0D558120822}"/>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126" name="Rechthoek 125">
              <a:extLst>
                <a:ext uri="{FF2B5EF4-FFF2-40B4-BE49-F238E27FC236}">
                  <a16:creationId xmlns:a16="http://schemas.microsoft.com/office/drawing/2014/main" id="{5C027970-47B3-4B6C-9E95-A7C2B0A1DDDB}"/>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Wanneer nodig, verwijder de bestaande tabel d.m.v. de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Klik op het pictogram om een nieuwe tabel in te voegen. </a:t>
              </a:r>
              <a:r>
                <a:rPr kumimoji="0" lang="nl-NL" sz="1050" b="0" i="1" u="none" strike="noStrike" kern="0" cap="none" spc="0" normalizeH="0" baseline="0" noProof="0" dirty="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sp>
          <p:nvSpPr>
            <p:cNvPr id="127" name="Ovaal 126">
              <a:extLst>
                <a:ext uri="{FF2B5EF4-FFF2-40B4-BE49-F238E27FC236}">
                  <a16:creationId xmlns:a16="http://schemas.microsoft.com/office/drawing/2014/main" id="{50156B40-4B1E-4446-B2C9-3E66CDFB387C}"/>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128" name="Rechthoek 127">
              <a:extLst>
                <a:ext uri="{FF2B5EF4-FFF2-40B4-BE49-F238E27FC236}">
                  <a16:creationId xmlns:a16="http://schemas.microsoft.com/office/drawing/2014/main" id="{3D194632-A864-4C8E-A4E8-5A11EDB5AFE3}"/>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Selecteer het gewenste aantal rijen en kolommen en klik op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‘OK’</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grpSp>
          <p:nvGrpSpPr>
            <p:cNvPr id="129" name="Groep 128">
              <a:extLst>
                <a:ext uri="{FF2B5EF4-FFF2-40B4-BE49-F238E27FC236}">
                  <a16:creationId xmlns:a16="http://schemas.microsoft.com/office/drawing/2014/main" id="{BD708FC9-5706-4486-9535-C3E9672C4D8E}"/>
                </a:ext>
              </a:extLst>
            </p:cNvPr>
            <p:cNvGrpSpPr/>
            <p:nvPr userDrawn="1"/>
          </p:nvGrpSpPr>
          <p:grpSpPr>
            <a:xfrm>
              <a:off x="12757282" y="2184550"/>
              <a:ext cx="825500" cy="209550"/>
              <a:chOff x="13504624" y="2482850"/>
              <a:chExt cx="825500" cy="209550"/>
            </a:xfrm>
          </p:grpSpPr>
          <p:sp>
            <p:nvSpPr>
              <p:cNvPr id="140" name="Rechthoek 139">
                <a:extLst>
                  <a:ext uri="{FF2B5EF4-FFF2-40B4-BE49-F238E27FC236}">
                    <a16:creationId xmlns:a16="http://schemas.microsoft.com/office/drawing/2014/main" id="{0F6647D7-F556-45F0-9FDC-5986A5E827AA}"/>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52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700" b="0" noProof="0" dirty="0">
                    <a:solidFill>
                      <a:schemeClr val="tx1"/>
                    </a:solidFill>
                    <a:latin typeface="Arial" panose="020B0604020202020204" pitchFamily="34" charset="0"/>
                    <a:cs typeface="Arial" panose="020B0604020202020204" pitchFamily="34" charset="0"/>
                  </a:rPr>
                  <a:t>OK</a:t>
                </a:r>
              </a:p>
            </p:txBody>
          </p:sp>
          <p:cxnSp>
            <p:nvCxnSpPr>
              <p:cNvPr id="141" name="Rechte verbindingslijn 140">
                <a:extLst>
                  <a:ext uri="{FF2B5EF4-FFF2-40B4-BE49-F238E27FC236}">
                    <a16:creationId xmlns:a16="http://schemas.microsoft.com/office/drawing/2014/main" id="{2DCA3075-33B6-4571-9FC5-420F924FB30F}"/>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142" name="Gelijkbenige driehoek 141">
                <a:extLst>
                  <a:ext uri="{FF2B5EF4-FFF2-40B4-BE49-F238E27FC236}">
                    <a16:creationId xmlns:a16="http://schemas.microsoft.com/office/drawing/2014/main" id="{02D6970A-9131-49D6-BE7B-78CFFBCAE940}"/>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cxnSp>
          <p:nvCxnSpPr>
            <p:cNvPr id="130" name="Rechte verbindingslijn 129">
              <a:extLst>
                <a:ext uri="{FF2B5EF4-FFF2-40B4-BE49-F238E27FC236}">
                  <a16:creationId xmlns:a16="http://schemas.microsoft.com/office/drawing/2014/main" id="{78B56974-80BB-4D42-89DE-D44B62D25C1C}"/>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131" name="Tabel icoon">
              <a:extLst>
                <a:ext uri="{FF2B5EF4-FFF2-40B4-BE49-F238E27FC236}">
                  <a16:creationId xmlns:a16="http://schemas.microsoft.com/office/drawing/2014/main" id="{D285E025-412E-4B5B-B7C1-BBE731CC291E}"/>
                </a:ext>
              </a:extLst>
            </p:cNvPr>
            <p:cNvGrpSpPr/>
            <p:nvPr userDrawn="1"/>
          </p:nvGrpSpPr>
          <p:grpSpPr>
            <a:xfrm>
              <a:off x="12757283" y="1133664"/>
              <a:ext cx="375500" cy="339168"/>
              <a:chOff x="6072040" y="3376043"/>
              <a:chExt cx="1227920" cy="1109109"/>
            </a:xfrm>
          </p:grpSpPr>
          <p:sp>
            <p:nvSpPr>
              <p:cNvPr id="132" name="Rechthoek 131">
                <a:extLst>
                  <a:ext uri="{FF2B5EF4-FFF2-40B4-BE49-F238E27FC236}">
                    <a16:creationId xmlns:a16="http://schemas.microsoft.com/office/drawing/2014/main" id="{5FEE99C1-D6E4-4AD9-9121-60413D464219}"/>
                  </a:ext>
                </a:extLst>
              </p:cNvPr>
              <p:cNvSpPr/>
              <p:nvPr userDrawn="1"/>
            </p:nvSpPr>
            <p:spPr>
              <a:xfrm>
                <a:off x="6072040" y="3376043"/>
                <a:ext cx="1227920" cy="110910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p>
            </p:txBody>
          </p:sp>
          <p:sp>
            <p:nvSpPr>
              <p:cNvPr id="133" name="Rechthoek 132">
                <a:extLst>
                  <a:ext uri="{FF2B5EF4-FFF2-40B4-BE49-F238E27FC236}">
                    <a16:creationId xmlns:a16="http://schemas.microsoft.com/office/drawing/2014/main" id="{5C549D6D-3865-4883-AA86-3B6DA1612825}"/>
                  </a:ext>
                </a:extLst>
              </p:cNvPr>
              <p:cNvSpPr/>
              <p:nvPr userDrawn="1"/>
            </p:nvSpPr>
            <p:spPr>
              <a:xfrm>
                <a:off x="6090829" y="3393962"/>
                <a:ext cx="1209131" cy="218971"/>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p>
            </p:txBody>
          </p:sp>
          <p:cxnSp>
            <p:nvCxnSpPr>
              <p:cNvPr id="134" name="Rechte verbindingslijn 133">
                <a:extLst>
                  <a:ext uri="{FF2B5EF4-FFF2-40B4-BE49-F238E27FC236}">
                    <a16:creationId xmlns:a16="http://schemas.microsoft.com/office/drawing/2014/main" id="{8E81B19B-AF04-41B0-9FA8-1D5DF0FCA598}"/>
                  </a:ext>
                </a:extLst>
              </p:cNvPr>
              <p:cNvCxnSpPr/>
              <p:nvPr userDrawn="1"/>
            </p:nvCxnSpPr>
            <p:spPr>
              <a:xfrm>
                <a:off x="6493304"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135" name="Rechte verbindingslijn 134">
                <a:extLst>
                  <a:ext uri="{FF2B5EF4-FFF2-40B4-BE49-F238E27FC236}">
                    <a16:creationId xmlns:a16="http://schemas.microsoft.com/office/drawing/2014/main" id="{F3F2504D-7F1C-41DD-A30C-3D707CAAD583}"/>
                  </a:ext>
                </a:extLst>
              </p:cNvPr>
              <p:cNvCxnSpPr/>
              <p:nvPr userDrawn="1"/>
            </p:nvCxnSpPr>
            <p:spPr>
              <a:xfrm>
                <a:off x="6883025"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136" name="Rechte verbindingslijn 135">
                <a:extLst>
                  <a:ext uri="{FF2B5EF4-FFF2-40B4-BE49-F238E27FC236}">
                    <a16:creationId xmlns:a16="http://schemas.microsoft.com/office/drawing/2014/main" id="{BAA85C38-8018-4EFE-BF53-EBF5C8C04B80}"/>
                  </a:ext>
                </a:extLst>
              </p:cNvPr>
              <p:cNvCxnSpPr/>
              <p:nvPr userDrawn="1"/>
            </p:nvCxnSpPr>
            <p:spPr>
              <a:xfrm flipH="1">
                <a:off x="6090561" y="38271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137" name="Rechte verbindingslijn 136">
                <a:extLst>
                  <a:ext uri="{FF2B5EF4-FFF2-40B4-BE49-F238E27FC236}">
                    <a16:creationId xmlns:a16="http://schemas.microsoft.com/office/drawing/2014/main" id="{F4D965B3-E81D-4225-834E-CE7DEAD00F93}"/>
                  </a:ext>
                </a:extLst>
              </p:cNvPr>
              <p:cNvCxnSpPr/>
              <p:nvPr userDrawn="1"/>
            </p:nvCxnSpPr>
            <p:spPr>
              <a:xfrm flipH="1">
                <a:off x="6090561" y="40557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138" name="Rechte verbindingslijn 137">
                <a:extLst>
                  <a:ext uri="{FF2B5EF4-FFF2-40B4-BE49-F238E27FC236}">
                    <a16:creationId xmlns:a16="http://schemas.microsoft.com/office/drawing/2014/main" id="{F38469FA-1851-40C2-97A7-1132067D5BE9}"/>
                  </a:ext>
                </a:extLst>
              </p:cNvPr>
              <p:cNvCxnSpPr/>
              <p:nvPr userDrawn="1"/>
            </p:nvCxnSpPr>
            <p:spPr>
              <a:xfrm flipH="1">
                <a:off x="6090561" y="427668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sp>
            <p:nvSpPr>
              <p:cNvPr id="139" name="Rechthoek 138">
                <a:extLst>
                  <a:ext uri="{FF2B5EF4-FFF2-40B4-BE49-F238E27FC236}">
                    <a16:creationId xmlns:a16="http://schemas.microsoft.com/office/drawing/2014/main" id="{DE9F689C-8B9C-4F84-94AF-DED108B6366F}"/>
                  </a:ext>
                </a:extLst>
              </p:cNvPr>
              <p:cNvSpPr/>
              <p:nvPr userDrawn="1"/>
            </p:nvSpPr>
            <p:spPr>
              <a:xfrm>
                <a:off x="6072040" y="3376043"/>
                <a:ext cx="1227920" cy="1109109"/>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p>
            </p:txBody>
          </p:sp>
        </p:grpSp>
      </p:grpSp>
    </p:spTree>
    <p:extLst>
      <p:ext uri="{BB962C8B-B14F-4D97-AF65-F5344CB8AC3E}">
        <p14:creationId xmlns:p14="http://schemas.microsoft.com/office/powerpoint/2010/main" val="2463533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BEL">
    <p:bg>
      <p:bgPr>
        <a:solidFill>
          <a:schemeClr val="bg1"/>
        </a:solidFill>
        <a:effectLst/>
      </p:bgPr>
    </p:bg>
    <p:spTree>
      <p:nvGrpSpPr>
        <p:cNvPr id="1" name=""/>
        <p:cNvGrpSpPr/>
        <p:nvPr/>
      </p:nvGrpSpPr>
      <p:grpSpPr>
        <a:xfrm>
          <a:off x="0" y="0"/>
          <a:ext cx="0" cy="0"/>
          <a:chOff x="0" y="0"/>
          <a:chExt cx="0" cy="0"/>
        </a:xfrm>
      </p:grpSpPr>
      <p:pic>
        <p:nvPicPr>
          <p:cNvPr id="25" name="Afbeelding 24">
            <a:extLst>
              <a:ext uri="{FF2B5EF4-FFF2-40B4-BE49-F238E27FC236}">
                <a16:creationId xmlns:a16="http://schemas.microsoft.com/office/drawing/2014/main" id="{62FFC3B0-14F4-4756-9136-00D5B15B774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0731" b="51403"/>
          <a:stretch/>
        </p:blipFill>
        <p:spPr>
          <a:xfrm>
            <a:off x="9841831" y="0"/>
            <a:ext cx="2350167" cy="3332747"/>
          </a:xfrm>
          <a:prstGeom prst="rect">
            <a:avLst/>
          </a:prstGeom>
        </p:spPr>
      </p:pic>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899998" y="720000"/>
            <a:ext cx="9365575" cy="543999"/>
          </a:xfrm>
        </p:spPr>
        <p:txBody>
          <a:bodyPr/>
          <a:lstStyle>
            <a:lvl1pPr>
              <a:defRPr/>
            </a:lvl1pPr>
          </a:lstStyle>
          <a:p>
            <a:r>
              <a:rPr lang="nl-NL" noProof="0" dirty="0"/>
              <a:t>Voeg hier een titel in</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p:txBody>
          <a:bodyPr/>
          <a:lstStyle/>
          <a:p>
            <a:fld id="{DBBAB525-E55B-4417-86F3-F365F0DE0A9E}" type="datetime3">
              <a:rPr lang="nl-NL" noProof="0" smtClean="0"/>
              <a:t>3/9/26</a:t>
            </a:fld>
            <a:endParaRPr lang="nl-NL" noProof="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p:txBody>
          <a:bodyPr/>
          <a:lstStyle/>
          <a:p>
            <a:r>
              <a:rPr lang="nl-NL" noProof="0"/>
              <a:t>Invoegen &gt; Koptekst en voettekst</a:t>
            </a:r>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p:txBody>
          <a:bodyPr/>
          <a:lstStyle/>
          <a:p>
            <a:fld id="{D7B5DC5B-6873-43DB-ADC7-B15ACCE0DFDB}" type="slidenum">
              <a:rPr lang="nl-NL" noProof="0" smtClean="0"/>
              <a:t>‹nr.›</a:t>
            </a:fld>
            <a:endParaRPr lang="nl-NL" noProof="0"/>
          </a:p>
        </p:txBody>
      </p:sp>
      <p:sp>
        <p:nvSpPr>
          <p:cNvPr id="8" name="Rechthoek: afgeronde hoeken 7">
            <a:extLst>
              <a:ext uri="{FF2B5EF4-FFF2-40B4-BE49-F238E27FC236}">
                <a16:creationId xmlns:a16="http://schemas.microsoft.com/office/drawing/2014/main" id="{A253B553-DB99-4F0C-8253-8B4A3DFB2405}"/>
              </a:ext>
            </a:extLst>
          </p:cNvPr>
          <p:cNvSpPr/>
          <p:nvPr userDrawn="1"/>
        </p:nvSpPr>
        <p:spPr>
          <a:xfrm>
            <a:off x="5473588" y="-491319"/>
            <a:ext cx="1244825" cy="30025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l-NL" sz="2800" cap="all" baseline="0" noProof="0" dirty="0">
                <a:solidFill>
                  <a:schemeClr val="accent1"/>
                </a:solidFill>
                <a:latin typeface="+mj-lt"/>
              </a:rPr>
              <a:t>TABEL</a:t>
            </a:r>
          </a:p>
        </p:txBody>
      </p:sp>
      <p:sp>
        <p:nvSpPr>
          <p:cNvPr id="27" name="Tijdelijke aanduiding voor tabel 16">
            <a:extLst>
              <a:ext uri="{FF2B5EF4-FFF2-40B4-BE49-F238E27FC236}">
                <a16:creationId xmlns:a16="http://schemas.microsoft.com/office/drawing/2014/main" id="{539895FF-B2F3-44CB-8AED-938C1DE01FC4}"/>
              </a:ext>
            </a:extLst>
          </p:cNvPr>
          <p:cNvSpPr>
            <a:spLocks noGrp="1"/>
          </p:cNvSpPr>
          <p:nvPr>
            <p:ph type="tbl" sz="quarter" idx="13" hasCustomPrompt="1"/>
          </p:nvPr>
        </p:nvSpPr>
        <p:spPr>
          <a:xfrm>
            <a:off x="1368000" y="1551998"/>
            <a:ext cx="8897573" cy="4497321"/>
          </a:xfrm>
          <a:solidFill>
            <a:schemeClr val="bg2">
              <a:lumMod val="20000"/>
              <a:lumOff val="80000"/>
            </a:schemeClr>
          </a:solidFill>
        </p:spPr>
        <p:txBody>
          <a:bodyPr tIns="1620000"/>
          <a:lstStyle>
            <a:lvl1pPr marL="0" indent="0" algn="ctr">
              <a:buNone/>
              <a:defRPr sz="1200" i="1">
                <a:solidFill>
                  <a:schemeClr val="bg2">
                    <a:lumMod val="50000"/>
                  </a:schemeClr>
                </a:solidFill>
              </a:defRPr>
            </a:lvl1pPr>
          </a:lstStyle>
          <a:p>
            <a:r>
              <a:rPr lang="nl-NL" dirty="0"/>
              <a:t>Klik op onderstaand pictogram om een tabel in te voegen</a:t>
            </a:r>
          </a:p>
        </p:txBody>
      </p:sp>
      <p:grpSp>
        <p:nvGrpSpPr>
          <p:cNvPr id="28" name="GRID" hidden="1">
            <a:extLst>
              <a:ext uri="{FF2B5EF4-FFF2-40B4-BE49-F238E27FC236}">
                <a16:creationId xmlns:a16="http://schemas.microsoft.com/office/drawing/2014/main" id="{408A8520-35A4-447E-AB49-06A3A5D30E1B}"/>
              </a:ext>
            </a:extLst>
          </p:cNvPr>
          <p:cNvGrpSpPr/>
          <p:nvPr userDrawn="1"/>
        </p:nvGrpSpPr>
        <p:grpSpPr>
          <a:xfrm>
            <a:off x="-4482" y="0"/>
            <a:ext cx="12196482" cy="6867680"/>
            <a:chOff x="-4482" y="0"/>
            <a:chExt cx="12196482" cy="6867680"/>
          </a:xfrm>
          <a:solidFill>
            <a:srgbClr val="000000">
              <a:alpha val="30000"/>
            </a:srgbClr>
          </a:solidFill>
        </p:grpSpPr>
        <p:sp>
          <p:nvSpPr>
            <p:cNvPr id="29" name="Rechthoek 28">
              <a:extLst>
                <a:ext uri="{FF2B5EF4-FFF2-40B4-BE49-F238E27FC236}">
                  <a16:creationId xmlns:a16="http://schemas.microsoft.com/office/drawing/2014/main" id="{37A761BA-451A-44CA-BDD3-086D7CF7EA1C}"/>
                </a:ext>
              </a:extLst>
            </p:cNvPr>
            <p:cNvSpPr/>
            <p:nvPr userDrawn="1"/>
          </p:nvSpPr>
          <p:spPr>
            <a:xfrm>
              <a:off x="-4482" y="0"/>
              <a:ext cx="12196481" cy="72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AFAF4257-509E-43E5-A4EF-838ABD1BA12B}"/>
                </a:ext>
              </a:extLst>
            </p:cNvPr>
            <p:cNvSpPr/>
            <p:nvPr userDrawn="1"/>
          </p:nvSpPr>
          <p:spPr>
            <a:xfrm>
              <a:off x="-4482" y="6579680"/>
              <a:ext cx="12196481"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4261677F-EB95-4012-A601-954123FE087C}"/>
                </a:ext>
              </a:extLst>
            </p:cNvPr>
            <p:cNvSpPr/>
            <p:nvPr userDrawn="1"/>
          </p:nvSpPr>
          <p:spPr>
            <a:xfrm>
              <a:off x="-1" y="0"/>
              <a:ext cx="90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715AC9A9-CB1D-4632-A3B1-62D8C2DE08E9}"/>
                </a:ext>
              </a:extLst>
            </p:cNvPr>
            <p:cNvSpPr/>
            <p:nvPr userDrawn="1"/>
          </p:nvSpPr>
          <p:spPr>
            <a:xfrm>
              <a:off x="11291999" y="0"/>
              <a:ext cx="90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3" name="Rechthoek 32">
              <a:extLst>
                <a:ext uri="{FF2B5EF4-FFF2-40B4-BE49-F238E27FC236}">
                  <a16:creationId xmlns:a16="http://schemas.microsoft.com/office/drawing/2014/main" id="{02E0E562-CFB0-40C9-81F9-E02941FC4368}"/>
                </a:ext>
              </a:extLst>
            </p:cNvPr>
            <p:cNvSpPr/>
            <p:nvPr userDrawn="1"/>
          </p:nvSpPr>
          <p:spPr>
            <a:xfrm>
              <a:off x="0" y="1264792"/>
              <a:ext cx="1368000" cy="50873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4" name="Rechthoek 33">
              <a:extLst>
                <a:ext uri="{FF2B5EF4-FFF2-40B4-BE49-F238E27FC236}">
                  <a16:creationId xmlns:a16="http://schemas.microsoft.com/office/drawing/2014/main" id="{D9920561-135C-4871-A87E-FA97AECD6E2D}"/>
                </a:ext>
              </a:extLst>
            </p:cNvPr>
            <p:cNvSpPr/>
            <p:nvPr userDrawn="1"/>
          </p:nvSpPr>
          <p:spPr>
            <a:xfrm>
              <a:off x="-4482" y="6059000"/>
              <a:ext cx="10558055"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5" name="Rechthoek 34">
              <a:extLst>
                <a:ext uri="{FF2B5EF4-FFF2-40B4-BE49-F238E27FC236}">
                  <a16:creationId xmlns:a16="http://schemas.microsoft.com/office/drawing/2014/main" id="{B1F8CC1A-2C1C-4057-9560-99C717F02E9B}"/>
                </a:ext>
              </a:extLst>
            </p:cNvPr>
            <p:cNvSpPr/>
            <p:nvPr userDrawn="1"/>
          </p:nvSpPr>
          <p:spPr>
            <a:xfrm>
              <a:off x="10265574" y="0"/>
              <a:ext cx="1926426" cy="5190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6" name="Rechthoek 35">
              <a:extLst>
                <a:ext uri="{FF2B5EF4-FFF2-40B4-BE49-F238E27FC236}">
                  <a16:creationId xmlns:a16="http://schemas.microsoft.com/office/drawing/2014/main" id="{2EADD149-3BFA-4EFE-80B1-D340E54EA692}"/>
                </a:ext>
              </a:extLst>
            </p:cNvPr>
            <p:cNvSpPr/>
            <p:nvPr userDrawn="1"/>
          </p:nvSpPr>
          <p:spPr>
            <a:xfrm>
              <a:off x="10265574" y="0"/>
              <a:ext cx="288000" cy="6867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7" name="Rechthoek 36">
              <a:extLst>
                <a:ext uri="{FF2B5EF4-FFF2-40B4-BE49-F238E27FC236}">
                  <a16:creationId xmlns:a16="http://schemas.microsoft.com/office/drawing/2014/main" id="{2023AEA3-B58D-44B1-BCB2-1AAAE58057F2}"/>
                </a:ext>
              </a:extLst>
            </p:cNvPr>
            <p:cNvSpPr/>
            <p:nvPr userDrawn="1"/>
          </p:nvSpPr>
          <p:spPr>
            <a:xfrm>
              <a:off x="-4482" y="1264791"/>
              <a:ext cx="10558055"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38" name="Instructie">
            <a:extLst>
              <a:ext uri="{FF2B5EF4-FFF2-40B4-BE49-F238E27FC236}">
                <a16:creationId xmlns:a16="http://schemas.microsoft.com/office/drawing/2014/main" id="{3387FEA5-F294-444C-91B7-6D5ADD17728F}"/>
              </a:ext>
            </a:extLst>
          </p:cNvPr>
          <p:cNvGrpSpPr/>
          <p:nvPr userDrawn="1"/>
        </p:nvGrpSpPr>
        <p:grpSpPr>
          <a:xfrm>
            <a:off x="12391601" y="0"/>
            <a:ext cx="3183677" cy="2499789"/>
            <a:chOff x="12391601" y="0"/>
            <a:chExt cx="3183677" cy="2499789"/>
          </a:xfrm>
        </p:grpSpPr>
        <p:sp>
          <p:nvSpPr>
            <p:cNvPr id="40" name="Rechthoek 39">
              <a:extLst>
                <a:ext uri="{FF2B5EF4-FFF2-40B4-BE49-F238E27FC236}">
                  <a16:creationId xmlns:a16="http://schemas.microsoft.com/office/drawing/2014/main" id="{8368AE5E-2C75-4799-AFA1-B8F2034F6882}"/>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0" i="0" u="none" strike="noStrike" kern="0" cap="all" spc="0" normalizeH="0" baseline="0" noProof="0" dirty="0">
                  <a:ln>
                    <a:noFill/>
                  </a:ln>
                  <a:solidFill>
                    <a:schemeClr val="accent1"/>
                  </a:solidFill>
                  <a:effectLst/>
                  <a:uLnTx/>
                  <a:uFillTx/>
                  <a:latin typeface="+mj-lt"/>
                  <a:cs typeface="Segoe UI Light" panose="020B0502040204020203" pitchFamily="34" charset="0"/>
                </a:rPr>
                <a:t>Tabel invoegen/veranderen</a:t>
              </a:r>
            </a:p>
          </p:txBody>
        </p:sp>
        <p:sp>
          <p:nvSpPr>
            <p:cNvPr id="41" name="Ovaal 40">
              <a:extLst>
                <a:ext uri="{FF2B5EF4-FFF2-40B4-BE49-F238E27FC236}">
                  <a16:creationId xmlns:a16="http://schemas.microsoft.com/office/drawing/2014/main" id="{0493508C-0CD9-4811-BC92-B0F80CB0C344}"/>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42" name="Rechte verbindingslijn 41">
              <a:extLst>
                <a:ext uri="{FF2B5EF4-FFF2-40B4-BE49-F238E27FC236}">
                  <a16:creationId xmlns:a16="http://schemas.microsoft.com/office/drawing/2014/main" id="{419A5BE2-7565-443F-BCDB-07EBF2D466B2}"/>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43" name="Rechte verbindingslijn 42">
              <a:extLst>
                <a:ext uri="{FF2B5EF4-FFF2-40B4-BE49-F238E27FC236}">
                  <a16:creationId xmlns:a16="http://schemas.microsoft.com/office/drawing/2014/main" id="{5D509200-2EFA-4183-8F7D-C9C64E5A5CC9}"/>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44" name="Rechthoek 43">
              <a:extLst>
                <a:ext uri="{FF2B5EF4-FFF2-40B4-BE49-F238E27FC236}">
                  <a16:creationId xmlns:a16="http://schemas.microsoft.com/office/drawing/2014/main" id="{80021DE0-47B9-4BFC-A9F5-1A52EF9A0B14}"/>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Wanneer nodig, verwijder de bestaande tabel d.m.v. de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Klik op het pictogram om een nieuwe tabel in te voegen. </a:t>
              </a:r>
              <a:r>
                <a:rPr kumimoji="0" lang="nl-NL" sz="1050" b="0" i="1" u="none" strike="noStrike" kern="0" cap="none" spc="0" normalizeH="0" baseline="0" noProof="0" dirty="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sp>
          <p:nvSpPr>
            <p:cNvPr id="45" name="Ovaal 44">
              <a:extLst>
                <a:ext uri="{FF2B5EF4-FFF2-40B4-BE49-F238E27FC236}">
                  <a16:creationId xmlns:a16="http://schemas.microsoft.com/office/drawing/2014/main" id="{3AD3DD30-290A-44B5-9A73-5A13CC8A0E5E}"/>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46" name="Rechthoek 45">
              <a:extLst>
                <a:ext uri="{FF2B5EF4-FFF2-40B4-BE49-F238E27FC236}">
                  <a16:creationId xmlns:a16="http://schemas.microsoft.com/office/drawing/2014/main" id="{AEEF643F-DC62-4C73-A052-C52D93446A1A}"/>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Selecteer het gewenste aantal rijen en kolommen en klik op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‘OK’</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grpSp>
          <p:nvGrpSpPr>
            <p:cNvPr id="47" name="Groep 46">
              <a:extLst>
                <a:ext uri="{FF2B5EF4-FFF2-40B4-BE49-F238E27FC236}">
                  <a16:creationId xmlns:a16="http://schemas.microsoft.com/office/drawing/2014/main" id="{63CDADEA-28E9-4815-B49E-4A7DC459FF7D}"/>
                </a:ext>
              </a:extLst>
            </p:cNvPr>
            <p:cNvGrpSpPr/>
            <p:nvPr userDrawn="1"/>
          </p:nvGrpSpPr>
          <p:grpSpPr>
            <a:xfrm>
              <a:off x="12757282" y="2184550"/>
              <a:ext cx="825500" cy="209550"/>
              <a:chOff x="13504624" y="2482850"/>
              <a:chExt cx="825500" cy="209550"/>
            </a:xfrm>
          </p:grpSpPr>
          <p:sp>
            <p:nvSpPr>
              <p:cNvPr id="58" name="Rechthoek 57">
                <a:extLst>
                  <a:ext uri="{FF2B5EF4-FFF2-40B4-BE49-F238E27FC236}">
                    <a16:creationId xmlns:a16="http://schemas.microsoft.com/office/drawing/2014/main" id="{13706CA6-57A7-408A-9965-632FC8AB81F9}"/>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252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700" b="0" noProof="0" dirty="0">
                    <a:solidFill>
                      <a:schemeClr val="tx1"/>
                    </a:solidFill>
                    <a:latin typeface="Arial" panose="020B0604020202020204" pitchFamily="34" charset="0"/>
                    <a:cs typeface="Arial" panose="020B0604020202020204" pitchFamily="34" charset="0"/>
                  </a:rPr>
                  <a:t>OK</a:t>
                </a:r>
              </a:p>
            </p:txBody>
          </p:sp>
          <p:cxnSp>
            <p:nvCxnSpPr>
              <p:cNvPr id="59" name="Rechte verbindingslijn 58">
                <a:extLst>
                  <a:ext uri="{FF2B5EF4-FFF2-40B4-BE49-F238E27FC236}">
                    <a16:creationId xmlns:a16="http://schemas.microsoft.com/office/drawing/2014/main" id="{E6099296-0621-487C-9FFA-A2336D2247E7}"/>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60" name="Gelijkbenige driehoek 59">
                <a:extLst>
                  <a:ext uri="{FF2B5EF4-FFF2-40B4-BE49-F238E27FC236}">
                    <a16:creationId xmlns:a16="http://schemas.microsoft.com/office/drawing/2014/main" id="{C27C9277-F591-4A8D-B44E-79B86AE9E7C1}"/>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cxnSp>
          <p:nvCxnSpPr>
            <p:cNvPr id="48" name="Rechte verbindingslijn 47">
              <a:extLst>
                <a:ext uri="{FF2B5EF4-FFF2-40B4-BE49-F238E27FC236}">
                  <a16:creationId xmlns:a16="http://schemas.microsoft.com/office/drawing/2014/main" id="{EBD47F72-12F4-40D9-8DB3-79FC8FEB86B1}"/>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49" name="Tabel icoon">
              <a:extLst>
                <a:ext uri="{FF2B5EF4-FFF2-40B4-BE49-F238E27FC236}">
                  <a16:creationId xmlns:a16="http://schemas.microsoft.com/office/drawing/2014/main" id="{885DE192-4DE3-4F57-AEE5-F2999CD40CFA}"/>
                </a:ext>
              </a:extLst>
            </p:cNvPr>
            <p:cNvGrpSpPr/>
            <p:nvPr userDrawn="1"/>
          </p:nvGrpSpPr>
          <p:grpSpPr>
            <a:xfrm>
              <a:off x="12757283" y="1133664"/>
              <a:ext cx="375500" cy="339168"/>
              <a:chOff x="6072040" y="3376043"/>
              <a:chExt cx="1227920" cy="1109109"/>
            </a:xfrm>
          </p:grpSpPr>
          <p:sp>
            <p:nvSpPr>
              <p:cNvPr id="50" name="Rechthoek 49">
                <a:extLst>
                  <a:ext uri="{FF2B5EF4-FFF2-40B4-BE49-F238E27FC236}">
                    <a16:creationId xmlns:a16="http://schemas.microsoft.com/office/drawing/2014/main" id="{15417431-9E21-4009-BE2B-5D6059385AF2}"/>
                  </a:ext>
                </a:extLst>
              </p:cNvPr>
              <p:cNvSpPr/>
              <p:nvPr userDrawn="1"/>
            </p:nvSpPr>
            <p:spPr>
              <a:xfrm>
                <a:off x="6072040" y="3376043"/>
                <a:ext cx="1227920" cy="110910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p>
            </p:txBody>
          </p:sp>
          <p:sp>
            <p:nvSpPr>
              <p:cNvPr id="51" name="Rechthoek 50">
                <a:extLst>
                  <a:ext uri="{FF2B5EF4-FFF2-40B4-BE49-F238E27FC236}">
                    <a16:creationId xmlns:a16="http://schemas.microsoft.com/office/drawing/2014/main" id="{DC38FC7A-B18B-4671-8927-C5416C0DC36F}"/>
                  </a:ext>
                </a:extLst>
              </p:cNvPr>
              <p:cNvSpPr/>
              <p:nvPr userDrawn="1"/>
            </p:nvSpPr>
            <p:spPr>
              <a:xfrm>
                <a:off x="6090829" y="3393962"/>
                <a:ext cx="1209131" cy="218971"/>
              </a:xfrm>
              <a:prstGeom prst="rect">
                <a:avLst/>
              </a:pr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p>
            </p:txBody>
          </p:sp>
          <p:cxnSp>
            <p:nvCxnSpPr>
              <p:cNvPr id="52" name="Rechte verbindingslijn 51">
                <a:extLst>
                  <a:ext uri="{FF2B5EF4-FFF2-40B4-BE49-F238E27FC236}">
                    <a16:creationId xmlns:a16="http://schemas.microsoft.com/office/drawing/2014/main" id="{C7E29E25-4EFE-44D9-9EC9-F554C25F8D09}"/>
                  </a:ext>
                </a:extLst>
              </p:cNvPr>
              <p:cNvCxnSpPr/>
              <p:nvPr userDrawn="1"/>
            </p:nvCxnSpPr>
            <p:spPr>
              <a:xfrm>
                <a:off x="6493304"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53" name="Rechte verbindingslijn 52">
                <a:extLst>
                  <a:ext uri="{FF2B5EF4-FFF2-40B4-BE49-F238E27FC236}">
                    <a16:creationId xmlns:a16="http://schemas.microsoft.com/office/drawing/2014/main" id="{3D6B7557-8C62-43FD-ABBD-F61CCED5D68D}"/>
                  </a:ext>
                </a:extLst>
              </p:cNvPr>
              <p:cNvCxnSpPr/>
              <p:nvPr userDrawn="1"/>
            </p:nvCxnSpPr>
            <p:spPr>
              <a:xfrm>
                <a:off x="6883025" y="3605313"/>
                <a:ext cx="0" cy="872219"/>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54" name="Rechte verbindingslijn 53">
                <a:extLst>
                  <a:ext uri="{FF2B5EF4-FFF2-40B4-BE49-F238E27FC236}">
                    <a16:creationId xmlns:a16="http://schemas.microsoft.com/office/drawing/2014/main" id="{F0549B8D-DA8A-442E-8434-E092E352937F}"/>
                  </a:ext>
                </a:extLst>
              </p:cNvPr>
              <p:cNvCxnSpPr/>
              <p:nvPr userDrawn="1"/>
            </p:nvCxnSpPr>
            <p:spPr>
              <a:xfrm flipH="1">
                <a:off x="6090561" y="38271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55" name="Rechte verbindingslijn 54">
                <a:extLst>
                  <a:ext uri="{FF2B5EF4-FFF2-40B4-BE49-F238E27FC236}">
                    <a16:creationId xmlns:a16="http://schemas.microsoft.com/office/drawing/2014/main" id="{E09BB2FA-3D21-4E60-9418-D1B47142897A}"/>
                  </a:ext>
                </a:extLst>
              </p:cNvPr>
              <p:cNvCxnSpPr/>
              <p:nvPr userDrawn="1"/>
            </p:nvCxnSpPr>
            <p:spPr>
              <a:xfrm flipH="1">
                <a:off x="6090561" y="405570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cxnSp>
            <p:nvCxnSpPr>
              <p:cNvPr id="56" name="Rechte verbindingslijn 55">
                <a:extLst>
                  <a:ext uri="{FF2B5EF4-FFF2-40B4-BE49-F238E27FC236}">
                    <a16:creationId xmlns:a16="http://schemas.microsoft.com/office/drawing/2014/main" id="{21E2E0AA-32A9-4A11-8392-58E5E33A8299}"/>
                  </a:ext>
                </a:extLst>
              </p:cNvPr>
              <p:cNvCxnSpPr/>
              <p:nvPr userDrawn="1"/>
            </p:nvCxnSpPr>
            <p:spPr>
              <a:xfrm flipH="1">
                <a:off x="6090561" y="4276688"/>
                <a:ext cx="1209399" cy="0"/>
              </a:xfrm>
              <a:prstGeom prst="line">
                <a:avLst/>
              </a:prstGeom>
              <a:ln w="12700">
                <a:solidFill>
                  <a:srgbClr val="B5B5B5"/>
                </a:solidFill>
              </a:ln>
            </p:spPr>
            <p:style>
              <a:lnRef idx="1">
                <a:schemeClr val="accent1"/>
              </a:lnRef>
              <a:fillRef idx="0">
                <a:schemeClr val="accent1"/>
              </a:fillRef>
              <a:effectRef idx="0">
                <a:schemeClr val="accent1"/>
              </a:effectRef>
              <a:fontRef idx="minor">
                <a:schemeClr val="tx1"/>
              </a:fontRef>
            </p:style>
          </p:cxnSp>
          <p:sp>
            <p:nvSpPr>
              <p:cNvPr id="57" name="Rechthoek 56">
                <a:extLst>
                  <a:ext uri="{FF2B5EF4-FFF2-40B4-BE49-F238E27FC236}">
                    <a16:creationId xmlns:a16="http://schemas.microsoft.com/office/drawing/2014/main" id="{8BD9DE4F-6148-4C3E-BFE4-9E3658ACE608}"/>
                  </a:ext>
                </a:extLst>
              </p:cNvPr>
              <p:cNvSpPr/>
              <p:nvPr userDrawn="1"/>
            </p:nvSpPr>
            <p:spPr>
              <a:xfrm>
                <a:off x="6072040" y="3376043"/>
                <a:ext cx="1227920" cy="1109109"/>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p>
            </p:txBody>
          </p:sp>
        </p:grpSp>
      </p:grpSp>
    </p:spTree>
    <p:extLst>
      <p:ext uri="{BB962C8B-B14F-4D97-AF65-F5344CB8AC3E}">
        <p14:creationId xmlns:p14="http://schemas.microsoft.com/office/powerpoint/2010/main" val="4221090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11" name="Tijdelijke aanduiding voor media 10">
            <a:extLst>
              <a:ext uri="{FF2B5EF4-FFF2-40B4-BE49-F238E27FC236}">
                <a16:creationId xmlns:a16="http://schemas.microsoft.com/office/drawing/2014/main" id="{3A750B5D-826F-45E6-825A-FDC04009BF5B}"/>
              </a:ext>
            </a:extLst>
          </p:cNvPr>
          <p:cNvSpPr>
            <a:spLocks noGrp="1"/>
          </p:cNvSpPr>
          <p:nvPr>
            <p:ph type="media" sz="quarter" idx="13" hasCustomPrompt="1"/>
          </p:nvPr>
        </p:nvSpPr>
        <p:spPr>
          <a:xfrm>
            <a:off x="-1" y="0"/>
            <a:ext cx="12192000" cy="6858000"/>
          </a:xfrm>
          <a:solidFill>
            <a:schemeClr val="bg2">
              <a:lumMod val="20000"/>
              <a:lumOff val="80000"/>
            </a:schemeClr>
          </a:solidFill>
        </p:spPr>
        <p:txBody>
          <a:bodyPr tIns="2880000"/>
          <a:lstStyle>
            <a:lvl1pPr marL="0" indent="0" algn="ctr">
              <a:buNone/>
              <a:defRPr sz="1200" i="1">
                <a:solidFill>
                  <a:schemeClr val="bg2">
                    <a:lumMod val="50000"/>
                  </a:schemeClr>
                </a:solidFill>
              </a:defRPr>
            </a:lvl1pPr>
          </a:lstStyle>
          <a:p>
            <a:r>
              <a:rPr lang="nl-NL" dirty="0"/>
              <a:t>Klik op onderstaand pictogram om een video in te voegen</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a:xfrm>
            <a:off x="1291247" y="7057347"/>
            <a:ext cx="657395" cy="234775"/>
          </a:xfrm>
        </p:spPr>
        <p:txBody>
          <a:bodyPr/>
          <a:lstStyle/>
          <a:p>
            <a:fld id="{2BCE4D0B-2C3E-4F45-A9AB-25E15842CBDC}" type="datetime3">
              <a:rPr lang="nl-NL" noProof="0" smtClean="0"/>
              <a:t>3/9/26</a:t>
            </a:fld>
            <a:endParaRPr lang="nl-NL" noProof="0" dirty="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a:xfrm>
            <a:off x="2053673" y="7057347"/>
            <a:ext cx="8211900" cy="234775"/>
          </a:xfrm>
        </p:spPr>
        <p:txBody>
          <a:bodyPr/>
          <a:lstStyle/>
          <a:p>
            <a:r>
              <a:rPr lang="nl-NL" noProof="0"/>
              <a:t>Invoegen &gt; Koptekst en voettekst</a:t>
            </a:r>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a:xfrm>
            <a:off x="787610" y="7050941"/>
            <a:ext cx="378802" cy="227539"/>
          </a:xfrm>
        </p:spPr>
        <p:txBody>
          <a:bodyPr/>
          <a:lstStyle/>
          <a:p>
            <a:fld id="{D7B5DC5B-6873-43DB-ADC7-B15ACCE0DFDB}" type="slidenum">
              <a:rPr lang="nl-NL" noProof="0" smtClean="0"/>
              <a:t>‹nr.›</a:t>
            </a:fld>
            <a:endParaRPr lang="nl-NL" noProof="0" dirty="0"/>
          </a:p>
        </p:txBody>
      </p:sp>
      <p:grpSp>
        <p:nvGrpSpPr>
          <p:cNvPr id="8" name="GRID" hidden="1">
            <a:extLst>
              <a:ext uri="{FF2B5EF4-FFF2-40B4-BE49-F238E27FC236}">
                <a16:creationId xmlns:a16="http://schemas.microsoft.com/office/drawing/2014/main" id="{A2B169BE-D9E7-473F-97E3-2BFAB571F7A4}"/>
              </a:ext>
            </a:extLst>
          </p:cNvPr>
          <p:cNvGrpSpPr/>
          <p:nvPr userDrawn="1"/>
        </p:nvGrpSpPr>
        <p:grpSpPr>
          <a:xfrm>
            <a:off x="0" y="0"/>
            <a:ext cx="12192000" cy="6858000"/>
            <a:chOff x="0" y="0"/>
            <a:chExt cx="12192000" cy="6858000"/>
          </a:xfrm>
        </p:grpSpPr>
        <p:sp>
          <p:nvSpPr>
            <p:cNvPr id="9" name="Rechthoek 8">
              <a:extLst>
                <a:ext uri="{FF2B5EF4-FFF2-40B4-BE49-F238E27FC236}">
                  <a16:creationId xmlns:a16="http://schemas.microsoft.com/office/drawing/2014/main" id="{2EC38E08-55EF-4F5F-8027-7310A7813F9D}"/>
                </a:ext>
              </a:extLst>
            </p:cNvPr>
            <p:cNvSpPr/>
            <p:nvPr userDrawn="1"/>
          </p:nvSpPr>
          <p:spPr>
            <a:xfrm>
              <a:off x="0" y="0"/>
              <a:ext cx="12192000" cy="648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0" name="Rechthoek 9">
              <a:extLst>
                <a:ext uri="{FF2B5EF4-FFF2-40B4-BE49-F238E27FC236}">
                  <a16:creationId xmlns:a16="http://schemas.microsoft.com/office/drawing/2014/main" id="{D8DD2D10-F17C-4A00-9BA3-8D7C3246EC74}"/>
                </a:ext>
              </a:extLst>
            </p:cNvPr>
            <p:cNvSpPr/>
            <p:nvPr userDrawn="1"/>
          </p:nvSpPr>
          <p:spPr>
            <a:xfrm>
              <a:off x="0" y="0"/>
              <a:ext cx="648000" cy="6857999"/>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2" name="Rechthoek 11">
              <a:extLst>
                <a:ext uri="{FF2B5EF4-FFF2-40B4-BE49-F238E27FC236}">
                  <a16:creationId xmlns:a16="http://schemas.microsoft.com/office/drawing/2014/main" id="{5C04DD17-44F0-4FF3-9813-9A9C47D78F9B}"/>
                </a:ext>
              </a:extLst>
            </p:cNvPr>
            <p:cNvSpPr/>
            <p:nvPr userDrawn="1"/>
          </p:nvSpPr>
          <p:spPr>
            <a:xfrm>
              <a:off x="0" y="1064525"/>
              <a:ext cx="12192000" cy="360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3" name="Rechthoek 12">
              <a:extLst>
                <a:ext uri="{FF2B5EF4-FFF2-40B4-BE49-F238E27FC236}">
                  <a16:creationId xmlns:a16="http://schemas.microsoft.com/office/drawing/2014/main" id="{1D27E87C-5ECA-489F-9145-5A88B2A352BD}"/>
                </a:ext>
              </a:extLst>
            </p:cNvPr>
            <p:cNvSpPr/>
            <p:nvPr userDrawn="1"/>
          </p:nvSpPr>
          <p:spPr>
            <a:xfrm>
              <a:off x="0" y="6498000"/>
              <a:ext cx="12192000" cy="360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4" name="Rechthoek 13">
              <a:extLst>
                <a:ext uri="{FF2B5EF4-FFF2-40B4-BE49-F238E27FC236}">
                  <a16:creationId xmlns:a16="http://schemas.microsoft.com/office/drawing/2014/main" id="{8B324CB1-0B1B-48E2-B243-FB85385995E6}"/>
                </a:ext>
              </a:extLst>
            </p:cNvPr>
            <p:cNvSpPr/>
            <p:nvPr userDrawn="1"/>
          </p:nvSpPr>
          <p:spPr>
            <a:xfrm>
              <a:off x="0" y="5986208"/>
              <a:ext cx="12192000" cy="360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5" name="Rechthoek 14">
              <a:extLst>
                <a:ext uri="{FF2B5EF4-FFF2-40B4-BE49-F238E27FC236}">
                  <a16:creationId xmlns:a16="http://schemas.microsoft.com/office/drawing/2014/main" id="{336D4EF6-84FE-414E-B828-F3EF75FF55F6}"/>
                </a:ext>
              </a:extLst>
            </p:cNvPr>
            <p:cNvSpPr/>
            <p:nvPr userDrawn="1"/>
          </p:nvSpPr>
          <p:spPr>
            <a:xfrm>
              <a:off x="11543999" y="0"/>
              <a:ext cx="648000" cy="6857999"/>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sp>
        <p:nvSpPr>
          <p:cNvPr id="16" name="Rechthoek: afgeronde hoeken 15">
            <a:extLst>
              <a:ext uri="{FF2B5EF4-FFF2-40B4-BE49-F238E27FC236}">
                <a16:creationId xmlns:a16="http://schemas.microsoft.com/office/drawing/2014/main" id="{8B23DE8F-709A-4906-976C-A83DED766AB2}"/>
              </a:ext>
            </a:extLst>
          </p:cNvPr>
          <p:cNvSpPr/>
          <p:nvPr userDrawn="1"/>
        </p:nvSpPr>
        <p:spPr>
          <a:xfrm>
            <a:off x="5473588" y="-491319"/>
            <a:ext cx="1244825" cy="30025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l-NL" sz="2800" cap="all" baseline="0" noProof="0" dirty="0">
                <a:solidFill>
                  <a:schemeClr val="accent1"/>
                </a:solidFill>
                <a:latin typeface="+mj-lt"/>
              </a:rPr>
              <a:t>VIDEO</a:t>
            </a:r>
          </a:p>
        </p:txBody>
      </p:sp>
      <p:grpSp>
        <p:nvGrpSpPr>
          <p:cNvPr id="17" name="Instructie">
            <a:extLst>
              <a:ext uri="{FF2B5EF4-FFF2-40B4-BE49-F238E27FC236}">
                <a16:creationId xmlns:a16="http://schemas.microsoft.com/office/drawing/2014/main" id="{8EDBD65E-DC4F-4E00-9BFA-8868188967C6}"/>
              </a:ext>
            </a:extLst>
          </p:cNvPr>
          <p:cNvGrpSpPr/>
          <p:nvPr userDrawn="1"/>
        </p:nvGrpSpPr>
        <p:grpSpPr>
          <a:xfrm>
            <a:off x="12391601" y="0"/>
            <a:ext cx="3183678" cy="4275388"/>
            <a:chOff x="12391601" y="0"/>
            <a:chExt cx="3183678" cy="4275388"/>
          </a:xfrm>
        </p:grpSpPr>
        <p:grpSp>
          <p:nvGrpSpPr>
            <p:cNvPr id="18" name="Video icoon">
              <a:extLst>
                <a:ext uri="{FF2B5EF4-FFF2-40B4-BE49-F238E27FC236}">
                  <a16:creationId xmlns:a16="http://schemas.microsoft.com/office/drawing/2014/main" id="{BD1FEE3C-9040-48A0-855A-57ABF61E94F1}"/>
                </a:ext>
              </a:extLst>
            </p:cNvPr>
            <p:cNvGrpSpPr/>
            <p:nvPr userDrawn="1"/>
          </p:nvGrpSpPr>
          <p:grpSpPr>
            <a:xfrm>
              <a:off x="12757282" y="1122460"/>
              <a:ext cx="326087" cy="328143"/>
              <a:chOff x="8066315" y="1676399"/>
              <a:chExt cx="1371600" cy="1380253"/>
            </a:xfrm>
          </p:grpSpPr>
          <p:sp>
            <p:nvSpPr>
              <p:cNvPr id="56" name="Rechthoek 55">
                <a:extLst>
                  <a:ext uri="{FF2B5EF4-FFF2-40B4-BE49-F238E27FC236}">
                    <a16:creationId xmlns:a16="http://schemas.microsoft.com/office/drawing/2014/main" id="{F436A320-91FD-4832-9CDC-416653E9A0CF}"/>
                  </a:ext>
                </a:extLst>
              </p:cNvPr>
              <p:cNvSpPr/>
              <p:nvPr userDrawn="1"/>
            </p:nvSpPr>
            <p:spPr>
              <a:xfrm>
                <a:off x="8066315" y="1687286"/>
                <a:ext cx="1360714" cy="1360714"/>
              </a:xfrm>
              <a:prstGeom prst="rect">
                <a:avLst/>
              </a:prstGeom>
              <a:solidFill>
                <a:schemeClr val="bg1"/>
              </a:solid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p>
            </p:txBody>
          </p:sp>
          <p:sp>
            <p:nvSpPr>
              <p:cNvPr id="57" name="Vrije vorm 112">
                <a:extLst>
                  <a:ext uri="{FF2B5EF4-FFF2-40B4-BE49-F238E27FC236}">
                    <a16:creationId xmlns:a16="http://schemas.microsoft.com/office/drawing/2014/main" id="{6C3A40A2-92A3-4282-BA63-9D7424D9DB72}"/>
                  </a:ext>
                </a:extLst>
              </p:cNvPr>
              <p:cNvSpPr/>
              <p:nvPr userDrawn="1"/>
            </p:nvSpPr>
            <p:spPr>
              <a:xfrm>
                <a:off x="8077201" y="1676399"/>
                <a:ext cx="1360714" cy="206829"/>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p>
            </p:txBody>
          </p:sp>
          <p:sp>
            <p:nvSpPr>
              <p:cNvPr id="58" name="Vrije vorm 113">
                <a:extLst>
                  <a:ext uri="{FF2B5EF4-FFF2-40B4-BE49-F238E27FC236}">
                    <a16:creationId xmlns:a16="http://schemas.microsoft.com/office/drawing/2014/main" id="{010C5D0C-EAC9-4A44-BD7D-479B4480CC39}"/>
                  </a:ext>
                </a:extLst>
              </p:cNvPr>
              <p:cNvSpPr/>
              <p:nvPr userDrawn="1"/>
            </p:nvSpPr>
            <p:spPr>
              <a:xfrm>
                <a:off x="8071339" y="2849823"/>
                <a:ext cx="1360714" cy="206829"/>
              </a:xfrm>
              <a:custGeom>
                <a:avLst/>
                <a:gdLst>
                  <a:gd name="connsiteX0" fmla="*/ 1186901 w 1360714"/>
                  <a:gd name="connsiteY0" fmla="*/ 41746 h 206829"/>
                  <a:gd name="connsiteX1" fmla="*/ 1186901 w 1360714"/>
                  <a:gd name="connsiteY1" fmla="*/ 175847 h 206829"/>
                  <a:gd name="connsiteX2" fmla="*/ 1315854 w 1360714"/>
                  <a:gd name="connsiteY2" fmla="*/ 175847 h 206829"/>
                  <a:gd name="connsiteX3" fmla="*/ 1315854 w 1360714"/>
                  <a:gd name="connsiteY3" fmla="*/ 41746 h 206829"/>
                  <a:gd name="connsiteX4" fmla="*/ 958249 w 1360714"/>
                  <a:gd name="connsiteY4" fmla="*/ 41746 h 206829"/>
                  <a:gd name="connsiteX5" fmla="*/ 958249 w 1360714"/>
                  <a:gd name="connsiteY5" fmla="*/ 175847 h 206829"/>
                  <a:gd name="connsiteX6" fmla="*/ 1087202 w 1360714"/>
                  <a:gd name="connsiteY6" fmla="*/ 175847 h 206829"/>
                  <a:gd name="connsiteX7" fmla="*/ 1087202 w 1360714"/>
                  <a:gd name="connsiteY7" fmla="*/ 41746 h 206829"/>
                  <a:gd name="connsiteX8" fmla="*/ 729440 w 1360714"/>
                  <a:gd name="connsiteY8" fmla="*/ 41746 h 206829"/>
                  <a:gd name="connsiteX9" fmla="*/ 729440 w 1360714"/>
                  <a:gd name="connsiteY9" fmla="*/ 175847 h 206829"/>
                  <a:gd name="connsiteX10" fmla="*/ 858393 w 1360714"/>
                  <a:gd name="connsiteY10" fmla="*/ 175847 h 206829"/>
                  <a:gd name="connsiteX11" fmla="*/ 858393 w 1360714"/>
                  <a:gd name="connsiteY11" fmla="*/ 41746 h 206829"/>
                  <a:gd name="connsiteX12" fmla="*/ 493889 w 1360714"/>
                  <a:gd name="connsiteY12" fmla="*/ 41746 h 206829"/>
                  <a:gd name="connsiteX13" fmla="*/ 493889 w 1360714"/>
                  <a:gd name="connsiteY13" fmla="*/ 175847 h 206829"/>
                  <a:gd name="connsiteX14" fmla="*/ 622842 w 1360714"/>
                  <a:gd name="connsiteY14" fmla="*/ 175847 h 206829"/>
                  <a:gd name="connsiteX15" fmla="*/ 622842 w 1360714"/>
                  <a:gd name="connsiteY15" fmla="*/ 41746 h 206829"/>
                  <a:gd name="connsiteX16" fmla="*/ 260368 w 1360714"/>
                  <a:gd name="connsiteY16" fmla="*/ 41746 h 206829"/>
                  <a:gd name="connsiteX17" fmla="*/ 260368 w 1360714"/>
                  <a:gd name="connsiteY17" fmla="*/ 175847 h 206829"/>
                  <a:gd name="connsiteX18" fmla="*/ 389321 w 1360714"/>
                  <a:gd name="connsiteY18" fmla="*/ 175847 h 206829"/>
                  <a:gd name="connsiteX19" fmla="*/ 389321 w 1360714"/>
                  <a:gd name="connsiteY19" fmla="*/ 41746 h 206829"/>
                  <a:gd name="connsiteX20" fmla="*/ 35169 w 1360714"/>
                  <a:gd name="connsiteY20" fmla="*/ 41746 h 206829"/>
                  <a:gd name="connsiteX21" fmla="*/ 35169 w 1360714"/>
                  <a:gd name="connsiteY21" fmla="*/ 175847 h 206829"/>
                  <a:gd name="connsiteX22" fmla="*/ 164122 w 1360714"/>
                  <a:gd name="connsiteY22" fmla="*/ 175847 h 206829"/>
                  <a:gd name="connsiteX23" fmla="*/ 164122 w 1360714"/>
                  <a:gd name="connsiteY23" fmla="*/ 41746 h 206829"/>
                  <a:gd name="connsiteX24" fmla="*/ 0 w 1360714"/>
                  <a:gd name="connsiteY24" fmla="*/ 0 h 206829"/>
                  <a:gd name="connsiteX25" fmla="*/ 1360714 w 1360714"/>
                  <a:gd name="connsiteY25" fmla="*/ 0 h 206829"/>
                  <a:gd name="connsiteX26" fmla="*/ 1360714 w 1360714"/>
                  <a:gd name="connsiteY26" fmla="*/ 206829 h 206829"/>
                  <a:gd name="connsiteX27" fmla="*/ 0 w 1360714"/>
                  <a:gd name="connsiteY27" fmla="*/ 206829 h 206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60714" h="206829">
                    <a:moveTo>
                      <a:pt x="1186901" y="41746"/>
                    </a:moveTo>
                    <a:lnTo>
                      <a:pt x="1186901" y="175847"/>
                    </a:lnTo>
                    <a:lnTo>
                      <a:pt x="1315854" y="175847"/>
                    </a:lnTo>
                    <a:lnTo>
                      <a:pt x="1315854" y="41746"/>
                    </a:lnTo>
                    <a:close/>
                    <a:moveTo>
                      <a:pt x="958249" y="41746"/>
                    </a:moveTo>
                    <a:lnTo>
                      <a:pt x="958249" y="175847"/>
                    </a:lnTo>
                    <a:lnTo>
                      <a:pt x="1087202" y="175847"/>
                    </a:lnTo>
                    <a:lnTo>
                      <a:pt x="1087202" y="41746"/>
                    </a:lnTo>
                    <a:close/>
                    <a:moveTo>
                      <a:pt x="729440" y="41746"/>
                    </a:moveTo>
                    <a:lnTo>
                      <a:pt x="729440" y="175847"/>
                    </a:lnTo>
                    <a:lnTo>
                      <a:pt x="858393" y="175847"/>
                    </a:lnTo>
                    <a:lnTo>
                      <a:pt x="858393" y="41746"/>
                    </a:lnTo>
                    <a:close/>
                    <a:moveTo>
                      <a:pt x="493889" y="41746"/>
                    </a:moveTo>
                    <a:lnTo>
                      <a:pt x="493889" y="175847"/>
                    </a:lnTo>
                    <a:lnTo>
                      <a:pt x="622842" y="175847"/>
                    </a:lnTo>
                    <a:lnTo>
                      <a:pt x="622842" y="41746"/>
                    </a:lnTo>
                    <a:close/>
                    <a:moveTo>
                      <a:pt x="260368" y="41746"/>
                    </a:moveTo>
                    <a:lnTo>
                      <a:pt x="260368" y="175847"/>
                    </a:lnTo>
                    <a:lnTo>
                      <a:pt x="389321" y="175847"/>
                    </a:lnTo>
                    <a:lnTo>
                      <a:pt x="389321" y="41746"/>
                    </a:lnTo>
                    <a:close/>
                    <a:moveTo>
                      <a:pt x="35169" y="41746"/>
                    </a:moveTo>
                    <a:lnTo>
                      <a:pt x="35169" y="175847"/>
                    </a:lnTo>
                    <a:lnTo>
                      <a:pt x="164122" y="175847"/>
                    </a:lnTo>
                    <a:lnTo>
                      <a:pt x="164122" y="41746"/>
                    </a:lnTo>
                    <a:close/>
                    <a:moveTo>
                      <a:pt x="0" y="0"/>
                    </a:moveTo>
                    <a:lnTo>
                      <a:pt x="1360714" y="0"/>
                    </a:lnTo>
                    <a:lnTo>
                      <a:pt x="1360714" y="206829"/>
                    </a:lnTo>
                    <a:lnTo>
                      <a:pt x="0" y="206829"/>
                    </a:lnTo>
                    <a:close/>
                  </a:path>
                </a:pathLst>
              </a:custGeom>
              <a:solidFill>
                <a:srgbClr val="6C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2000" noProof="0"/>
              </a:p>
            </p:txBody>
          </p:sp>
        </p:grpSp>
        <p:sp>
          <p:nvSpPr>
            <p:cNvPr id="19" name="Rechthoek 18">
              <a:extLst>
                <a:ext uri="{FF2B5EF4-FFF2-40B4-BE49-F238E27FC236}">
                  <a16:creationId xmlns:a16="http://schemas.microsoft.com/office/drawing/2014/main" id="{F3B6D319-7030-478A-A152-D8B2BC4B55D8}"/>
                </a:ext>
              </a:extLst>
            </p:cNvPr>
            <p:cNvSpPr/>
            <p:nvPr userDrawn="1"/>
          </p:nvSpPr>
          <p:spPr>
            <a:xfrm>
              <a:off x="12397262" y="0"/>
              <a:ext cx="3178016" cy="191611"/>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80000"/>
                </a:lnSpc>
                <a:spcBef>
                  <a:spcPts val="0"/>
                </a:spcBef>
                <a:spcAft>
                  <a:spcPts val="0"/>
                </a:spcAft>
                <a:buClrTx/>
                <a:buSzTx/>
                <a:buFontTx/>
                <a:buNone/>
                <a:tabLst/>
                <a:defRPr/>
              </a:pPr>
              <a:r>
                <a:rPr kumimoji="0" lang="nl-NL" sz="1400" b="0" i="0" u="none" strike="noStrike" kern="0" cap="all" spc="0" normalizeH="0" baseline="0" noProof="0" dirty="0">
                  <a:ln>
                    <a:noFill/>
                  </a:ln>
                  <a:solidFill>
                    <a:schemeClr val="accent1"/>
                  </a:solidFill>
                  <a:effectLst/>
                  <a:uLnTx/>
                  <a:uFillTx/>
                  <a:latin typeface="+mj-lt"/>
                  <a:cs typeface="Segoe UI Light" panose="020B0502040204020203" pitchFamily="34" charset="0"/>
                </a:rPr>
                <a:t>Video invoegen/veranderen</a:t>
              </a:r>
            </a:p>
          </p:txBody>
        </p:sp>
        <p:sp>
          <p:nvSpPr>
            <p:cNvPr id="20" name="Ovaal 19">
              <a:extLst>
                <a:ext uri="{FF2B5EF4-FFF2-40B4-BE49-F238E27FC236}">
                  <a16:creationId xmlns:a16="http://schemas.microsoft.com/office/drawing/2014/main" id="{16FA97FE-669E-4B13-B9DB-A43DAF6F7CA8}"/>
                </a:ext>
              </a:extLst>
            </p:cNvPr>
            <p:cNvSpPr/>
            <p:nvPr userDrawn="1"/>
          </p:nvSpPr>
          <p:spPr>
            <a:xfrm>
              <a:off x="12391601" y="366490"/>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1</a:t>
              </a:r>
            </a:p>
          </p:txBody>
        </p:sp>
        <p:cxnSp>
          <p:nvCxnSpPr>
            <p:cNvPr id="21" name="Rechte verbindingslijn 20">
              <a:extLst>
                <a:ext uri="{FF2B5EF4-FFF2-40B4-BE49-F238E27FC236}">
                  <a16:creationId xmlns:a16="http://schemas.microsoft.com/office/drawing/2014/main" id="{5C4ED49A-ED3D-47A1-8700-FE37B7488086}"/>
                </a:ext>
              </a:extLst>
            </p:cNvPr>
            <p:cNvCxnSpPr>
              <a:cxnSpLocks/>
            </p:cNvCxnSpPr>
            <p:nvPr userDrawn="1"/>
          </p:nvCxnSpPr>
          <p:spPr>
            <a:xfrm>
              <a:off x="12397261" y="241635"/>
              <a:ext cx="3178017" cy="0"/>
            </a:xfrm>
            <a:prstGeom prst="line">
              <a:avLst/>
            </a:prstGeom>
            <a:noFill/>
            <a:ln w="3175" cap="flat" cmpd="sng" algn="ctr">
              <a:solidFill>
                <a:schemeClr val="accent1"/>
              </a:solidFill>
              <a:prstDash val="solid"/>
            </a:ln>
            <a:effectLst/>
          </p:spPr>
        </p:cxnSp>
        <p:cxnSp>
          <p:nvCxnSpPr>
            <p:cNvPr id="22" name="Rechte verbindingslijn 21">
              <a:extLst>
                <a:ext uri="{FF2B5EF4-FFF2-40B4-BE49-F238E27FC236}">
                  <a16:creationId xmlns:a16="http://schemas.microsoft.com/office/drawing/2014/main" id="{30EACA08-CFF9-4AA6-AC69-9543348E6F41}"/>
                </a:ext>
              </a:extLst>
            </p:cNvPr>
            <p:cNvCxnSpPr>
              <a:cxnSpLocks/>
            </p:cNvCxnSpPr>
            <p:nvPr userDrawn="1"/>
          </p:nvCxnSpPr>
          <p:spPr>
            <a:xfrm>
              <a:off x="12397261" y="1577933"/>
              <a:ext cx="3178017" cy="0"/>
            </a:xfrm>
            <a:prstGeom prst="line">
              <a:avLst/>
            </a:prstGeom>
            <a:noFill/>
            <a:ln w="3175" cap="flat" cmpd="sng" algn="ctr">
              <a:solidFill>
                <a:schemeClr val="accent1"/>
              </a:solidFill>
              <a:prstDash val="solid"/>
            </a:ln>
            <a:effectLst/>
          </p:spPr>
        </p:cxnSp>
        <p:sp>
          <p:nvSpPr>
            <p:cNvPr id="23" name="Rechthoek 22">
              <a:extLst>
                <a:ext uri="{FF2B5EF4-FFF2-40B4-BE49-F238E27FC236}">
                  <a16:creationId xmlns:a16="http://schemas.microsoft.com/office/drawing/2014/main" id="{80FA2365-F91F-4DD5-8C45-1D0A702EFD64}"/>
                </a:ext>
              </a:extLst>
            </p:cNvPr>
            <p:cNvSpPr/>
            <p:nvPr userDrawn="1"/>
          </p:nvSpPr>
          <p:spPr>
            <a:xfrm>
              <a:off x="12757282" y="432552"/>
              <a:ext cx="2817995" cy="595423"/>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Wanneer nodig, verwijder de bestaande afbeelding/video d.m.v. de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‘Delete’-knop</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Klik op het pictogram om een nieuwe video in te voegen. </a:t>
              </a:r>
              <a:r>
                <a:rPr kumimoji="0" lang="nl-NL" sz="1050" b="0" i="1" u="none" strike="noStrike" kern="0" cap="none" spc="0" normalizeH="0" baseline="0" noProof="0" dirty="0">
                  <a:ln>
                    <a:noFill/>
                  </a:ln>
                  <a:solidFill>
                    <a:srgbClr val="000000"/>
                  </a:solidFill>
                  <a:effectLst/>
                  <a:uLnTx/>
                  <a:uFillTx/>
                  <a:latin typeface="+mn-lt"/>
                  <a:cs typeface="Segoe UI Light" panose="020B0502040204020203" pitchFamily="34" charset="0"/>
                </a:rPr>
                <a:t>(zie onderstaand voorbeeld).</a:t>
              </a:r>
              <a:endPar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cxnSp>
          <p:nvCxnSpPr>
            <p:cNvPr id="52" name="Rechte verbindingslijn 51">
              <a:extLst>
                <a:ext uri="{FF2B5EF4-FFF2-40B4-BE49-F238E27FC236}">
                  <a16:creationId xmlns:a16="http://schemas.microsoft.com/office/drawing/2014/main" id="{0D42FF23-7FD7-400B-9164-0D186451C9E2}"/>
                </a:ext>
              </a:extLst>
            </p:cNvPr>
            <p:cNvCxnSpPr>
              <a:cxnSpLocks/>
            </p:cNvCxnSpPr>
            <p:nvPr userDrawn="1"/>
          </p:nvCxnSpPr>
          <p:spPr>
            <a:xfrm>
              <a:off x="12397261" y="4275388"/>
              <a:ext cx="3178017" cy="0"/>
            </a:xfrm>
            <a:prstGeom prst="line">
              <a:avLst/>
            </a:prstGeom>
            <a:noFill/>
            <a:ln w="3175" cap="flat" cmpd="sng" algn="ctr">
              <a:solidFill>
                <a:schemeClr val="accent1"/>
              </a:solidFill>
              <a:prstDash val="solid"/>
            </a:ln>
            <a:effectLst/>
          </p:spPr>
        </p:cxnSp>
        <p:sp>
          <p:nvSpPr>
            <p:cNvPr id="25" name="Ovaal 24">
              <a:extLst>
                <a:ext uri="{FF2B5EF4-FFF2-40B4-BE49-F238E27FC236}">
                  <a16:creationId xmlns:a16="http://schemas.microsoft.com/office/drawing/2014/main" id="{5489551F-F04A-46A6-80D5-42AF0A29B8F9}"/>
                </a:ext>
              </a:extLst>
            </p:cNvPr>
            <p:cNvSpPr/>
            <p:nvPr userDrawn="1"/>
          </p:nvSpPr>
          <p:spPr>
            <a:xfrm>
              <a:off x="12391601" y="1706398"/>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a:ln>
                    <a:noFill/>
                  </a:ln>
                  <a:solidFill>
                    <a:schemeClr val="bg1"/>
                  </a:solidFill>
                  <a:effectLst/>
                  <a:uLnTx/>
                  <a:uFillTx/>
                  <a:latin typeface="+mn-lt"/>
                  <a:cs typeface="Segoe UI Light" panose="020B0502040204020203" pitchFamily="34" charset="0"/>
                </a:rPr>
                <a:t>2</a:t>
              </a:r>
            </a:p>
          </p:txBody>
        </p:sp>
        <p:sp>
          <p:nvSpPr>
            <p:cNvPr id="26" name="Rechthoek 25">
              <a:extLst>
                <a:ext uri="{FF2B5EF4-FFF2-40B4-BE49-F238E27FC236}">
                  <a16:creationId xmlns:a16="http://schemas.microsoft.com/office/drawing/2014/main" id="{262059BA-E0AF-4E10-82EC-4BC9FFB98260}"/>
                </a:ext>
              </a:extLst>
            </p:cNvPr>
            <p:cNvSpPr/>
            <p:nvPr userDrawn="1"/>
          </p:nvSpPr>
          <p:spPr>
            <a:xfrm>
              <a:off x="12757282" y="1772461"/>
              <a:ext cx="2817995" cy="31804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Selecteer de gewenste video</a:t>
              </a:r>
              <a:b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b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en klik op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‘Invoegen’</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a:t>
              </a:r>
              <a:endPar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grpSp>
          <p:nvGrpSpPr>
            <p:cNvPr id="27" name="Groep 26">
              <a:extLst>
                <a:ext uri="{FF2B5EF4-FFF2-40B4-BE49-F238E27FC236}">
                  <a16:creationId xmlns:a16="http://schemas.microsoft.com/office/drawing/2014/main" id="{71963A3A-47E1-4F74-801F-2F371BA8E33E}"/>
                </a:ext>
              </a:extLst>
            </p:cNvPr>
            <p:cNvGrpSpPr/>
            <p:nvPr userDrawn="1"/>
          </p:nvGrpSpPr>
          <p:grpSpPr>
            <a:xfrm>
              <a:off x="12757282" y="2184550"/>
              <a:ext cx="825500" cy="209550"/>
              <a:chOff x="13504624" y="2482850"/>
              <a:chExt cx="825500" cy="209550"/>
            </a:xfrm>
          </p:grpSpPr>
          <p:sp>
            <p:nvSpPr>
              <p:cNvPr id="48" name="Rechthoek 47">
                <a:extLst>
                  <a:ext uri="{FF2B5EF4-FFF2-40B4-BE49-F238E27FC236}">
                    <a16:creationId xmlns:a16="http://schemas.microsoft.com/office/drawing/2014/main" id="{884FC724-393F-44CB-AC12-18B2D3F17E23}"/>
                  </a:ext>
                </a:extLst>
              </p:cNvPr>
              <p:cNvSpPr/>
              <p:nvPr userDrawn="1"/>
            </p:nvSpPr>
            <p:spPr>
              <a:xfrm>
                <a:off x="13504624" y="2482850"/>
                <a:ext cx="825500" cy="209550"/>
              </a:xfrm>
              <a:prstGeom prst="rect">
                <a:avLst/>
              </a:prstGeom>
              <a:solidFill>
                <a:srgbClr val="E5F1FB"/>
              </a:solidFill>
              <a:ln w="12700">
                <a:solidFill>
                  <a:srgbClr val="0B7ED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700" b="0" noProof="0">
                    <a:solidFill>
                      <a:schemeClr val="tx1"/>
                    </a:solidFill>
                    <a:latin typeface="Arial" panose="020B0604020202020204" pitchFamily="34" charset="0"/>
                    <a:cs typeface="Arial" panose="020B0604020202020204" pitchFamily="34" charset="0"/>
                  </a:rPr>
                  <a:t>Invoegen</a:t>
                </a:r>
              </a:p>
            </p:txBody>
          </p:sp>
          <p:cxnSp>
            <p:nvCxnSpPr>
              <p:cNvPr id="49" name="Rechte verbindingslijn 48">
                <a:extLst>
                  <a:ext uri="{FF2B5EF4-FFF2-40B4-BE49-F238E27FC236}">
                    <a16:creationId xmlns:a16="http://schemas.microsoft.com/office/drawing/2014/main" id="{40573B48-40D2-42D2-B8B8-F6CEC97FD005}"/>
                  </a:ext>
                </a:extLst>
              </p:cNvPr>
              <p:cNvCxnSpPr/>
              <p:nvPr userDrawn="1"/>
            </p:nvCxnSpPr>
            <p:spPr>
              <a:xfrm>
                <a:off x="14155269" y="2515250"/>
                <a:ext cx="0" cy="142717"/>
              </a:xfrm>
              <a:prstGeom prst="line">
                <a:avLst/>
              </a:prstGeom>
              <a:noFill/>
              <a:ln w="3175" cap="flat" cmpd="sng" algn="ctr">
                <a:solidFill>
                  <a:srgbClr val="44546A"/>
                </a:solidFill>
                <a:prstDash val="solid"/>
              </a:ln>
              <a:effectLst/>
            </p:spPr>
          </p:cxnSp>
          <p:sp>
            <p:nvSpPr>
              <p:cNvPr id="50" name="Gelijkbenige driehoek 49">
                <a:extLst>
                  <a:ext uri="{FF2B5EF4-FFF2-40B4-BE49-F238E27FC236}">
                    <a16:creationId xmlns:a16="http://schemas.microsoft.com/office/drawing/2014/main" id="{534EA9F2-4C9E-4865-82A8-71AFDE0DF871}"/>
                  </a:ext>
                </a:extLst>
              </p:cNvPr>
              <p:cNvSpPr/>
              <p:nvPr userDrawn="1"/>
            </p:nvSpPr>
            <p:spPr>
              <a:xfrm rot="10800000">
                <a:off x="14196089" y="2566904"/>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sp>
          <p:nvSpPr>
            <p:cNvPr id="28" name="Ovaal 27">
              <a:extLst>
                <a:ext uri="{FF2B5EF4-FFF2-40B4-BE49-F238E27FC236}">
                  <a16:creationId xmlns:a16="http://schemas.microsoft.com/office/drawing/2014/main" id="{EC011896-AAB2-4B6E-9A2E-0141EC2F659C}"/>
                </a:ext>
              </a:extLst>
            </p:cNvPr>
            <p:cNvSpPr/>
            <p:nvPr userDrawn="1"/>
          </p:nvSpPr>
          <p:spPr>
            <a:xfrm>
              <a:off x="12391601" y="2617951"/>
              <a:ext cx="260914" cy="259683"/>
            </a:xfrm>
            <a:prstGeom prst="ellipse">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50" b="0" i="0" u="none" strike="noStrike" kern="0" cap="none" spc="0" normalizeH="0" baseline="0" noProof="0" dirty="0">
                  <a:ln>
                    <a:noFill/>
                  </a:ln>
                  <a:solidFill>
                    <a:schemeClr val="bg1"/>
                  </a:solidFill>
                  <a:effectLst/>
                  <a:uLnTx/>
                  <a:uFillTx/>
                  <a:latin typeface="+mn-lt"/>
                  <a:cs typeface="Segoe UI Light" panose="020B0502040204020203" pitchFamily="34" charset="0"/>
                </a:rPr>
                <a:t>3</a:t>
              </a:r>
            </a:p>
          </p:txBody>
        </p:sp>
        <p:sp>
          <p:nvSpPr>
            <p:cNvPr id="29" name="Rechthoek 28">
              <a:extLst>
                <a:ext uri="{FF2B5EF4-FFF2-40B4-BE49-F238E27FC236}">
                  <a16:creationId xmlns:a16="http://schemas.microsoft.com/office/drawing/2014/main" id="{54590E02-A1B1-4F52-8199-DA5714C03DFD}"/>
                </a:ext>
              </a:extLst>
            </p:cNvPr>
            <p:cNvSpPr/>
            <p:nvPr userDrawn="1"/>
          </p:nvSpPr>
          <p:spPr>
            <a:xfrm>
              <a:off x="12757283" y="2684014"/>
              <a:ext cx="2817996" cy="887319"/>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
                  <a:schemeClr val="accent1"/>
                </a:buClr>
                <a:buSzTx/>
                <a:buFont typeface="Arial" panose="020B0604020202020204" pitchFamily="34" charset="0"/>
                <a:buNone/>
                <a:tabLst/>
                <a:defRPr/>
              </a:pP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Om de video te schalen of bij te snijden, ga naar de tab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‘Hulpmiddelen voor video - Opmaak’</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en klik op de knop </a:t>
              </a:r>
              <a:r>
                <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rPr>
                <a:t>‘Bijsnijden’</a:t>
              </a:r>
              <a:r>
                <a:rPr kumimoji="0" lang="nl-NL" sz="1050" b="0" i="0" u="none" strike="noStrike" kern="0" cap="none" spc="0" normalizeH="0" baseline="0" noProof="0" dirty="0">
                  <a:ln>
                    <a:noFill/>
                  </a:ln>
                  <a:solidFill>
                    <a:srgbClr val="000000"/>
                  </a:solidFill>
                  <a:effectLst/>
                  <a:uLnTx/>
                  <a:uFillTx/>
                  <a:latin typeface="+mn-lt"/>
                  <a:cs typeface="Segoe UI Light" panose="020B0502040204020203" pitchFamily="34" charset="0"/>
                </a:rPr>
                <a:t>. Schaal met de bolletjes de video en met de hoekjes het videokader.</a:t>
              </a:r>
              <a:endParaRPr kumimoji="0" lang="nl-NL" sz="1050" b="1" i="0" u="none" strike="noStrike" kern="0" cap="none" spc="0" normalizeH="0" baseline="0" noProof="0" dirty="0">
                <a:ln>
                  <a:noFill/>
                </a:ln>
                <a:solidFill>
                  <a:srgbClr val="000000"/>
                </a:solidFill>
                <a:effectLst/>
                <a:uLnTx/>
                <a:uFillTx/>
                <a:latin typeface="+mn-lt"/>
                <a:cs typeface="Segoe UI Light" panose="020B0502040204020203" pitchFamily="34" charset="0"/>
              </a:endParaRPr>
            </a:p>
          </p:txBody>
        </p:sp>
        <p:cxnSp>
          <p:nvCxnSpPr>
            <p:cNvPr id="30" name="Rechte verbindingslijn 29">
              <a:extLst>
                <a:ext uri="{FF2B5EF4-FFF2-40B4-BE49-F238E27FC236}">
                  <a16:creationId xmlns:a16="http://schemas.microsoft.com/office/drawing/2014/main" id="{CFA2ECD0-F559-4EFE-8F1C-365AD68DC616}"/>
                </a:ext>
              </a:extLst>
            </p:cNvPr>
            <p:cNvCxnSpPr>
              <a:cxnSpLocks/>
            </p:cNvCxnSpPr>
            <p:nvPr userDrawn="1"/>
          </p:nvCxnSpPr>
          <p:spPr>
            <a:xfrm>
              <a:off x="12397261" y="2499789"/>
              <a:ext cx="3178017" cy="0"/>
            </a:xfrm>
            <a:prstGeom prst="line">
              <a:avLst/>
            </a:prstGeom>
            <a:noFill/>
            <a:ln w="3175" cap="flat" cmpd="sng" algn="ctr">
              <a:solidFill>
                <a:schemeClr val="accent1"/>
              </a:solidFill>
              <a:prstDash val="solid"/>
            </a:ln>
            <a:effectLst/>
          </p:spPr>
        </p:cxnSp>
        <p:grpSp>
          <p:nvGrpSpPr>
            <p:cNvPr id="31" name="Groep 30">
              <a:extLst>
                <a:ext uri="{FF2B5EF4-FFF2-40B4-BE49-F238E27FC236}">
                  <a16:creationId xmlns:a16="http://schemas.microsoft.com/office/drawing/2014/main" id="{8DEF49BE-563D-4896-8385-89161003CE8B}"/>
                </a:ext>
              </a:extLst>
            </p:cNvPr>
            <p:cNvGrpSpPr/>
            <p:nvPr userDrawn="1"/>
          </p:nvGrpSpPr>
          <p:grpSpPr>
            <a:xfrm>
              <a:off x="12696514" y="3527144"/>
              <a:ext cx="514284" cy="612918"/>
              <a:chOff x="12682980" y="3403241"/>
              <a:chExt cx="622284" cy="741632"/>
            </a:xfrm>
          </p:grpSpPr>
          <p:grpSp>
            <p:nvGrpSpPr>
              <p:cNvPr id="32" name="Groep 31">
                <a:extLst>
                  <a:ext uri="{FF2B5EF4-FFF2-40B4-BE49-F238E27FC236}">
                    <a16:creationId xmlns:a16="http://schemas.microsoft.com/office/drawing/2014/main" id="{41B572EA-7D4B-40CF-81D9-60C56991B545}"/>
                  </a:ext>
                </a:extLst>
              </p:cNvPr>
              <p:cNvGrpSpPr/>
              <p:nvPr userDrawn="1"/>
            </p:nvGrpSpPr>
            <p:grpSpPr>
              <a:xfrm>
                <a:off x="12771568" y="3403241"/>
                <a:ext cx="467138" cy="448489"/>
                <a:chOff x="12782195" y="3403241"/>
                <a:chExt cx="467138" cy="448489"/>
              </a:xfrm>
            </p:grpSpPr>
            <p:grpSp>
              <p:nvGrpSpPr>
                <p:cNvPr id="35" name="Groep 34">
                  <a:extLst>
                    <a:ext uri="{FF2B5EF4-FFF2-40B4-BE49-F238E27FC236}">
                      <a16:creationId xmlns:a16="http://schemas.microsoft.com/office/drawing/2014/main" id="{FE62C26B-362D-48DD-9F7F-4B04CB8F4C3D}"/>
                    </a:ext>
                  </a:extLst>
                </p:cNvPr>
                <p:cNvGrpSpPr/>
                <p:nvPr userDrawn="1"/>
              </p:nvGrpSpPr>
              <p:grpSpPr>
                <a:xfrm>
                  <a:off x="12782195" y="3403241"/>
                  <a:ext cx="412967" cy="393907"/>
                  <a:chOff x="13554906" y="3320109"/>
                  <a:chExt cx="443906" cy="423419"/>
                </a:xfrm>
              </p:grpSpPr>
              <p:grpSp>
                <p:nvGrpSpPr>
                  <p:cNvPr id="42" name="Groep 41">
                    <a:extLst>
                      <a:ext uri="{FF2B5EF4-FFF2-40B4-BE49-F238E27FC236}">
                        <a16:creationId xmlns:a16="http://schemas.microsoft.com/office/drawing/2014/main" id="{7C3F95D6-EA01-465D-BDD2-DCEBE9500162}"/>
                      </a:ext>
                    </a:extLst>
                  </p:cNvPr>
                  <p:cNvGrpSpPr/>
                  <p:nvPr userDrawn="1"/>
                </p:nvGrpSpPr>
                <p:grpSpPr>
                  <a:xfrm>
                    <a:off x="13554906" y="3320109"/>
                    <a:ext cx="443906" cy="423419"/>
                    <a:chOff x="12909684" y="1276143"/>
                    <a:chExt cx="443906" cy="423419"/>
                  </a:xfrm>
                </p:grpSpPr>
                <p:sp>
                  <p:nvSpPr>
                    <p:cNvPr id="45" name="Rechthoek 44">
                      <a:extLst>
                        <a:ext uri="{FF2B5EF4-FFF2-40B4-BE49-F238E27FC236}">
                          <a16:creationId xmlns:a16="http://schemas.microsoft.com/office/drawing/2014/main" id="{CC43A529-65D8-4B5C-B52B-A355B6E5B3B2}"/>
                        </a:ext>
                      </a:extLst>
                    </p:cNvPr>
                    <p:cNvSpPr/>
                    <p:nvPr userDrawn="1"/>
                  </p:nvSpPr>
                  <p:spPr>
                    <a:xfrm>
                      <a:off x="12918700" y="1285262"/>
                      <a:ext cx="434890" cy="414300"/>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sp>
                  <p:nvSpPr>
                    <p:cNvPr id="46" name="Rechthoek 45">
                      <a:extLst>
                        <a:ext uri="{FF2B5EF4-FFF2-40B4-BE49-F238E27FC236}">
                          <a16:creationId xmlns:a16="http://schemas.microsoft.com/office/drawing/2014/main" id="{636FDF62-C12D-4815-9E0B-CE22F57E2B54}"/>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700" b="0" noProof="0">
                        <a:solidFill>
                          <a:schemeClr val="tx1"/>
                        </a:solidFill>
                        <a:latin typeface="Arial" panose="020B0604020202020204" pitchFamily="34" charset="0"/>
                        <a:cs typeface="Arial" panose="020B0604020202020204" pitchFamily="34" charset="0"/>
                      </a:endParaRPr>
                    </a:p>
                  </p:txBody>
                </p:sp>
                <p:sp>
                  <p:nvSpPr>
                    <p:cNvPr id="47" name="Ovaal 46">
                      <a:extLst>
                        <a:ext uri="{FF2B5EF4-FFF2-40B4-BE49-F238E27FC236}">
                          <a16:creationId xmlns:a16="http://schemas.microsoft.com/office/drawing/2014/main" id="{D3B4F7C0-2088-4254-BE95-620093A930A1}"/>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pic>
                <p:nvPicPr>
                  <p:cNvPr id="43" name="Afbeelding 42">
                    <a:extLst>
                      <a:ext uri="{FF2B5EF4-FFF2-40B4-BE49-F238E27FC236}">
                        <a16:creationId xmlns:a16="http://schemas.microsoft.com/office/drawing/2014/main" id="{C4C875A9-2D89-4F14-9E1C-A3C5CB1A0D72}"/>
                      </a:ext>
                    </a:extLst>
                  </p:cNvPr>
                  <p:cNvPicPr>
                    <a:picLocks noChangeAspect="1"/>
                  </p:cNvPicPr>
                  <p:nvPr userDrawn="1"/>
                </p:nvPicPr>
                <p:blipFill>
                  <a:blip r:embed="rId2">
                    <a:duotone>
                      <a:prstClr val="black"/>
                      <a:srgbClr val="4D82B8">
                        <a:tint val="45000"/>
                        <a:satMod val="400000"/>
                      </a:srgbClr>
                    </a:duotone>
                  </a:blip>
                  <a:stretch>
                    <a:fillRect/>
                  </a:stretch>
                </p:blipFill>
                <p:spPr>
                  <a:xfrm>
                    <a:off x="13567296" y="3424991"/>
                    <a:ext cx="173367" cy="140220"/>
                  </a:xfrm>
                  <a:prstGeom prst="rect">
                    <a:avLst/>
                  </a:prstGeom>
                </p:spPr>
              </p:pic>
              <p:pic>
                <p:nvPicPr>
                  <p:cNvPr id="44" name="Afbeelding 43">
                    <a:extLst>
                      <a:ext uri="{FF2B5EF4-FFF2-40B4-BE49-F238E27FC236}">
                        <a16:creationId xmlns:a16="http://schemas.microsoft.com/office/drawing/2014/main" id="{59B3610C-ABF8-4FE0-B100-820213EAD13B}"/>
                      </a:ext>
                    </a:extLst>
                  </p:cNvPr>
                  <p:cNvPicPr>
                    <a:picLocks noChangeAspect="1"/>
                  </p:cNvPicPr>
                  <p:nvPr userDrawn="1"/>
                </p:nvPicPr>
                <p:blipFill>
                  <a:blip r:embed="rId2">
                    <a:duotone>
                      <a:prstClr val="black"/>
                      <a:srgbClr val="4D82B8">
                        <a:tint val="45000"/>
                        <a:satMod val="400000"/>
                      </a:srgbClr>
                    </a:duotone>
                  </a:blip>
                  <a:stretch>
                    <a:fillRect/>
                  </a:stretch>
                </p:blipFill>
                <p:spPr>
                  <a:xfrm flipH="1">
                    <a:off x="13635598" y="3454369"/>
                    <a:ext cx="173367" cy="111423"/>
                  </a:xfrm>
                  <a:prstGeom prst="rect">
                    <a:avLst/>
                  </a:prstGeom>
                </p:spPr>
              </p:pic>
            </p:grpSp>
            <p:grpSp>
              <p:nvGrpSpPr>
                <p:cNvPr id="36" name="Groep 35">
                  <a:extLst>
                    <a:ext uri="{FF2B5EF4-FFF2-40B4-BE49-F238E27FC236}">
                      <a16:creationId xmlns:a16="http://schemas.microsoft.com/office/drawing/2014/main" id="{9BA6E439-9721-4359-8872-82FB75520F59}"/>
                    </a:ext>
                  </a:extLst>
                </p:cNvPr>
                <p:cNvGrpSpPr/>
                <p:nvPr userDrawn="1"/>
              </p:nvGrpSpPr>
              <p:grpSpPr>
                <a:xfrm>
                  <a:off x="13103513" y="3705268"/>
                  <a:ext cx="145820" cy="146462"/>
                  <a:chOff x="13096169" y="3602278"/>
                  <a:chExt cx="145820" cy="146462"/>
                </a:xfrm>
              </p:grpSpPr>
              <p:sp>
                <p:nvSpPr>
                  <p:cNvPr id="40" name="Rechthoek 39">
                    <a:extLst>
                      <a:ext uri="{FF2B5EF4-FFF2-40B4-BE49-F238E27FC236}">
                        <a16:creationId xmlns:a16="http://schemas.microsoft.com/office/drawing/2014/main" id="{846272BD-A475-48F2-875D-A4CF7E42EF9F}"/>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41" name="Rechthoek 40">
                    <a:extLst>
                      <a:ext uri="{FF2B5EF4-FFF2-40B4-BE49-F238E27FC236}">
                        <a16:creationId xmlns:a16="http://schemas.microsoft.com/office/drawing/2014/main" id="{2C965488-B57B-45BF-BF88-B4045FE30C2B}"/>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nvGrpSpPr>
                <p:cNvPr id="37" name="Groep 36">
                  <a:extLst>
                    <a:ext uri="{FF2B5EF4-FFF2-40B4-BE49-F238E27FC236}">
                      <a16:creationId xmlns:a16="http://schemas.microsoft.com/office/drawing/2014/main" id="{9B487960-98AD-4D83-99C3-57998FB0973F}"/>
                    </a:ext>
                  </a:extLst>
                </p:cNvPr>
                <p:cNvGrpSpPr/>
                <p:nvPr userDrawn="1"/>
              </p:nvGrpSpPr>
              <p:grpSpPr>
                <a:xfrm rot="10800000">
                  <a:off x="13061402" y="3665637"/>
                  <a:ext cx="145820" cy="146462"/>
                  <a:chOff x="13096169" y="3602278"/>
                  <a:chExt cx="145820" cy="146462"/>
                </a:xfrm>
              </p:grpSpPr>
              <p:sp>
                <p:nvSpPr>
                  <p:cNvPr id="38" name="Rechthoek 37">
                    <a:extLst>
                      <a:ext uri="{FF2B5EF4-FFF2-40B4-BE49-F238E27FC236}">
                        <a16:creationId xmlns:a16="http://schemas.microsoft.com/office/drawing/2014/main" id="{4B87DB94-A7E9-4E54-A948-4874590C74FF}"/>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sp>
                <p:nvSpPr>
                  <p:cNvPr id="39" name="Rechthoek 38">
                    <a:extLst>
                      <a:ext uri="{FF2B5EF4-FFF2-40B4-BE49-F238E27FC236}">
                        <a16:creationId xmlns:a16="http://schemas.microsoft.com/office/drawing/2014/main" id="{2656F269-2C06-4357-91D6-20DB0F405976}"/>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sp>
            <p:nvSpPr>
              <p:cNvPr id="33" name="Rechthoek 32">
                <a:extLst>
                  <a:ext uri="{FF2B5EF4-FFF2-40B4-BE49-F238E27FC236}">
                    <a16:creationId xmlns:a16="http://schemas.microsoft.com/office/drawing/2014/main" id="{780975BA-5C97-462F-B6C4-E8AD4D50232C}"/>
                  </a:ext>
                </a:extLst>
              </p:cNvPr>
              <p:cNvSpPr/>
              <p:nvPr userDrawn="1"/>
            </p:nvSpPr>
            <p:spPr>
              <a:xfrm>
                <a:off x="12682980" y="3889890"/>
                <a:ext cx="622284"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800" b="0" noProof="0" dirty="0">
                    <a:solidFill>
                      <a:schemeClr val="tx1"/>
                    </a:solidFill>
                    <a:latin typeface="Arial" panose="020B0604020202020204" pitchFamily="34" charset="0"/>
                    <a:cs typeface="Arial" panose="020B0604020202020204" pitchFamily="34" charset="0"/>
                  </a:rPr>
                  <a:t>Bijsnijden</a:t>
                </a:r>
              </a:p>
            </p:txBody>
          </p:sp>
          <p:sp>
            <p:nvSpPr>
              <p:cNvPr id="34" name="Gelijkbenige driehoek 33">
                <a:extLst>
                  <a:ext uri="{FF2B5EF4-FFF2-40B4-BE49-F238E27FC236}">
                    <a16:creationId xmlns:a16="http://schemas.microsoft.com/office/drawing/2014/main" id="{1E4DFBAA-DD2B-4CDD-86CB-46E4F4D3A5E8}"/>
                  </a:ext>
                </a:extLst>
              </p:cNvPr>
              <p:cNvSpPr/>
              <p:nvPr userDrawn="1"/>
            </p:nvSpPr>
            <p:spPr>
              <a:xfrm rot="10800000">
                <a:off x="12950688" y="4093726"/>
                <a:ext cx="86866" cy="51147"/>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900" b="1" noProof="0">
                  <a:solidFill>
                    <a:schemeClr val="tx1"/>
                  </a:solidFill>
                </a:endParaRPr>
              </a:p>
            </p:txBody>
          </p:sp>
        </p:grpSp>
      </p:grpSp>
    </p:spTree>
    <p:extLst>
      <p:ext uri="{BB962C8B-B14F-4D97-AF65-F5344CB8AC3E}">
        <p14:creationId xmlns:p14="http://schemas.microsoft.com/office/powerpoint/2010/main" val="4158541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p:txBody>
          <a:bodyPr/>
          <a:lstStyle>
            <a:lvl1pPr>
              <a:defRPr/>
            </a:lvl1pPr>
          </a:lstStyle>
          <a:p>
            <a:r>
              <a:rPr lang="nl-NL" noProof="0" dirty="0"/>
              <a:t>Voeg hier een titel in</a:t>
            </a:r>
          </a:p>
        </p:txBody>
      </p:sp>
      <p:sp>
        <p:nvSpPr>
          <p:cNvPr id="4" name="Tijdelijke aanduiding voor datum 3">
            <a:extLst>
              <a:ext uri="{FF2B5EF4-FFF2-40B4-BE49-F238E27FC236}">
                <a16:creationId xmlns:a16="http://schemas.microsoft.com/office/drawing/2014/main" id="{DA9D5A26-B4B5-47D7-AE48-D5B9A7EF728E}"/>
              </a:ext>
            </a:extLst>
          </p:cNvPr>
          <p:cNvSpPr>
            <a:spLocks noGrp="1"/>
          </p:cNvSpPr>
          <p:nvPr>
            <p:ph type="dt" sz="half" idx="10"/>
          </p:nvPr>
        </p:nvSpPr>
        <p:spPr/>
        <p:txBody>
          <a:bodyPr/>
          <a:lstStyle/>
          <a:p>
            <a:fld id="{DD2730D7-EE42-4EFA-9A84-3F0343FAF4B8}" type="datetime3">
              <a:rPr lang="nl-NL" noProof="0" smtClean="0"/>
              <a:t>3/9/26</a:t>
            </a:fld>
            <a:endParaRPr lang="nl-NL" noProof="0"/>
          </a:p>
        </p:txBody>
      </p:sp>
      <p:sp>
        <p:nvSpPr>
          <p:cNvPr id="5" name="Tijdelijke aanduiding voor voettekst 4">
            <a:extLst>
              <a:ext uri="{FF2B5EF4-FFF2-40B4-BE49-F238E27FC236}">
                <a16:creationId xmlns:a16="http://schemas.microsoft.com/office/drawing/2014/main" id="{AA864317-6C6E-4970-8602-A0B2E6A8B1F6}"/>
              </a:ext>
            </a:extLst>
          </p:cNvPr>
          <p:cNvSpPr>
            <a:spLocks noGrp="1"/>
          </p:cNvSpPr>
          <p:nvPr>
            <p:ph type="ftr" sz="quarter" idx="11"/>
          </p:nvPr>
        </p:nvSpPr>
        <p:spPr/>
        <p:txBody>
          <a:bodyPr/>
          <a:lstStyle/>
          <a:p>
            <a:r>
              <a:rPr lang="nl-NL" noProof="0"/>
              <a:t>Invoegen &gt; Koptekst en voettekst</a:t>
            </a:r>
          </a:p>
        </p:txBody>
      </p:sp>
      <p:sp>
        <p:nvSpPr>
          <p:cNvPr id="6" name="Tijdelijke aanduiding voor dianummer 5">
            <a:extLst>
              <a:ext uri="{FF2B5EF4-FFF2-40B4-BE49-F238E27FC236}">
                <a16:creationId xmlns:a16="http://schemas.microsoft.com/office/drawing/2014/main" id="{6E939907-F15D-4115-88E8-76C634F9F890}"/>
              </a:ext>
            </a:extLst>
          </p:cNvPr>
          <p:cNvSpPr>
            <a:spLocks noGrp="1"/>
          </p:cNvSpPr>
          <p:nvPr>
            <p:ph type="sldNum" sz="quarter" idx="12"/>
          </p:nvPr>
        </p:nvSpPr>
        <p:spPr/>
        <p:txBody>
          <a:bodyPr/>
          <a:lstStyle/>
          <a:p>
            <a:fld id="{D7B5DC5B-6873-43DB-ADC7-B15ACCE0DFDB}" type="slidenum">
              <a:rPr lang="nl-NL" noProof="0" smtClean="0"/>
              <a:t>‹nr.›</a:t>
            </a:fld>
            <a:endParaRPr lang="nl-NL" noProof="0"/>
          </a:p>
        </p:txBody>
      </p:sp>
      <p:grpSp>
        <p:nvGrpSpPr>
          <p:cNvPr id="8" name="GRID" hidden="1">
            <a:extLst>
              <a:ext uri="{FF2B5EF4-FFF2-40B4-BE49-F238E27FC236}">
                <a16:creationId xmlns:a16="http://schemas.microsoft.com/office/drawing/2014/main" id="{A2B169BE-D9E7-473F-97E3-2BFAB571F7A4}"/>
              </a:ext>
            </a:extLst>
          </p:cNvPr>
          <p:cNvGrpSpPr/>
          <p:nvPr userDrawn="1"/>
        </p:nvGrpSpPr>
        <p:grpSpPr>
          <a:xfrm>
            <a:off x="0" y="0"/>
            <a:ext cx="12192000" cy="6858000"/>
            <a:chOff x="0" y="0"/>
            <a:chExt cx="12192000" cy="6858000"/>
          </a:xfrm>
        </p:grpSpPr>
        <p:sp>
          <p:nvSpPr>
            <p:cNvPr id="9" name="Rechthoek 8">
              <a:extLst>
                <a:ext uri="{FF2B5EF4-FFF2-40B4-BE49-F238E27FC236}">
                  <a16:creationId xmlns:a16="http://schemas.microsoft.com/office/drawing/2014/main" id="{2EC38E08-55EF-4F5F-8027-7310A7813F9D}"/>
                </a:ext>
              </a:extLst>
            </p:cNvPr>
            <p:cNvSpPr/>
            <p:nvPr userDrawn="1"/>
          </p:nvSpPr>
          <p:spPr>
            <a:xfrm>
              <a:off x="0" y="0"/>
              <a:ext cx="12192000" cy="648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0" name="Rechthoek 9">
              <a:extLst>
                <a:ext uri="{FF2B5EF4-FFF2-40B4-BE49-F238E27FC236}">
                  <a16:creationId xmlns:a16="http://schemas.microsoft.com/office/drawing/2014/main" id="{D8DD2D10-F17C-4A00-9BA3-8D7C3246EC74}"/>
                </a:ext>
              </a:extLst>
            </p:cNvPr>
            <p:cNvSpPr/>
            <p:nvPr userDrawn="1"/>
          </p:nvSpPr>
          <p:spPr>
            <a:xfrm>
              <a:off x="0" y="0"/>
              <a:ext cx="648000" cy="6857999"/>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2" name="Rechthoek 11">
              <a:extLst>
                <a:ext uri="{FF2B5EF4-FFF2-40B4-BE49-F238E27FC236}">
                  <a16:creationId xmlns:a16="http://schemas.microsoft.com/office/drawing/2014/main" id="{5C04DD17-44F0-4FF3-9813-9A9C47D78F9B}"/>
                </a:ext>
              </a:extLst>
            </p:cNvPr>
            <p:cNvSpPr/>
            <p:nvPr userDrawn="1"/>
          </p:nvSpPr>
          <p:spPr>
            <a:xfrm>
              <a:off x="0" y="1064525"/>
              <a:ext cx="12192000" cy="360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3" name="Rechthoek 12">
              <a:extLst>
                <a:ext uri="{FF2B5EF4-FFF2-40B4-BE49-F238E27FC236}">
                  <a16:creationId xmlns:a16="http://schemas.microsoft.com/office/drawing/2014/main" id="{1D27E87C-5ECA-489F-9145-5A88B2A352BD}"/>
                </a:ext>
              </a:extLst>
            </p:cNvPr>
            <p:cNvSpPr/>
            <p:nvPr userDrawn="1"/>
          </p:nvSpPr>
          <p:spPr>
            <a:xfrm>
              <a:off x="0" y="6498000"/>
              <a:ext cx="12192000" cy="360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4" name="Rechthoek 13">
              <a:extLst>
                <a:ext uri="{FF2B5EF4-FFF2-40B4-BE49-F238E27FC236}">
                  <a16:creationId xmlns:a16="http://schemas.microsoft.com/office/drawing/2014/main" id="{8B324CB1-0B1B-48E2-B243-FB85385995E6}"/>
                </a:ext>
              </a:extLst>
            </p:cNvPr>
            <p:cNvSpPr/>
            <p:nvPr userDrawn="1"/>
          </p:nvSpPr>
          <p:spPr>
            <a:xfrm>
              <a:off x="0" y="5986208"/>
              <a:ext cx="12192000" cy="360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sp>
          <p:nvSpPr>
            <p:cNvPr id="15" name="Rechthoek 14">
              <a:extLst>
                <a:ext uri="{FF2B5EF4-FFF2-40B4-BE49-F238E27FC236}">
                  <a16:creationId xmlns:a16="http://schemas.microsoft.com/office/drawing/2014/main" id="{336D4EF6-84FE-414E-B828-F3EF75FF55F6}"/>
                </a:ext>
              </a:extLst>
            </p:cNvPr>
            <p:cNvSpPr/>
            <p:nvPr userDrawn="1"/>
          </p:nvSpPr>
          <p:spPr>
            <a:xfrm>
              <a:off x="11543999" y="0"/>
              <a:ext cx="648000" cy="6857999"/>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a:p>
          </p:txBody>
        </p:sp>
      </p:grpSp>
      <p:sp>
        <p:nvSpPr>
          <p:cNvPr id="16" name="Rechthoek: afgeronde hoeken 15">
            <a:extLst>
              <a:ext uri="{FF2B5EF4-FFF2-40B4-BE49-F238E27FC236}">
                <a16:creationId xmlns:a16="http://schemas.microsoft.com/office/drawing/2014/main" id="{ADA8705E-AC8F-419B-8B25-00C98D0B9244}"/>
              </a:ext>
            </a:extLst>
          </p:cNvPr>
          <p:cNvSpPr/>
          <p:nvPr userDrawn="1"/>
        </p:nvSpPr>
        <p:spPr>
          <a:xfrm>
            <a:off x="4892278" y="-491319"/>
            <a:ext cx="2407444" cy="30025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l-NL" sz="2800" cap="all" baseline="0" noProof="0" dirty="0">
                <a:solidFill>
                  <a:schemeClr val="accent1"/>
                </a:solidFill>
                <a:latin typeface="+mj-lt"/>
              </a:rPr>
              <a:t>ALLEEN TITEL</a:t>
            </a:r>
          </a:p>
        </p:txBody>
      </p:sp>
    </p:spTree>
    <p:extLst>
      <p:ext uri="{BB962C8B-B14F-4D97-AF65-F5344CB8AC3E}">
        <p14:creationId xmlns:p14="http://schemas.microsoft.com/office/powerpoint/2010/main" val="772081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AFSLUIT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71DEDF-37F1-4689-8FA1-5E743C7DD6C0}"/>
              </a:ext>
            </a:extLst>
          </p:cNvPr>
          <p:cNvSpPr>
            <a:spLocks noGrp="1"/>
          </p:cNvSpPr>
          <p:nvPr>
            <p:ph type="ctrTitle" hasCustomPrompt="1"/>
          </p:nvPr>
        </p:nvSpPr>
        <p:spPr>
          <a:xfrm>
            <a:off x="1368000" y="1264792"/>
            <a:ext cx="8897573" cy="825246"/>
          </a:xfrm>
        </p:spPr>
        <p:txBody>
          <a:bodyPr anchor="t"/>
          <a:lstStyle>
            <a:lvl1pPr algn="l">
              <a:defRPr sz="6600">
                <a:solidFill>
                  <a:schemeClr val="bg1"/>
                </a:solidFill>
              </a:defRPr>
            </a:lvl1pPr>
          </a:lstStyle>
          <a:p>
            <a:r>
              <a:rPr lang="nl-NL" noProof="0" dirty="0"/>
              <a:t>Voeg hier een titel in</a:t>
            </a:r>
          </a:p>
        </p:txBody>
      </p:sp>
      <p:sp>
        <p:nvSpPr>
          <p:cNvPr id="3" name="Ondertitel 2">
            <a:extLst>
              <a:ext uri="{FF2B5EF4-FFF2-40B4-BE49-F238E27FC236}">
                <a16:creationId xmlns:a16="http://schemas.microsoft.com/office/drawing/2014/main" id="{CEA18CD7-32A7-41E4-9DF7-7259FA2187F6}"/>
              </a:ext>
            </a:extLst>
          </p:cNvPr>
          <p:cNvSpPr>
            <a:spLocks noGrp="1"/>
          </p:cNvSpPr>
          <p:nvPr>
            <p:ph type="subTitle" idx="1" hasCustomPrompt="1"/>
          </p:nvPr>
        </p:nvSpPr>
        <p:spPr>
          <a:xfrm>
            <a:off x="1368000" y="2194193"/>
            <a:ext cx="8888236" cy="361234"/>
          </a:xfrm>
        </p:spPr>
        <p:txBody>
          <a:bodyPr/>
          <a:lstStyle>
            <a:lvl1pPr marL="0" indent="0" algn="l">
              <a:buNone/>
              <a:defRPr sz="3200" b="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noProof="0" dirty="0"/>
              <a:t>Naam spreker | Plaats | Subtitel</a:t>
            </a:r>
          </a:p>
        </p:txBody>
      </p:sp>
      <p:sp>
        <p:nvSpPr>
          <p:cNvPr id="4" name="Tijdelijke aanduiding voor datum 3">
            <a:extLst>
              <a:ext uri="{FF2B5EF4-FFF2-40B4-BE49-F238E27FC236}">
                <a16:creationId xmlns:a16="http://schemas.microsoft.com/office/drawing/2014/main" id="{5EEA2768-3B92-4FC5-8ED3-7B1C505E87AE}"/>
              </a:ext>
            </a:extLst>
          </p:cNvPr>
          <p:cNvSpPr>
            <a:spLocks noGrp="1"/>
          </p:cNvSpPr>
          <p:nvPr>
            <p:ph type="dt" sz="half" idx="10"/>
          </p:nvPr>
        </p:nvSpPr>
        <p:spPr>
          <a:xfrm>
            <a:off x="440793" y="6970632"/>
            <a:ext cx="654082" cy="234270"/>
          </a:xfrm>
        </p:spPr>
        <p:txBody>
          <a:bodyPr/>
          <a:lstStyle>
            <a:lvl1pPr algn="l">
              <a:defRPr sz="1100">
                <a:solidFill>
                  <a:schemeClr val="tx2">
                    <a:lumMod val="60000"/>
                    <a:lumOff val="40000"/>
                  </a:schemeClr>
                </a:solidFill>
              </a:defRPr>
            </a:lvl1pPr>
          </a:lstStyle>
          <a:p>
            <a:fld id="{7AFB771C-7F27-4B5B-A084-94183892D99C}" type="datetime3">
              <a:rPr lang="nl-NL" smtClean="0"/>
              <a:t>3/9/26</a:t>
            </a:fld>
            <a:endParaRPr lang="nl-NL" dirty="0"/>
          </a:p>
        </p:txBody>
      </p:sp>
      <p:sp>
        <p:nvSpPr>
          <p:cNvPr id="5" name="Tijdelijke aanduiding voor voettekst 4">
            <a:extLst>
              <a:ext uri="{FF2B5EF4-FFF2-40B4-BE49-F238E27FC236}">
                <a16:creationId xmlns:a16="http://schemas.microsoft.com/office/drawing/2014/main" id="{9494CA00-555D-4751-8668-226BC887CEBE}"/>
              </a:ext>
            </a:extLst>
          </p:cNvPr>
          <p:cNvSpPr>
            <a:spLocks noGrp="1"/>
          </p:cNvSpPr>
          <p:nvPr>
            <p:ph type="ftr" sz="quarter" idx="11"/>
          </p:nvPr>
        </p:nvSpPr>
        <p:spPr>
          <a:xfrm>
            <a:off x="1251071" y="6975103"/>
            <a:ext cx="10940928" cy="229292"/>
          </a:xfrm>
        </p:spPr>
        <p:txBody>
          <a:bodyPr/>
          <a:lstStyle/>
          <a:p>
            <a:r>
              <a:rPr lang="nl-NL" noProof="0" dirty="0"/>
              <a:t>Invoegen &gt; Koptekst en voettekst</a:t>
            </a:r>
          </a:p>
        </p:txBody>
      </p:sp>
      <p:sp>
        <p:nvSpPr>
          <p:cNvPr id="6" name="Tijdelijke aanduiding voor dianummer 5">
            <a:extLst>
              <a:ext uri="{FF2B5EF4-FFF2-40B4-BE49-F238E27FC236}">
                <a16:creationId xmlns:a16="http://schemas.microsoft.com/office/drawing/2014/main" id="{2D1BBC6E-F9BF-4357-8F2F-8FFB4D00068A}"/>
              </a:ext>
            </a:extLst>
          </p:cNvPr>
          <p:cNvSpPr>
            <a:spLocks noGrp="1"/>
          </p:cNvSpPr>
          <p:nvPr>
            <p:ph type="sldNum" sz="quarter" idx="12"/>
          </p:nvPr>
        </p:nvSpPr>
        <p:spPr>
          <a:xfrm>
            <a:off x="-29883" y="6961426"/>
            <a:ext cx="344363" cy="244460"/>
          </a:xfrm>
        </p:spPr>
        <p:txBody>
          <a:bodyPr/>
          <a:lstStyle/>
          <a:p>
            <a:fld id="{D7B5DC5B-6873-43DB-ADC7-B15ACCE0DFDB}" type="slidenum">
              <a:rPr lang="nl-NL" noProof="0" smtClean="0"/>
              <a:t>‹nr.›</a:t>
            </a:fld>
            <a:endParaRPr lang="nl-NL" noProof="0" dirty="0"/>
          </a:p>
        </p:txBody>
      </p:sp>
      <p:sp>
        <p:nvSpPr>
          <p:cNvPr id="7" name="Rechthoek: afgeronde hoeken 6">
            <a:extLst>
              <a:ext uri="{FF2B5EF4-FFF2-40B4-BE49-F238E27FC236}">
                <a16:creationId xmlns:a16="http://schemas.microsoft.com/office/drawing/2014/main" id="{7D3AA19E-3DC8-4556-BC42-05B65FEB6237}"/>
              </a:ext>
            </a:extLst>
          </p:cNvPr>
          <p:cNvSpPr/>
          <p:nvPr userDrawn="1"/>
        </p:nvSpPr>
        <p:spPr>
          <a:xfrm>
            <a:off x="4980356" y="-491319"/>
            <a:ext cx="2231288" cy="300250"/>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l-NL" sz="2800" cap="all" baseline="0" noProof="0" dirty="0">
                <a:solidFill>
                  <a:schemeClr val="accent1"/>
                </a:solidFill>
                <a:latin typeface="+mj-lt"/>
              </a:rPr>
              <a:t>AFSLUITING</a:t>
            </a:r>
          </a:p>
        </p:txBody>
      </p:sp>
      <p:grpSp>
        <p:nvGrpSpPr>
          <p:cNvPr id="11" name="GRID" hidden="1">
            <a:extLst>
              <a:ext uri="{FF2B5EF4-FFF2-40B4-BE49-F238E27FC236}">
                <a16:creationId xmlns:a16="http://schemas.microsoft.com/office/drawing/2014/main" id="{48A3C61C-D459-41FA-8810-4572B806E48D}"/>
              </a:ext>
            </a:extLst>
          </p:cNvPr>
          <p:cNvGrpSpPr/>
          <p:nvPr userDrawn="1"/>
        </p:nvGrpSpPr>
        <p:grpSpPr>
          <a:xfrm>
            <a:off x="-4482" y="0"/>
            <a:ext cx="12196482" cy="6867680"/>
            <a:chOff x="-4482" y="0"/>
            <a:chExt cx="12196482" cy="6867680"/>
          </a:xfrm>
          <a:solidFill>
            <a:srgbClr val="000000">
              <a:alpha val="30000"/>
            </a:srgbClr>
          </a:solidFill>
        </p:grpSpPr>
        <p:sp>
          <p:nvSpPr>
            <p:cNvPr id="12" name="Rechthoek 11">
              <a:extLst>
                <a:ext uri="{FF2B5EF4-FFF2-40B4-BE49-F238E27FC236}">
                  <a16:creationId xmlns:a16="http://schemas.microsoft.com/office/drawing/2014/main" id="{C0CD2C45-57A7-48D5-8EBF-29719BF1100B}"/>
                </a:ext>
              </a:extLst>
            </p:cNvPr>
            <p:cNvSpPr/>
            <p:nvPr userDrawn="1"/>
          </p:nvSpPr>
          <p:spPr>
            <a:xfrm>
              <a:off x="-4482" y="0"/>
              <a:ext cx="12196481" cy="72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Rechthoek 12">
              <a:extLst>
                <a:ext uri="{FF2B5EF4-FFF2-40B4-BE49-F238E27FC236}">
                  <a16:creationId xmlns:a16="http://schemas.microsoft.com/office/drawing/2014/main" id="{04D5B648-51FB-4ABF-BB43-C91825FD10CD}"/>
                </a:ext>
              </a:extLst>
            </p:cNvPr>
            <p:cNvSpPr/>
            <p:nvPr userDrawn="1"/>
          </p:nvSpPr>
          <p:spPr>
            <a:xfrm>
              <a:off x="-4482" y="6579680"/>
              <a:ext cx="12196481"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Rechthoek 13">
              <a:extLst>
                <a:ext uri="{FF2B5EF4-FFF2-40B4-BE49-F238E27FC236}">
                  <a16:creationId xmlns:a16="http://schemas.microsoft.com/office/drawing/2014/main" id="{4AC6A976-32BF-4367-BE75-FC5DCEE92905}"/>
                </a:ext>
              </a:extLst>
            </p:cNvPr>
            <p:cNvSpPr/>
            <p:nvPr userDrawn="1"/>
          </p:nvSpPr>
          <p:spPr>
            <a:xfrm>
              <a:off x="-1" y="0"/>
              <a:ext cx="90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Rechthoek 14">
              <a:extLst>
                <a:ext uri="{FF2B5EF4-FFF2-40B4-BE49-F238E27FC236}">
                  <a16:creationId xmlns:a16="http://schemas.microsoft.com/office/drawing/2014/main" id="{BAA5E06D-9E52-4ACB-B16A-A8C69DC1A627}"/>
                </a:ext>
              </a:extLst>
            </p:cNvPr>
            <p:cNvSpPr/>
            <p:nvPr userDrawn="1"/>
          </p:nvSpPr>
          <p:spPr>
            <a:xfrm>
              <a:off x="11291999" y="0"/>
              <a:ext cx="90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Rechthoek 15">
              <a:extLst>
                <a:ext uri="{FF2B5EF4-FFF2-40B4-BE49-F238E27FC236}">
                  <a16:creationId xmlns:a16="http://schemas.microsoft.com/office/drawing/2014/main" id="{39726040-7997-4734-8EE6-0183F8C26FEA}"/>
                </a:ext>
              </a:extLst>
            </p:cNvPr>
            <p:cNvSpPr/>
            <p:nvPr userDrawn="1"/>
          </p:nvSpPr>
          <p:spPr>
            <a:xfrm>
              <a:off x="0" y="1264792"/>
              <a:ext cx="1368000" cy="50873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Rechthoek 16">
              <a:extLst>
                <a:ext uri="{FF2B5EF4-FFF2-40B4-BE49-F238E27FC236}">
                  <a16:creationId xmlns:a16="http://schemas.microsoft.com/office/drawing/2014/main" id="{5E446126-44D4-42B4-B4EA-4C5C24008DF7}"/>
                </a:ext>
              </a:extLst>
            </p:cNvPr>
            <p:cNvSpPr/>
            <p:nvPr userDrawn="1"/>
          </p:nvSpPr>
          <p:spPr>
            <a:xfrm>
              <a:off x="-4482" y="6059000"/>
              <a:ext cx="10558055"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Rechthoek 17">
              <a:extLst>
                <a:ext uri="{FF2B5EF4-FFF2-40B4-BE49-F238E27FC236}">
                  <a16:creationId xmlns:a16="http://schemas.microsoft.com/office/drawing/2014/main" id="{BC9C3197-7E61-43A6-89E1-BD426F040C29}"/>
                </a:ext>
              </a:extLst>
            </p:cNvPr>
            <p:cNvSpPr/>
            <p:nvPr userDrawn="1"/>
          </p:nvSpPr>
          <p:spPr>
            <a:xfrm>
              <a:off x="10265574" y="0"/>
              <a:ext cx="1926426" cy="5190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Rechthoek 18">
              <a:extLst>
                <a:ext uri="{FF2B5EF4-FFF2-40B4-BE49-F238E27FC236}">
                  <a16:creationId xmlns:a16="http://schemas.microsoft.com/office/drawing/2014/main" id="{B0DFBEA8-CB9E-41E2-A2B4-2295A90C5D6D}"/>
                </a:ext>
              </a:extLst>
            </p:cNvPr>
            <p:cNvSpPr/>
            <p:nvPr userDrawn="1"/>
          </p:nvSpPr>
          <p:spPr>
            <a:xfrm>
              <a:off x="10265574" y="0"/>
              <a:ext cx="288000" cy="6867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Rechthoek 19">
              <a:extLst>
                <a:ext uri="{FF2B5EF4-FFF2-40B4-BE49-F238E27FC236}">
                  <a16:creationId xmlns:a16="http://schemas.microsoft.com/office/drawing/2014/main" id="{E0666717-79F6-4CCC-AD2B-F8ABF0A43D8A}"/>
                </a:ext>
              </a:extLst>
            </p:cNvPr>
            <p:cNvSpPr/>
            <p:nvPr userDrawn="1"/>
          </p:nvSpPr>
          <p:spPr>
            <a:xfrm>
              <a:off x="-4482" y="976792"/>
              <a:ext cx="10558055"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5" name="Rechthoek 24">
              <a:extLst>
                <a:ext uri="{FF2B5EF4-FFF2-40B4-BE49-F238E27FC236}">
                  <a16:creationId xmlns:a16="http://schemas.microsoft.com/office/drawing/2014/main" id="{2AF40AE4-A6DF-4A05-BD8A-A6B8670580B3}"/>
                </a:ext>
              </a:extLst>
            </p:cNvPr>
            <p:cNvSpPr/>
            <p:nvPr userDrawn="1"/>
          </p:nvSpPr>
          <p:spPr>
            <a:xfrm>
              <a:off x="-4482" y="2086193"/>
              <a:ext cx="10558055" cy="10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10" name="Afbeelding 9">
            <a:extLst>
              <a:ext uri="{FF2B5EF4-FFF2-40B4-BE49-F238E27FC236}">
                <a16:creationId xmlns:a16="http://schemas.microsoft.com/office/drawing/2014/main" id="{75065390-3EE5-4473-8B3F-CA5D454DD85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0553572" y="5190719"/>
            <a:ext cx="737827" cy="1194754"/>
          </a:xfrm>
          <a:prstGeom prst="rect">
            <a:avLst/>
          </a:prstGeom>
        </p:spPr>
      </p:pic>
    </p:spTree>
    <p:extLst>
      <p:ext uri="{BB962C8B-B14F-4D97-AF65-F5344CB8AC3E}">
        <p14:creationId xmlns:p14="http://schemas.microsoft.com/office/powerpoint/2010/main" val="2104166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withEffect">
                                  <p:stCondLst>
                                    <p:cond delay="0"/>
                                  </p:stCondLst>
                                  <p:iterate type="lt">
                                    <p:tmPct val="20000"/>
                                  </p:iterate>
                                  <p:childTnLst>
                                    <p:set>
                                      <p:cBhvr>
                                        <p:cTn id="6" dur="1"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fltVal val="0"/>
                                          </p:val>
                                        </p:tav>
                                        <p:tav tm="100000">
                                          <p:val>
                                            <p:strVal val="#ppt_w"/>
                                          </p:val>
                                        </p:tav>
                                      </p:tavLst>
                                    </p:anim>
                                    <p:anim calcmode="lin" valueType="num">
                                      <p:cBhvr>
                                        <p:cTn id="8" dur="250" fill="hold"/>
                                        <p:tgtEl>
                                          <p:spTgt spid="2"/>
                                        </p:tgtEl>
                                        <p:attrNameLst>
                                          <p:attrName>ppt_h</p:attrName>
                                        </p:attrNameLst>
                                      </p:cBhvr>
                                      <p:tavLst>
                                        <p:tav tm="0">
                                          <p:val>
                                            <p:strVal val="#ppt_h"/>
                                          </p:val>
                                        </p:tav>
                                        <p:tav tm="100000">
                                          <p:val>
                                            <p:strVal val="#ppt_h"/>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75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tmplLst>
          <p:tmpl lvl="1">
            <p:tnLst>
              <p:par>
                <p:cTn presetID="10" presetClass="entr" presetSubtype="0" fill="hold" nodeType="withEffect">
                  <p:stCondLst>
                    <p:cond delay="1000"/>
                  </p:stCondLst>
                  <p:childTnLst>
                    <p:set>
                      <p:cBhvr>
                        <p:cTn dur="1" fill="hold">
                          <p:stCondLst>
                            <p:cond delay="0"/>
                          </p:stCondLst>
                        </p:cTn>
                        <p:tgtEl>
                          <p:spTgt spid="3"/>
                        </p:tgtEl>
                        <p:attrNameLst>
                          <p:attrName>style.visibility</p:attrName>
                        </p:attrNameLst>
                      </p:cBhvr>
                      <p:to>
                        <p:strVal val="visible"/>
                      </p:to>
                    </p:set>
                    <p:animEffect transition="in" filter="fade">
                      <p:cBhvr>
                        <p:cTn dur="750"/>
                        <p:tgtEl>
                          <p:spTgt spid="3"/>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219B37A3-82F2-45D5-868F-F00F93F6E7B3}"/>
              </a:ext>
            </a:extLst>
          </p:cNvPr>
          <p:cNvSpPr>
            <a:spLocks noGrp="1"/>
          </p:cNvSpPr>
          <p:nvPr>
            <p:ph type="title"/>
          </p:nvPr>
        </p:nvSpPr>
        <p:spPr>
          <a:xfrm>
            <a:off x="899998" y="720000"/>
            <a:ext cx="9365575" cy="543999"/>
          </a:xfrm>
          <a:prstGeom prst="rect">
            <a:avLst/>
          </a:prstGeom>
        </p:spPr>
        <p:txBody>
          <a:bodyPr vert="horz" lIns="0" tIns="0" rIns="0" bIns="0" rtlCol="0" anchor="t">
            <a:noAutofit/>
          </a:bodyPr>
          <a:lstStyle/>
          <a:p>
            <a:r>
              <a:rPr lang="nl-NL" noProof="0" dirty="0"/>
              <a:t>Voeg hier een titel in</a:t>
            </a:r>
          </a:p>
        </p:txBody>
      </p:sp>
      <p:sp>
        <p:nvSpPr>
          <p:cNvPr id="3" name="Tijdelijke aanduiding voor tekst 2">
            <a:extLst>
              <a:ext uri="{FF2B5EF4-FFF2-40B4-BE49-F238E27FC236}">
                <a16:creationId xmlns:a16="http://schemas.microsoft.com/office/drawing/2014/main" id="{061B9A90-182E-49A3-8BF5-04F32288137B}"/>
              </a:ext>
            </a:extLst>
          </p:cNvPr>
          <p:cNvSpPr>
            <a:spLocks noGrp="1"/>
          </p:cNvSpPr>
          <p:nvPr>
            <p:ph type="body" idx="1"/>
          </p:nvPr>
        </p:nvSpPr>
        <p:spPr>
          <a:xfrm>
            <a:off x="1368000" y="1552790"/>
            <a:ext cx="8897573" cy="4501069"/>
          </a:xfrm>
          <a:prstGeom prst="rect">
            <a:avLst/>
          </a:prstGeom>
        </p:spPr>
        <p:txBody>
          <a:bodyPr vert="horz" lIns="0" tIns="0" rIns="0" bIns="0" rtlCol="0">
            <a:noAutofit/>
          </a:body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Tussenkop</a:t>
            </a:r>
          </a:p>
          <a:p>
            <a:pPr lvl="5"/>
            <a:r>
              <a:rPr lang="nl-NL" noProof="0" dirty="0"/>
              <a:t>Numerieke </a:t>
            </a:r>
            <a:r>
              <a:rPr lang="nl-NL" noProof="0" dirty="0" err="1"/>
              <a:t>bullet</a:t>
            </a:r>
            <a:endParaRPr lang="nl-NL" noProof="0" dirty="0"/>
          </a:p>
          <a:p>
            <a:pPr lvl="6"/>
            <a:r>
              <a:rPr lang="nl-NL" noProof="0" dirty="0"/>
              <a:t>Alfabetische </a:t>
            </a:r>
            <a:r>
              <a:rPr lang="nl-NL" noProof="0" dirty="0" err="1"/>
              <a:t>bullet</a:t>
            </a:r>
            <a:endParaRPr lang="nl-NL" noProof="0" dirty="0"/>
          </a:p>
          <a:p>
            <a:pPr lvl="7"/>
            <a:r>
              <a:rPr lang="nl-NL" noProof="0" dirty="0"/>
              <a:t>Sub-</a:t>
            </a:r>
            <a:r>
              <a:rPr lang="nl-NL" noProof="0" dirty="0" err="1"/>
              <a:t>bullet</a:t>
            </a:r>
            <a:r>
              <a:rPr lang="nl-NL" noProof="0" dirty="0"/>
              <a:t> #3</a:t>
            </a:r>
          </a:p>
          <a:p>
            <a:pPr lvl="8"/>
            <a:r>
              <a:rPr lang="nl-NL" noProof="0" dirty="0"/>
              <a:t>Bronvermelding</a:t>
            </a:r>
          </a:p>
        </p:txBody>
      </p:sp>
      <p:sp>
        <p:nvSpPr>
          <p:cNvPr id="4" name="Tijdelijke aanduiding voor datum 3">
            <a:extLst>
              <a:ext uri="{FF2B5EF4-FFF2-40B4-BE49-F238E27FC236}">
                <a16:creationId xmlns:a16="http://schemas.microsoft.com/office/drawing/2014/main" id="{2CC0954C-56F0-4481-AEFC-476FD5516A05}"/>
              </a:ext>
            </a:extLst>
          </p:cNvPr>
          <p:cNvSpPr>
            <a:spLocks noGrp="1"/>
          </p:cNvSpPr>
          <p:nvPr>
            <p:ph type="dt" sz="half" idx="2"/>
          </p:nvPr>
        </p:nvSpPr>
        <p:spPr>
          <a:xfrm>
            <a:off x="1372979" y="6205963"/>
            <a:ext cx="680683" cy="215062"/>
          </a:xfrm>
          <a:prstGeom prst="rect">
            <a:avLst/>
          </a:prstGeom>
        </p:spPr>
        <p:txBody>
          <a:bodyPr vert="horz" lIns="0" tIns="0" rIns="0" bIns="0" rtlCol="0" anchor="ctr">
            <a:noAutofit/>
          </a:bodyPr>
          <a:lstStyle>
            <a:lvl1pPr algn="l">
              <a:defRPr sz="1100">
                <a:solidFill>
                  <a:schemeClr val="tx2">
                    <a:lumMod val="60000"/>
                    <a:lumOff val="40000"/>
                  </a:schemeClr>
                </a:solidFill>
              </a:defRPr>
            </a:lvl1pPr>
          </a:lstStyle>
          <a:p>
            <a:fld id="{BA6BEE01-2390-4DED-B0EC-FE7D35CB6BBA}" type="datetime3">
              <a:rPr lang="nl-NL" smtClean="0"/>
              <a:t>3/9/26</a:t>
            </a:fld>
            <a:endParaRPr lang="nl-NL" dirty="0"/>
          </a:p>
        </p:txBody>
      </p:sp>
      <p:sp>
        <p:nvSpPr>
          <p:cNvPr id="5" name="Tijdelijke aanduiding voor voettekst 4">
            <a:extLst>
              <a:ext uri="{FF2B5EF4-FFF2-40B4-BE49-F238E27FC236}">
                <a16:creationId xmlns:a16="http://schemas.microsoft.com/office/drawing/2014/main" id="{293B2B64-2362-45C8-9E78-5ECAAAF3478D}"/>
              </a:ext>
            </a:extLst>
          </p:cNvPr>
          <p:cNvSpPr>
            <a:spLocks noGrp="1"/>
          </p:cNvSpPr>
          <p:nvPr>
            <p:ph type="ftr" sz="quarter" idx="3"/>
          </p:nvPr>
        </p:nvSpPr>
        <p:spPr>
          <a:xfrm>
            <a:off x="2155355" y="6210383"/>
            <a:ext cx="8026410" cy="208206"/>
          </a:xfrm>
          <a:prstGeom prst="rect">
            <a:avLst/>
          </a:prstGeom>
        </p:spPr>
        <p:txBody>
          <a:bodyPr vert="horz" lIns="0" tIns="0" rIns="0" bIns="0" rtlCol="0" anchor="ctr">
            <a:noAutofit/>
          </a:bodyPr>
          <a:lstStyle>
            <a:lvl1pPr algn="l">
              <a:defRPr sz="1100">
                <a:solidFill>
                  <a:schemeClr val="tx2">
                    <a:lumMod val="60000"/>
                    <a:lumOff val="40000"/>
                  </a:schemeClr>
                </a:solidFill>
              </a:defRPr>
            </a:lvl1pPr>
          </a:lstStyle>
          <a:p>
            <a:r>
              <a:rPr lang="nl-NL" dirty="0"/>
              <a:t>Invoegen &gt; Koptekst en voettekst</a:t>
            </a:r>
          </a:p>
        </p:txBody>
      </p:sp>
      <p:sp>
        <p:nvSpPr>
          <p:cNvPr id="6" name="Tijdelijke aanduiding voor dianummer 5">
            <a:extLst>
              <a:ext uri="{FF2B5EF4-FFF2-40B4-BE49-F238E27FC236}">
                <a16:creationId xmlns:a16="http://schemas.microsoft.com/office/drawing/2014/main" id="{5549FE6F-67CB-4243-BE03-A9A3C4007850}"/>
              </a:ext>
            </a:extLst>
          </p:cNvPr>
          <p:cNvSpPr>
            <a:spLocks noGrp="1"/>
          </p:cNvSpPr>
          <p:nvPr>
            <p:ph type="sldNum" sz="quarter" idx="4"/>
          </p:nvPr>
        </p:nvSpPr>
        <p:spPr>
          <a:xfrm>
            <a:off x="821748" y="6205963"/>
            <a:ext cx="462443" cy="215062"/>
          </a:xfrm>
          <a:prstGeom prst="rect">
            <a:avLst/>
          </a:prstGeom>
        </p:spPr>
        <p:txBody>
          <a:bodyPr vert="horz" lIns="0" tIns="0" rIns="0" bIns="0" rtlCol="0" anchor="ctr">
            <a:noAutofit/>
          </a:bodyPr>
          <a:lstStyle>
            <a:lvl1pPr algn="l">
              <a:defRPr sz="1400">
                <a:solidFill>
                  <a:schemeClr val="accent1"/>
                </a:solidFill>
                <a:latin typeface="+mj-lt"/>
              </a:defRPr>
            </a:lvl1pPr>
          </a:lstStyle>
          <a:p>
            <a:fld id="{D7B5DC5B-6873-43DB-ADC7-B15ACCE0DFDB}" type="slidenum">
              <a:rPr lang="nl-NL" smtClean="0"/>
              <a:pPr/>
              <a:t>‹nr.›</a:t>
            </a:fld>
            <a:endParaRPr lang="nl-NL" dirty="0"/>
          </a:p>
        </p:txBody>
      </p:sp>
      <p:sp>
        <p:nvSpPr>
          <p:cNvPr id="20" name="Tekstvak 19">
            <a:extLst>
              <a:ext uri="{FF2B5EF4-FFF2-40B4-BE49-F238E27FC236}">
                <a16:creationId xmlns:a16="http://schemas.microsoft.com/office/drawing/2014/main" id="{88A106C3-3B5C-4817-A9B9-E1AA65368768}"/>
              </a:ext>
            </a:extLst>
          </p:cNvPr>
          <p:cNvSpPr txBox="1"/>
          <p:nvPr userDrawn="1"/>
        </p:nvSpPr>
        <p:spPr>
          <a:xfrm>
            <a:off x="5031475" y="-696037"/>
            <a:ext cx="2129051" cy="150127"/>
          </a:xfrm>
          <a:prstGeom prst="rect">
            <a:avLst/>
          </a:prstGeom>
          <a:noFill/>
        </p:spPr>
        <p:txBody>
          <a:bodyPr wrap="square" lIns="0" tIns="0" rIns="0" bIns="0" rtlCol="0" anchor="ctr">
            <a:noAutofit/>
          </a:bodyPr>
          <a:lstStyle/>
          <a:p>
            <a:pPr algn="ctr"/>
            <a:r>
              <a:rPr lang="nl-NL" sz="1100" b="0" cap="all" baseline="0" noProof="0" dirty="0">
                <a:latin typeface="+mn-lt"/>
              </a:rPr>
              <a:t>Naam van de indeling</a:t>
            </a:r>
          </a:p>
        </p:txBody>
      </p:sp>
      <p:grpSp>
        <p:nvGrpSpPr>
          <p:cNvPr id="30" name="GRID" hidden="1">
            <a:extLst>
              <a:ext uri="{FF2B5EF4-FFF2-40B4-BE49-F238E27FC236}">
                <a16:creationId xmlns:a16="http://schemas.microsoft.com/office/drawing/2014/main" id="{4FD37327-9154-42E2-A4A6-655139E75484}"/>
              </a:ext>
            </a:extLst>
          </p:cNvPr>
          <p:cNvGrpSpPr/>
          <p:nvPr userDrawn="1"/>
        </p:nvGrpSpPr>
        <p:grpSpPr>
          <a:xfrm>
            <a:off x="-4482" y="0"/>
            <a:ext cx="12196482" cy="6867680"/>
            <a:chOff x="-4482" y="0"/>
            <a:chExt cx="12196482" cy="6867680"/>
          </a:xfrm>
          <a:solidFill>
            <a:srgbClr val="000000">
              <a:alpha val="30000"/>
            </a:srgbClr>
          </a:solidFill>
        </p:grpSpPr>
        <p:sp>
          <p:nvSpPr>
            <p:cNvPr id="31" name="Rechthoek 30">
              <a:extLst>
                <a:ext uri="{FF2B5EF4-FFF2-40B4-BE49-F238E27FC236}">
                  <a16:creationId xmlns:a16="http://schemas.microsoft.com/office/drawing/2014/main" id="{E259938B-3ECC-4CD5-9BF2-CE9077F059BD}"/>
                </a:ext>
              </a:extLst>
            </p:cNvPr>
            <p:cNvSpPr/>
            <p:nvPr userDrawn="1"/>
          </p:nvSpPr>
          <p:spPr>
            <a:xfrm>
              <a:off x="-4482" y="0"/>
              <a:ext cx="12196481" cy="72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9080C295-2472-4565-A3D8-6D454393D14D}"/>
                </a:ext>
              </a:extLst>
            </p:cNvPr>
            <p:cNvSpPr/>
            <p:nvPr userDrawn="1"/>
          </p:nvSpPr>
          <p:spPr>
            <a:xfrm>
              <a:off x="-4482" y="6579680"/>
              <a:ext cx="12196481"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3" name="Rechthoek 32">
              <a:extLst>
                <a:ext uri="{FF2B5EF4-FFF2-40B4-BE49-F238E27FC236}">
                  <a16:creationId xmlns:a16="http://schemas.microsoft.com/office/drawing/2014/main" id="{04D36C44-8D80-49AC-BEFA-173216633459}"/>
                </a:ext>
              </a:extLst>
            </p:cNvPr>
            <p:cNvSpPr/>
            <p:nvPr userDrawn="1"/>
          </p:nvSpPr>
          <p:spPr>
            <a:xfrm>
              <a:off x="-1" y="0"/>
              <a:ext cx="90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4" name="Rechthoek 33">
              <a:extLst>
                <a:ext uri="{FF2B5EF4-FFF2-40B4-BE49-F238E27FC236}">
                  <a16:creationId xmlns:a16="http://schemas.microsoft.com/office/drawing/2014/main" id="{08AAB76F-BBEF-46E1-AE1B-9195F54D29ED}"/>
                </a:ext>
              </a:extLst>
            </p:cNvPr>
            <p:cNvSpPr/>
            <p:nvPr userDrawn="1"/>
          </p:nvSpPr>
          <p:spPr>
            <a:xfrm>
              <a:off x="11291999" y="0"/>
              <a:ext cx="900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5" name="Rechthoek 34">
              <a:extLst>
                <a:ext uri="{FF2B5EF4-FFF2-40B4-BE49-F238E27FC236}">
                  <a16:creationId xmlns:a16="http://schemas.microsoft.com/office/drawing/2014/main" id="{226234C5-9650-4FFF-80D9-C55FC00C6072}"/>
                </a:ext>
              </a:extLst>
            </p:cNvPr>
            <p:cNvSpPr/>
            <p:nvPr userDrawn="1"/>
          </p:nvSpPr>
          <p:spPr>
            <a:xfrm>
              <a:off x="0" y="1264792"/>
              <a:ext cx="1368000" cy="508734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6" name="Rechthoek 35">
              <a:extLst>
                <a:ext uri="{FF2B5EF4-FFF2-40B4-BE49-F238E27FC236}">
                  <a16:creationId xmlns:a16="http://schemas.microsoft.com/office/drawing/2014/main" id="{081DD07B-049C-4A24-AE92-F9784C3D51E2}"/>
                </a:ext>
              </a:extLst>
            </p:cNvPr>
            <p:cNvSpPr/>
            <p:nvPr userDrawn="1"/>
          </p:nvSpPr>
          <p:spPr>
            <a:xfrm>
              <a:off x="-4482" y="6059000"/>
              <a:ext cx="10558055"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7" name="Rechthoek 36">
              <a:extLst>
                <a:ext uri="{FF2B5EF4-FFF2-40B4-BE49-F238E27FC236}">
                  <a16:creationId xmlns:a16="http://schemas.microsoft.com/office/drawing/2014/main" id="{F791345B-472E-4600-ABA0-F52DA6C8B467}"/>
                </a:ext>
              </a:extLst>
            </p:cNvPr>
            <p:cNvSpPr/>
            <p:nvPr userDrawn="1"/>
          </p:nvSpPr>
          <p:spPr>
            <a:xfrm>
              <a:off x="10265574" y="0"/>
              <a:ext cx="1926426" cy="5190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59FBC45D-99D6-4BBE-BF9C-1AC3E66559D3}"/>
                </a:ext>
              </a:extLst>
            </p:cNvPr>
            <p:cNvSpPr/>
            <p:nvPr userDrawn="1"/>
          </p:nvSpPr>
          <p:spPr>
            <a:xfrm>
              <a:off x="10265574" y="0"/>
              <a:ext cx="288000" cy="6867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0413A546-B152-4ABE-85EF-9C111B43D946}"/>
                </a:ext>
              </a:extLst>
            </p:cNvPr>
            <p:cNvSpPr/>
            <p:nvPr userDrawn="1"/>
          </p:nvSpPr>
          <p:spPr>
            <a:xfrm>
              <a:off x="-4482" y="1264791"/>
              <a:ext cx="10558055" cy="28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Tree>
    <p:extLst>
      <p:ext uri="{BB962C8B-B14F-4D97-AF65-F5344CB8AC3E}">
        <p14:creationId xmlns:p14="http://schemas.microsoft.com/office/powerpoint/2010/main" val="2777131786"/>
      </p:ext>
    </p:extLst>
  </p:cSld>
  <p:clrMap bg1="lt1" tx1="dk1" bg2="lt2" tx2="dk2" accent1="accent1" accent2="accent2" accent3="accent3" accent4="accent4" accent5="accent5" accent6="accent6" hlink="hlink" folHlink="folHlink"/>
  <p:sldLayoutIdLst>
    <p:sldLayoutId id="2147483673" r:id="rId1"/>
    <p:sldLayoutId id="2147483684" r:id="rId2"/>
    <p:sldLayoutId id="2147483685" r:id="rId3"/>
    <p:sldLayoutId id="2147483686" r:id="rId4"/>
    <p:sldLayoutId id="2147483658" r:id="rId5"/>
    <p:sldLayoutId id="2147483674" r:id="rId6"/>
    <p:sldLayoutId id="2147483676" r:id="rId7"/>
    <p:sldLayoutId id="2147483677" r:id="rId8"/>
    <p:sldLayoutId id="2147483678" r:id="rId9"/>
    <p:sldLayoutId id="2147483679" r:id="rId10"/>
    <p:sldLayoutId id="2147483687" r:id="rId11"/>
    <p:sldLayoutId id="2147483680" r:id="rId12"/>
    <p:sldLayoutId id="2147483681" r:id="rId13"/>
    <p:sldLayoutId id="2147483682" r:id="rId14"/>
    <p:sldLayoutId id="2147483683" r:id="rId15"/>
    <p:sldLayoutId id="2147483669" r:id="rId16"/>
    <p:sldLayoutId id="2147483672" r:id="rId17"/>
    <p:sldLayoutId id="2147483688" r:id="rId18"/>
  </p:sldLayoutIdLst>
  <p:hf hdr="0"/>
  <p:txStyles>
    <p:titleStyle>
      <a:lvl1pPr algn="l" defTabSz="914400" rtl="0" eaLnBrk="1" latinLnBrk="0" hangingPunct="1">
        <a:lnSpc>
          <a:spcPct val="90000"/>
        </a:lnSpc>
        <a:spcBef>
          <a:spcPct val="0"/>
        </a:spcBef>
        <a:buNone/>
        <a:defRPr sz="3600" b="0" kern="1200">
          <a:solidFill>
            <a:schemeClr val="accent1"/>
          </a:solidFill>
          <a:latin typeface="+mj-lt"/>
          <a:ea typeface="+mj-ea"/>
          <a:cs typeface="+mj-cs"/>
        </a:defRPr>
      </a:lvl1pPr>
    </p:titleStyle>
    <p:bodyStyle>
      <a:lvl1pPr marL="265113" indent="-265113" algn="l" defTabSz="914400" rtl="0" eaLnBrk="1" latinLnBrk="0" hangingPunct="1">
        <a:lnSpc>
          <a:spcPct val="90000"/>
        </a:lnSpc>
        <a:spcBef>
          <a:spcPts val="500"/>
        </a:spcBef>
        <a:spcAft>
          <a:spcPts val="500"/>
        </a:spcAft>
        <a:buClr>
          <a:schemeClr val="accent1"/>
        </a:buClr>
        <a:buFont typeface="Arial" panose="020B0604020202020204" pitchFamily="34" charset="0"/>
        <a:buChar char="•"/>
        <a:defRPr sz="1800" kern="1200">
          <a:solidFill>
            <a:schemeClr val="tx2"/>
          </a:solidFill>
          <a:latin typeface="+mn-lt"/>
          <a:ea typeface="+mn-ea"/>
          <a:cs typeface="+mn-cs"/>
        </a:defRPr>
      </a:lvl1pPr>
      <a:lvl2pPr marL="541338" indent="-276225" algn="l" defTabSz="914400" rtl="0" eaLnBrk="1" latinLnBrk="0" hangingPunct="1">
        <a:lnSpc>
          <a:spcPct val="90000"/>
        </a:lnSpc>
        <a:spcBef>
          <a:spcPts val="500"/>
        </a:spcBef>
        <a:spcAft>
          <a:spcPts val="500"/>
        </a:spcAft>
        <a:buClr>
          <a:schemeClr val="tx2"/>
        </a:buClr>
        <a:buFont typeface="Arial" panose="020B0604020202020204" pitchFamily="34" charset="0"/>
        <a:buChar char="•"/>
        <a:tabLst/>
        <a:defRPr sz="1800" kern="1200">
          <a:solidFill>
            <a:schemeClr val="tx2"/>
          </a:solidFill>
          <a:latin typeface="+mn-lt"/>
          <a:ea typeface="+mn-ea"/>
          <a:cs typeface="+mn-cs"/>
        </a:defRPr>
      </a:lvl2pPr>
      <a:lvl3pPr marL="806450" indent="-265113" algn="l" defTabSz="914400" rtl="0" eaLnBrk="1" latinLnBrk="0" hangingPunct="1">
        <a:lnSpc>
          <a:spcPct val="90000"/>
        </a:lnSpc>
        <a:spcBef>
          <a:spcPts val="500"/>
        </a:spcBef>
        <a:spcAft>
          <a:spcPts val="500"/>
        </a:spcAft>
        <a:buClr>
          <a:schemeClr val="accent1"/>
        </a:buClr>
        <a:buFont typeface="Calibri Light" panose="020F0302020204030204" pitchFamily="34" charset="0"/>
        <a:buChar char="-"/>
        <a:defRPr sz="1600" kern="1200">
          <a:solidFill>
            <a:schemeClr val="tx2"/>
          </a:solidFill>
          <a:latin typeface="+mn-lt"/>
          <a:ea typeface="+mn-ea"/>
          <a:cs typeface="+mn-cs"/>
        </a:defRPr>
      </a:lvl3pPr>
      <a:lvl4pPr marL="0" indent="0" algn="l" defTabSz="914400" rtl="0" eaLnBrk="1" latinLnBrk="0" hangingPunct="1">
        <a:lnSpc>
          <a:spcPct val="90000"/>
        </a:lnSpc>
        <a:spcBef>
          <a:spcPts val="500"/>
        </a:spcBef>
        <a:spcAft>
          <a:spcPts val="800"/>
        </a:spcAft>
        <a:buFont typeface="Arial" panose="020B0604020202020204" pitchFamily="34" charset="0"/>
        <a:buNone/>
        <a:defRPr sz="1800" kern="1200">
          <a:solidFill>
            <a:schemeClr val="tx2"/>
          </a:solidFill>
          <a:latin typeface="+mn-lt"/>
          <a:ea typeface="+mn-ea"/>
          <a:cs typeface="+mn-cs"/>
        </a:defRPr>
      </a:lvl4pPr>
      <a:lvl5pPr marL="0" indent="0" algn="l" defTabSz="914400" rtl="0" eaLnBrk="1" latinLnBrk="0" hangingPunct="1">
        <a:lnSpc>
          <a:spcPct val="90000"/>
        </a:lnSpc>
        <a:spcBef>
          <a:spcPts val="500"/>
        </a:spcBef>
        <a:spcAft>
          <a:spcPts val="0"/>
        </a:spcAft>
        <a:buFont typeface="Arial" panose="020B0604020202020204" pitchFamily="34" charset="0"/>
        <a:buNone/>
        <a:defRPr sz="2200" b="0" kern="1200">
          <a:solidFill>
            <a:schemeClr val="accent1"/>
          </a:solidFill>
          <a:latin typeface="+mj-lt"/>
          <a:ea typeface="+mn-ea"/>
          <a:cs typeface="+mn-cs"/>
        </a:defRPr>
      </a:lvl5pPr>
      <a:lvl6pPr marL="360363" indent="-360363" algn="l" defTabSz="914400" rtl="0" eaLnBrk="1" latinLnBrk="0" hangingPunct="1">
        <a:lnSpc>
          <a:spcPct val="90000"/>
        </a:lnSpc>
        <a:spcBef>
          <a:spcPts val="500"/>
        </a:spcBef>
        <a:spcAft>
          <a:spcPts val="500"/>
        </a:spcAft>
        <a:buClr>
          <a:schemeClr val="accent1"/>
        </a:buClr>
        <a:buFont typeface="+mj-lt"/>
        <a:buAutoNum type="arabicPeriod"/>
        <a:defRPr sz="1800" kern="1200">
          <a:solidFill>
            <a:schemeClr val="tx2"/>
          </a:solidFill>
          <a:latin typeface="+mn-lt"/>
          <a:ea typeface="+mn-ea"/>
          <a:cs typeface="+mn-cs"/>
        </a:defRPr>
      </a:lvl6pPr>
      <a:lvl7pPr marL="360363" indent="-360363" algn="l" defTabSz="914400" rtl="0" eaLnBrk="1" latinLnBrk="0" hangingPunct="1">
        <a:lnSpc>
          <a:spcPct val="90000"/>
        </a:lnSpc>
        <a:spcBef>
          <a:spcPts val="500"/>
        </a:spcBef>
        <a:spcAft>
          <a:spcPts val="500"/>
        </a:spcAft>
        <a:buClr>
          <a:schemeClr val="accent1"/>
        </a:buClr>
        <a:buFont typeface="+mj-lt"/>
        <a:buAutoNum type="alphaLcPeriod"/>
        <a:tabLst/>
        <a:defRPr sz="1800" kern="1200">
          <a:solidFill>
            <a:schemeClr val="tx2"/>
          </a:solidFill>
          <a:latin typeface="+mn-lt"/>
          <a:ea typeface="+mn-ea"/>
          <a:cs typeface="+mn-cs"/>
        </a:defRPr>
      </a:lvl7pPr>
      <a:lvl8pPr marL="625475" indent="-265113" algn="l" defTabSz="914400" rtl="0" eaLnBrk="1" latinLnBrk="0" hangingPunct="1">
        <a:lnSpc>
          <a:spcPct val="90000"/>
        </a:lnSpc>
        <a:spcBef>
          <a:spcPts val="500"/>
        </a:spcBef>
        <a:spcAft>
          <a:spcPts val="500"/>
        </a:spcAft>
        <a:buClr>
          <a:schemeClr val="accent1"/>
        </a:buClr>
        <a:buSzPct val="80000"/>
        <a:buFont typeface="Microsoft JhengHei Light" panose="020B0304030504040204" pitchFamily="34" charset="-120"/>
        <a:buChar char="&gt;"/>
        <a:defRPr sz="1600" kern="1200">
          <a:solidFill>
            <a:schemeClr val="tx2"/>
          </a:solidFill>
          <a:latin typeface="+mn-lt"/>
          <a:ea typeface="+mn-ea"/>
          <a:cs typeface="+mn-cs"/>
        </a:defRPr>
      </a:lvl8pPr>
      <a:lvl9pPr marL="0" indent="0" algn="l" defTabSz="914400" rtl="0" eaLnBrk="1" latinLnBrk="0" hangingPunct="1">
        <a:lnSpc>
          <a:spcPct val="90000"/>
        </a:lnSpc>
        <a:spcBef>
          <a:spcPts val="500"/>
        </a:spcBef>
        <a:spcAft>
          <a:spcPts val="800"/>
        </a:spcAft>
        <a:buFont typeface="Arial" panose="020B0604020202020204" pitchFamily="34" charset="0"/>
        <a:buNone/>
        <a:defRPr sz="1200" i="1" kern="1200">
          <a:solidFill>
            <a:schemeClr val="tx2"/>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mailto:aanbestedingen@nwo.nl"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hyperlink" Target="mailto:pcbv@nro.nl" TargetMode="Externa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52B764-DFD5-4827-9DBA-3CAC80432C01}"/>
              </a:ext>
            </a:extLst>
          </p:cNvPr>
          <p:cNvSpPr>
            <a:spLocks noGrp="1"/>
          </p:cNvSpPr>
          <p:nvPr>
            <p:ph type="ctrTitle"/>
          </p:nvPr>
        </p:nvSpPr>
        <p:spPr>
          <a:xfrm>
            <a:off x="756685" y="3562197"/>
            <a:ext cx="9441912" cy="95403"/>
          </a:xfrm>
        </p:spPr>
        <p:txBody>
          <a:bodyPr/>
          <a:lstStyle/>
          <a:p>
            <a:r>
              <a:rPr lang="nl-NL" dirty="0"/>
              <a:t>Informatiebijeenkomst  </a:t>
            </a:r>
            <a:br>
              <a:rPr lang="nl-NL" dirty="0"/>
            </a:br>
            <a:r>
              <a:rPr lang="nl-NL" sz="4000" dirty="0"/>
              <a:t>Prijsvraag </a:t>
            </a:r>
            <a:br>
              <a:rPr lang="nl-NL" sz="4000" dirty="0"/>
            </a:br>
            <a:r>
              <a:rPr lang="nl-NL" sz="4000" dirty="0"/>
              <a:t>effectmeting kansrijke interventies basisvaardigheden herziene tweede ronde</a:t>
            </a:r>
            <a:br>
              <a:rPr lang="nl-NL" sz="4000" dirty="0"/>
            </a:br>
            <a:endParaRPr lang="nl-NL" sz="4000" dirty="0"/>
          </a:p>
        </p:txBody>
      </p:sp>
      <p:sp>
        <p:nvSpPr>
          <p:cNvPr id="3" name="Ondertitel 2">
            <a:extLst>
              <a:ext uri="{FF2B5EF4-FFF2-40B4-BE49-F238E27FC236}">
                <a16:creationId xmlns:a16="http://schemas.microsoft.com/office/drawing/2014/main" id="{C8315908-D1F1-4948-9790-3F21FAC10FE4}"/>
              </a:ext>
            </a:extLst>
          </p:cNvPr>
          <p:cNvSpPr>
            <a:spLocks noGrp="1"/>
          </p:cNvSpPr>
          <p:nvPr>
            <p:ph type="subTitle" idx="1"/>
          </p:nvPr>
        </p:nvSpPr>
        <p:spPr>
          <a:xfrm>
            <a:off x="1251075" y="4843264"/>
            <a:ext cx="8150587" cy="361234"/>
          </a:xfrm>
        </p:spPr>
        <p:txBody>
          <a:bodyPr/>
          <a:lstStyle/>
          <a:p>
            <a:r>
              <a:rPr lang="nl-NL" dirty="0"/>
              <a:t>Donderdag 3 september 2026</a:t>
            </a:r>
            <a:br>
              <a:rPr lang="nl-NL" dirty="0"/>
            </a:br>
            <a:r>
              <a:rPr lang="nl-NL" dirty="0"/>
              <a:t>15:00 – 16:00 uur</a:t>
            </a:r>
          </a:p>
        </p:txBody>
      </p:sp>
      <p:sp>
        <p:nvSpPr>
          <p:cNvPr id="4" name="Tijdelijke aanduiding voor datum 3">
            <a:extLst>
              <a:ext uri="{FF2B5EF4-FFF2-40B4-BE49-F238E27FC236}">
                <a16:creationId xmlns:a16="http://schemas.microsoft.com/office/drawing/2014/main" id="{39D5662D-3856-4BCF-A8AD-C24BFFD5A1FA}"/>
              </a:ext>
            </a:extLst>
          </p:cNvPr>
          <p:cNvSpPr>
            <a:spLocks noGrp="1"/>
          </p:cNvSpPr>
          <p:nvPr>
            <p:ph type="dt" sz="half" idx="10"/>
          </p:nvPr>
        </p:nvSpPr>
        <p:spPr/>
        <p:txBody>
          <a:bodyPr/>
          <a:lstStyle/>
          <a:p>
            <a:fld id="{7961B630-F093-40D7-868F-9EB30C728DF2}" type="datetime3">
              <a:rPr lang="nl-NL" smtClean="0"/>
              <a:t>3/9/26</a:t>
            </a:fld>
            <a:endParaRPr lang="nl-NL" dirty="0"/>
          </a:p>
        </p:txBody>
      </p:sp>
      <p:sp>
        <p:nvSpPr>
          <p:cNvPr id="5" name="Tijdelijke aanduiding voor voettekst 4">
            <a:extLst>
              <a:ext uri="{FF2B5EF4-FFF2-40B4-BE49-F238E27FC236}">
                <a16:creationId xmlns:a16="http://schemas.microsoft.com/office/drawing/2014/main" id="{321ED48F-DEF4-493E-AB86-0B6351B046C1}"/>
              </a:ext>
            </a:extLst>
          </p:cNvPr>
          <p:cNvSpPr>
            <a:spLocks noGrp="1"/>
          </p:cNvSpPr>
          <p:nvPr>
            <p:ph type="ftr" sz="quarter" idx="11"/>
          </p:nvPr>
        </p:nvSpPr>
        <p:spPr/>
        <p:txBody>
          <a:bodyPr/>
          <a:lstStyle/>
          <a:p>
            <a:r>
              <a:rPr lang="nl-NL" noProof="0"/>
              <a:t>Invoegen &gt; Koptekst en voettekst</a:t>
            </a:r>
            <a:endParaRPr lang="nl-NL" noProof="0" dirty="0"/>
          </a:p>
        </p:txBody>
      </p:sp>
      <p:sp>
        <p:nvSpPr>
          <p:cNvPr id="6" name="Tijdelijke aanduiding voor dianummer 5">
            <a:extLst>
              <a:ext uri="{FF2B5EF4-FFF2-40B4-BE49-F238E27FC236}">
                <a16:creationId xmlns:a16="http://schemas.microsoft.com/office/drawing/2014/main" id="{2E118D60-D769-44C6-ACE9-0C111BB92320}"/>
              </a:ext>
            </a:extLst>
          </p:cNvPr>
          <p:cNvSpPr>
            <a:spLocks noGrp="1"/>
          </p:cNvSpPr>
          <p:nvPr>
            <p:ph type="sldNum" sz="quarter" idx="12"/>
          </p:nvPr>
        </p:nvSpPr>
        <p:spPr/>
        <p:txBody>
          <a:bodyPr/>
          <a:lstStyle/>
          <a:p>
            <a:fld id="{D7B5DC5B-6873-43DB-ADC7-B15ACCE0DFDB}" type="slidenum">
              <a:rPr lang="nl-NL" noProof="0" smtClean="0"/>
              <a:t>1</a:t>
            </a:fld>
            <a:endParaRPr lang="nl-NL" noProof="0" dirty="0"/>
          </a:p>
        </p:txBody>
      </p:sp>
    </p:spTree>
    <p:extLst>
      <p:ext uri="{BB962C8B-B14F-4D97-AF65-F5344CB8AC3E}">
        <p14:creationId xmlns:p14="http://schemas.microsoft.com/office/powerpoint/2010/main" val="834401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08355E96-A308-47F7-B1FC-6641443E3C67}"/>
              </a:ext>
            </a:extLst>
          </p:cNvPr>
          <p:cNvSpPr>
            <a:spLocks noGrp="1"/>
          </p:cNvSpPr>
          <p:nvPr>
            <p:ph type="title"/>
          </p:nvPr>
        </p:nvSpPr>
        <p:spPr>
          <a:xfrm>
            <a:off x="899997" y="447782"/>
            <a:ext cx="9365575" cy="543999"/>
          </a:xfrm>
        </p:spPr>
        <p:txBody>
          <a:bodyPr/>
          <a:lstStyle/>
          <a:p>
            <a:r>
              <a:rPr lang="nl-NL" dirty="0"/>
              <a:t>Programma</a:t>
            </a:r>
          </a:p>
        </p:txBody>
      </p:sp>
      <p:sp>
        <p:nvSpPr>
          <p:cNvPr id="11" name="Tijdelijke aanduiding voor verticale tekst 10">
            <a:extLst>
              <a:ext uri="{FF2B5EF4-FFF2-40B4-BE49-F238E27FC236}">
                <a16:creationId xmlns:a16="http://schemas.microsoft.com/office/drawing/2014/main" id="{546BBDA1-815B-4F7F-8133-3CF7CA125959}"/>
              </a:ext>
            </a:extLst>
          </p:cNvPr>
          <p:cNvSpPr>
            <a:spLocks noGrp="1"/>
          </p:cNvSpPr>
          <p:nvPr>
            <p:ph type="body" orient="vert" idx="1"/>
          </p:nvPr>
        </p:nvSpPr>
        <p:spPr>
          <a:xfrm>
            <a:off x="1284191" y="1201845"/>
            <a:ext cx="8411620" cy="5486400"/>
          </a:xfrm>
        </p:spPr>
        <p:txBody>
          <a:bodyPr/>
          <a:lstStyle/>
          <a:p>
            <a:pPr lvl="4"/>
            <a:r>
              <a:rPr lang="nl-NL" sz="2000" dirty="0">
                <a:solidFill>
                  <a:schemeClr val="tx1"/>
                </a:solidFill>
              </a:rPr>
              <a:t>Opname voor eigen verslaglegging.</a:t>
            </a:r>
            <a:br>
              <a:rPr lang="nl-NL" sz="2000" dirty="0">
                <a:solidFill>
                  <a:schemeClr val="tx1"/>
                </a:solidFill>
              </a:rPr>
            </a:br>
            <a:br>
              <a:rPr lang="nl-NL" sz="2000" dirty="0">
                <a:solidFill>
                  <a:schemeClr val="tx1"/>
                </a:solidFill>
              </a:rPr>
            </a:br>
            <a:r>
              <a:rPr lang="nl-NL" sz="2000" dirty="0">
                <a:solidFill>
                  <a:schemeClr val="tx1"/>
                </a:solidFill>
              </a:rPr>
              <a:t>Wat te verwachten van deze informatiebijeenkomst?</a:t>
            </a:r>
          </a:p>
          <a:p>
            <a:r>
              <a:rPr lang="nl-NL" sz="2000" dirty="0">
                <a:solidFill>
                  <a:schemeClr val="tx1"/>
                </a:solidFill>
                <a:latin typeface="+mj-lt"/>
              </a:rPr>
              <a:t>Achtergrond </a:t>
            </a:r>
          </a:p>
          <a:p>
            <a:r>
              <a:rPr lang="nl-NL" sz="2000" dirty="0">
                <a:solidFill>
                  <a:schemeClr val="tx1"/>
                </a:solidFill>
                <a:latin typeface="+mj-lt"/>
              </a:rPr>
              <a:t>Doel van de opdracht</a:t>
            </a:r>
          </a:p>
          <a:p>
            <a:r>
              <a:rPr lang="nl-NL" sz="2000" dirty="0">
                <a:solidFill>
                  <a:schemeClr val="tx1"/>
                </a:solidFill>
                <a:latin typeface="+mj-lt"/>
              </a:rPr>
              <a:t>Interventies en implementatieteam</a:t>
            </a:r>
          </a:p>
          <a:p>
            <a:r>
              <a:rPr lang="nl-NL" sz="2000" dirty="0">
                <a:solidFill>
                  <a:schemeClr val="tx1"/>
                </a:solidFill>
                <a:latin typeface="+mj-lt"/>
              </a:rPr>
              <a:t>Samenwerking met onderzoekers</a:t>
            </a:r>
          </a:p>
          <a:p>
            <a:r>
              <a:rPr lang="nl-NL" sz="2000" dirty="0">
                <a:solidFill>
                  <a:schemeClr val="tx1"/>
                </a:solidFill>
                <a:latin typeface="+mj-lt"/>
              </a:rPr>
              <a:t>Duur van de opdracht</a:t>
            </a:r>
          </a:p>
          <a:p>
            <a:r>
              <a:rPr lang="nl-NL" sz="2000" dirty="0">
                <a:solidFill>
                  <a:schemeClr val="tx1"/>
                </a:solidFill>
                <a:latin typeface="+mj-lt"/>
              </a:rPr>
              <a:t>Wijzigingen</a:t>
            </a:r>
          </a:p>
          <a:p>
            <a:r>
              <a:rPr lang="nl-NL" sz="2000" dirty="0">
                <a:solidFill>
                  <a:schemeClr val="tx1"/>
                </a:solidFill>
                <a:latin typeface="+mj-lt"/>
              </a:rPr>
              <a:t>Een toelichting op de aanbestedingsprocedure</a:t>
            </a:r>
          </a:p>
          <a:p>
            <a:r>
              <a:rPr lang="nl-NL" sz="2000" dirty="0">
                <a:solidFill>
                  <a:schemeClr val="tx1"/>
                </a:solidFill>
                <a:latin typeface="+mj-lt"/>
              </a:rPr>
              <a:t>Tot slot</a:t>
            </a:r>
          </a:p>
          <a:p>
            <a:endParaRPr lang="nl-NL" sz="2000" dirty="0">
              <a:solidFill>
                <a:schemeClr val="tx1"/>
              </a:solidFill>
              <a:latin typeface="+mj-lt"/>
            </a:endParaRPr>
          </a:p>
          <a:p>
            <a:pPr marL="0" indent="0">
              <a:buNone/>
            </a:pPr>
            <a:r>
              <a:rPr lang="nl-NL" sz="2000" dirty="0">
                <a:solidFill>
                  <a:schemeClr val="tx1"/>
                </a:solidFill>
                <a:latin typeface="+mj-lt"/>
              </a:rPr>
              <a:t>Vragen: via de chat, deze beantwoorden we in de Nota van Inlichtingen (</a:t>
            </a:r>
            <a:r>
              <a:rPr lang="nl-NL" sz="2000" dirty="0" err="1">
                <a:solidFill>
                  <a:schemeClr val="tx1"/>
                </a:solidFill>
                <a:latin typeface="+mj-lt"/>
              </a:rPr>
              <a:t>TenderNed</a:t>
            </a:r>
            <a:r>
              <a:rPr lang="nl-NL" sz="2000" dirty="0">
                <a:solidFill>
                  <a:schemeClr val="tx1"/>
                </a:solidFill>
                <a:latin typeface="+mj-lt"/>
              </a:rPr>
              <a:t>)</a:t>
            </a:r>
          </a:p>
          <a:p>
            <a:endParaRPr lang="nl-NL" sz="2000" dirty="0"/>
          </a:p>
          <a:p>
            <a:pPr marL="265113" lvl="1" indent="0">
              <a:buNone/>
            </a:pPr>
            <a:endParaRPr lang="nl-NL" sz="2000" dirty="0"/>
          </a:p>
          <a:p>
            <a:pPr marL="0" indent="0">
              <a:buNone/>
            </a:pPr>
            <a:endParaRPr lang="nl-NL" sz="2000" dirty="0"/>
          </a:p>
        </p:txBody>
      </p:sp>
      <p:sp>
        <p:nvSpPr>
          <p:cNvPr id="4" name="Tijdelijke aanduiding voor dianummer 5"/>
          <p:cNvSpPr>
            <a:spLocks noGrp="1"/>
          </p:cNvSpPr>
          <p:nvPr>
            <p:ph type="sldNum" sz="quarter" idx="12"/>
          </p:nvPr>
        </p:nvSpPr>
        <p:spPr>
          <a:xfrm>
            <a:off x="821748" y="6205963"/>
            <a:ext cx="462443" cy="215062"/>
          </a:xfrm>
        </p:spPr>
        <p:txBody>
          <a:bodyPr/>
          <a:lstStyle/>
          <a:p>
            <a:r>
              <a:rPr lang="nl-NL" dirty="0"/>
              <a:t>2</a:t>
            </a:r>
            <a:endParaRPr lang="nl-NL" noProof="0" dirty="0"/>
          </a:p>
        </p:txBody>
      </p:sp>
    </p:spTree>
    <p:extLst>
      <p:ext uri="{BB962C8B-B14F-4D97-AF65-F5344CB8AC3E}">
        <p14:creationId xmlns:p14="http://schemas.microsoft.com/office/powerpoint/2010/main" val="951939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Achtergrond: Masterplan Basisvaardigheden</a:t>
            </a:r>
            <a:endParaRPr lang="nl-NL" dirty="0">
              <a:solidFill>
                <a:srgbClr val="FF0000"/>
              </a:solidFill>
            </a:endParaRPr>
          </a:p>
        </p:txBody>
      </p:sp>
      <p:sp>
        <p:nvSpPr>
          <p:cNvPr id="3" name="Tijdelijke aanduiding voor verticale tekst 2"/>
          <p:cNvSpPr>
            <a:spLocks noGrp="1"/>
          </p:cNvSpPr>
          <p:nvPr>
            <p:ph type="body" orient="vert" idx="1"/>
          </p:nvPr>
        </p:nvSpPr>
        <p:spPr>
          <a:xfrm>
            <a:off x="1368000" y="1411247"/>
            <a:ext cx="8653329" cy="4501069"/>
          </a:xfrm>
        </p:spPr>
        <p:txBody>
          <a:bodyPr/>
          <a:lstStyle/>
          <a:p>
            <a:r>
              <a:rPr lang="nl-NL" sz="2000" dirty="0"/>
              <a:t>Programma met als doel dat alle leerlingen aan het eind van het basisonderwijs minimaal 1F halen. </a:t>
            </a:r>
            <a:br>
              <a:rPr lang="nl-NL" sz="2000" dirty="0"/>
            </a:br>
            <a:endParaRPr lang="nl-NL" sz="2000" dirty="0"/>
          </a:p>
          <a:p>
            <a:r>
              <a:rPr lang="nl-NL" sz="2000" dirty="0"/>
              <a:t>Inzet op evidence-informed werken: onderzoeken naar wat werkt en niet werkt bij (het verbeteren van) de basisvaardigheden.</a:t>
            </a:r>
          </a:p>
          <a:p>
            <a:endParaRPr lang="nl-NL" sz="2000" dirty="0"/>
          </a:p>
          <a:p>
            <a:r>
              <a:rPr lang="nl-NL" sz="2000" dirty="0"/>
              <a:t>Robuust inzicht in de effectiviteit van een aantal veelbelovende interventies. </a:t>
            </a:r>
            <a:br>
              <a:rPr lang="nl-NL" sz="2000" dirty="0"/>
            </a:br>
            <a:endParaRPr lang="nl-NL" sz="2000" dirty="0"/>
          </a:p>
          <a:p>
            <a:r>
              <a:rPr lang="nl-NL" sz="2000" dirty="0"/>
              <a:t>Inzicht in de omstandigheden waaronder het grootste effect wordt bereikt en bij welk type leerling het sterkst.</a:t>
            </a:r>
            <a:br>
              <a:rPr lang="nl-NL" sz="2000" dirty="0"/>
            </a:br>
            <a:endParaRPr lang="nl-NL" sz="2000" dirty="0"/>
          </a:p>
          <a:p>
            <a:r>
              <a:rPr lang="nl-NL" sz="2000" dirty="0"/>
              <a:t>Verklarende en werkzame factoren van de effecten van de interventies. </a:t>
            </a:r>
          </a:p>
          <a:p>
            <a:endParaRPr lang="nl-NL" sz="2000" dirty="0"/>
          </a:p>
          <a:p>
            <a:endParaRPr lang="nl-NL" sz="2000" dirty="0"/>
          </a:p>
          <a:p>
            <a:pPr marL="0" indent="0">
              <a:buNone/>
            </a:pPr>
            <a:endParaRPr lang="nl-NL" sz="2000" dirty="0"/>
          </a:p>
        </p:txBody>
      </p:sp>
      <p:sp>
        <p:nvSpPr>
          <p:cNvPr id="6" name="Tijdelijke aanduiding voor dianummer 5"/>
          <p:cNvSpPr>
            <a:spLocks noGrp="1"/>
          </p:cNvSpPr>
          <p:nvPr>
            <p:ph type="sldNum" sz="quarter" idx="12"/>
          </p:nvPr>
        </p:nvSpPr>
        <p:spPr/>
        <p:txBody>
          <a:bodyPr/>
          <a:lstStyle/>
          <a:p>
            <a:fld id="{D7B5DC5B-6873-43DB-ADC7-B15ACCE0DFDB}" type="slidenum">
              <a:rPr lang="nl-NL" noProof="0" smtClean="0"/>
              <a:t>3</a:t>
            </a:fld>
            <a:endParaRPr lang="nl-NL" noProof="0"/>
          </a:p>
        </p:txBody>
      </p:sp>
    </p:spTree>
    <p:extLst>
      <p:ext uri="{BB962C8B-B14F-4D97-AF65-F5344CB8AC3E}">
        <p14:creationId xmlns:p14="http://schemas.microsoft.com/office/powerpoint/2010/main" val="2586947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99998" y="658530"/>
            <a:ext cx="9365575" cy="543999"/>
          </a:xfrm>
        </p:spPr>
        <p:txBody>
          <a:bodyPr/>
          <a:lstStyle/>
          <a:p>
            <a:r>
              <a:rPr lang="nl-NL" dirty="0"/>
              <a:t>Doel </a:t>
            </a:r>
          </a:p>
        </p:txBody>
      </p:sp>
      <p:sp>
        <p:nvSpPr>
          <p:cNvPr id="3" name="Tijdelijke aanduiding voor verticale tekst 2"/>
          <p:cNvSpPr>
            <a:spLocks noGrp="1"/>
          </p:cNvSpPr>
          <p:nvPr>
            <p:ph type="body" orient="vert" idx="1"/>
          </p:nvPr>
        </p:nvSpPr>
        <p:spPr/>
        <p:txBody>
          <a:bodyPr/>
          <a:lstStyle/>
          <a:p>
            <a:r>
              <a:rPr lang="nl-NL" sz="2000" dirty="0"/>
              <a:t>Een </a:t>
            </a:r>
            <a:r>
              <a:rPr lang="nl-NL" sz="2000" dirty="0" err="1"/>
              <a:t>randomized</a:t>
            </a:r>
            <a:r>
              <a:rPr lang="nl-NL" sz="2000" dirty="0"/>
              <a:t> </a:t>
            </a:r>
            <a:r>
              <a:rPr lang="nl-NL" sz="2000" dirty="0" err="1"/>
              <a:t>controlled</a:t>
            </a:r>
            <a:r>
              <a:rPr lang="nl-NL" sz="2000" dirty="0"/>
              <a:t> trial, onderzoek met een interventiegroep en een controlegroep en met </a:t>
            </a:r>
            <a:r>
              <a:rPr lang="nl-NL" sz="2000" dirty="0" err="1"/>
              <a:t>a-selecte</a:t>
            </a:r>
            <a:r>
              <a:rPr lang="nl-NL" sz="2000" dirty="0"/>
              <a:t> toewijzing.</a:t>
            </a:r>
          </a:p>
          <a:p>
            <a:endParaRPr lang="nl-NL" sz="2000" dirty="0"/>
          </a:p>
          <a:p>
            <a:r>
              <a:rPr lang="nl-NL" sz="2000" dirty="0"/>
              <a:t>Selectie van </a:t>
            </a:r>
            <a:r>
              <a:rPr lang="nl-NL" sz="2000" b="1" dirty="0"/>
              <a:t>drie interventies:</a:t>
            </a:r>
            <a:endParaRPr lang="nl-NL" sz="2000" dirty="0"/>
          </a:p>
          <a:p>
            <a:pPr marL="0" indent="0">
              <a:buNone/>
            </a:pPr>
            <a:r>
              <a:rPr lang="nl-NL" sz="2000" dirty="0"/>
              <a:t>- Taal/Nederlands 			perceel 1</a:t>
            </a:r>
            <a:br>
              <a:rPr lang="nl-NL" sz="2000" dirty="0"/>
            </a:br>
            <a:r>
              <a:rPr lang="nl-NL" sz="2000" dirty="0"/>
              <a:t>- Rekenen/wiskunde 			perceel 2</a:t>
            </a:r>
            <a:br>
              <a:rPr lang="nl-NL" sz="2000" dirty="0"/>
            </a:br>
            <a:r>
              <a:rPr lang="nl-NL" sz="2000" dirty="0"/>
              <a:t>- Digitale geletterdheid en/of burgerschap	perceel 3</a:t>
            </a:r>
            <a:br>
              <a:rPr lang="nl-NL" sz="2000" dirty="0"/>
            </a:br>
            <a:endParaRPr lang="nl-NL" sz="2000" dirty="0"/>
          </a:p>
          <a:p>
            <a:r>
              <a:rPr lang="nl-NL" sz="2000" dirty="0"/>
              <a:t>In een aparte aanbesteding is er de mogelijkheid voor onafhankelijke onderzoekers om zich aan te melden voor het onderzoeken van de geselecteerde interventie(s). Deze aanbesteding volgt naar verwachting in begin 2027.</a:t>
            </a:r>
          </a:p>
        </p:txBody>
      </p:sp>
      <p:sp>
        <p:nvSpPr>
          <p:cNvPr id="6" name="Tijdelijke aanduiding voor dianummer 5"/>
          <p:cNvSpPr>
            <a:spLocks noGrp="1"/>
          </p:cNvSpPr>
          <p:nvPr>
            <p:ph type="sldNum" sz="quarter" idx="12"/>
          </p:nvPr>
        </p:nvSpPr>
        <p:spPr/>
        <p:txBody>
          <a:bodyPr/>
          <a:lstStyle/>
          <a:p>
            <a:fld id="{D7B5DC5B-6873-43DB-ADC7-B15ACCE0DFDB}" type="slidenum">
              <a:rPr lang="nl-NL" noProof="0" smtClean="0"/>
              <a:t>4</a:t>
            </a:fld>
            <a:endParaRPr lang="nl-NL" noProof="0"/>
          </a:p>
        </p:txBody>
      </p:sp>
    </p:spTree>
    <p:extLst>
      <p:ext uri="{BB962C8B-B14F-4D97-AF65-F5344CB8AC3E}">
        <p14:creationId xmlns:p14="http://schemas.microsoft.com/office/powerpoint/2010/main" val="3672204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18F51B-97EA-CC5A-9503-2BC7F28336F2}"/>
              </a:ext>
            </a:extLst>
          </p:cNvPr>
          <p:cNvSpPr>
            <a:spLocks noGrp="1"/>
          </p:cNvSpPr>
          <p:nvPr>
            <p:ph type="title"/>
          </p:nvPr>
        </p:nvSpPr>
        <p:spPr/>
        <p:txBody>
          <a:bodyPr/>
          <a:lstStyle/>
          <a:p>
            <a:r>
              <a:rPr lang="nl-NL" dirty="0"/>
              <a:t>Herzieningen</a:t>
            </a:r>
          </a:p>
        </p:txBody>
      </p:sp>
      <p:sp>
        <p:nvSpPr>
          <p:cNvPr id="3" name="Tijdelijke aanduiding voor verticale tekst 2">
            <a:extLst>
              <a:ext uri="{FF2B5EF4-FFF2-40B4-BE49-F238E27FC236}">
                <a16:creationId xmlns:a16="http://schemas.microsoft.com/office/drawing/2014/main" id="{F5679F41-593B-1DCE-BFF2-F986C9615741}"/>
              </a:ext>
            </a:extLst>
          </p:cNvPr>
          <p:cNvSpPr>
            <a:spLocks noGrp="1"/>
          </p:cNvSpPr>
          <p:nvPr>
            <p:ph type="body" orient="vert" idx="1"/>
          </p:nvPr>
        </p:nvSpPr>
        <p:spPr/>
        <p:txBody>
          <a:bodyPr/>
          <a:lstStyle/>
          <a:p>
            <a:r>
              <a:rPr lang="nl-NL" sz="2000" dirty="0"/>
              <a:t>Getrapte opzet: </a:t>
            </a:r>
            <a:br>
              <a:rPr lang="nl-NL" sz="2000" dirty="0"/>
            </a:br>
            <a:r>
              <a:rPr lang="nl-NL" sz="2000" dirty="0"/>
              <a:t>- </a:t>
            </a:r>
            <a:r>
              <a:rPr lang="nl-NL" sz="2000" dirty="0" err="1"/>
              <a:t>feasibility</a:t>
            </a:r>
            <a:r>
              <a:rPr lang="nl-NL" sz="2000" dirty="0"/>
              <a:t> trial in eerste jaar</a:t>
            </a:r>
            <a:br>
              <a:rPr lang="nl-NL" sz="2000" dirty="0"/>
            </a:br>
            <a:r>
              <a:rPr lang="nl-NL" sz="2000" dirty="0"/>
              <a:t>- </a:t>
            </a:r>
            <a:r>
              <a:rPr lang="nl-NL" sz="2000" dirty="0" err="1"/>
              <a:t>efficacy</a:t>
            </a:r>
            <a:r>
              <a:rPr lang="nl-NL" sz="2000" dirty="0"/>
              <a:t> trial in tweede jaar</a:t>
            </a:r>
            <a:br>
              <a:rPr lang="nl-NL" sz="2000" dirty="0"/>
            </a:br>
            <a:endParaRPr lang="nl-NL" sz="2000" dirty="0"/>
          </a:p>
          <a:p>
            <a:r>
              <a:rPr lang="nl-NL" sz="2000" dirty="0"/>
              <a:t>Wijzigingen perceel 3</a:t>
            </a:r>
            <a:br>
              <a:rPr lang="nl-NL" sz="2000" dirty="0"/>
            </a:br>
            <a:r>
              <a:rPr lang="nl-NL" sz="2000" dirty="0"/>
              <a:t>- mogelijkheid tot pilot in jaar 1</a:t>
            </a:r>
            <a:br>
              <a:rPr lang="nl-NL" sz="2000" dirty="0"/>
            </a:br>
            <a:r>
              <a:rPr lang="nl-NL" sz="2000" dirty="0"/>
              <a:t>- andere evidentie-eisen dan perceel 1 en 2</a:t>
            </a:r>
            <a:br>
              <a:rPr lang="nl-NL" sz="2000" dirty="0"/>
            </a:br>
            <a:endParaRPr lang="nl-NL" sz="2000" dirty="0"/>
          </a:p>
          <a:p>
            <a:r>
              <a:rPr lang="nl-NL" sz="2000" dirty="0"/>
              <a:t>Mogelijke inzet begeleidingscommissie en opname go-/no-go momenten</a:t>
            </a:r>
          </a:p>
        </p:txBody>
      </p:sp>
      <p:sp>
        <p:nvSpPr>
          <p:cNvPr id="4" name="Tijdelijke aanduiding voor datum 3">
            <a:extLst>
              <a:ext uri="{FF2B5EF4-FFF2-40B4-BE49-F238E27FC236}">
                <a16:creationId xmlns:a16="http://schemas.microsoft.com/office/drawing/2014/main" id="{6178312E-B32F-3030-DC5F-3BBAA0A4A60F}"/>
              </a:ext>
            </a:extLst>
          </p:cNvPr>
          <p:cNvSpPr>
            <a:spLocks noGrp="1"/>
          </p:cNvSpPr>
          <p:nvPr>
            <p:ph type="dt" sz="half" idx="10"/>
          </p:nvPr>
        </p:nvSpPr>
        <p:spPr/>
        <p:txBody>
          <a:bodyPr/>
          <a:lstStyle/>
          <a:p>
            <a:fld id="{431C761A-8E17-4CA5-9DEB-BC3C24B26042}" type="datetime3">
              <a:rPr lang="nl-NL" noProof="0" smtClean="0"/>
              <a:t>3/9/26</a:t>
            </a:fld>
            <a:endParaRPr lang="nl-NL" noProof="0"/>
          </a:p>
        </p:txBody>
      </p:sp>
      <p:sp>
        <p:nvSpPr>
          <p:cNvPr id="5" name="Tijdelijke aanduiding voor voettekst 4">
            <a:extLst>
              <a:ext uri="{FF2B5EF4-FFF2-40B4-BE49-F238E27FC236}">
                <a16:creationId xmlns:a16="http://schemas.microsoft.com/office/drawing/2014/main" id="{55F74B05-1381-C136-E23F-64481566D27E}"/>
              </a:ext>
            </a:extLst>
          </p:cNvPr>
          <p:cNvSpPr>
            <a:spLocks noGrp="1"/>
          </p:cNvSpPr>
          <p:nvPr>
            <p:ph type="ftr" sz="quarter" idx="11"/>
          </p:nvPr>
        </p:nvSpPr>
        <p:spPr/>
        <p:txBody>
          <a:bodyPr/>
          <a:lstStyle/>
          <a:p>
            <a:r>
              <a:rPr lang="nl-NL" noProof="0"/>
              <a:t>Invoegen &gt; Koptekst en voettekst</a:t>
            </a:r>
          </a:p>
        </p:txBody>
      </p:sp>
      <p:sp>
        <p:nvSpPr>
          <p:cNvPr id="6" name="Tijdelijke aanduiding voor dianummer 5">
            <a:extLst>
              <a:ext uri="{FF2B5EF4-FFF2-40B4-BE49-F238E27FC236}">
                <a16:creationId xmlns:a16="http://schemas.microsoft.com/office/drawing/2014/main" id="{280141DC-8B5C-FDC9-0F03-09F59ECEFD23}"/>
              </a:ext>
            </a:extLst>
          </p:cNvPr>
          <p:cNvSpPr>
            <a:spLocks noGrp="1"/>
          </p:cNvSpPr>
          <p:nvPr>
            <p:ph type="sldNum" sz="quarter" idx="12"/>
          </p:nvPr>
        </p:nvSpPr>
        <p:spPr/>
        <p:txBody>
          <a:bodyPr/>
          <a:lstStyle/>
          <a:p>
            <a:fld id="{D7B5DC5B-6873-43DB-ADC7-B15ACCE0DFDB}" type="slidenum">
              <a:rPr lang="nl-NL" noProof="0" smtClean="0"/>
              <a:t>5</a:t>
            </a:fld>
            <a:endParaRPr lang="nl-NL" noProof="0"/>
          </a:p>
        </p:txBody>
      </p:sp>
    </p:spTree>
    <p:extLst>
      <p:ext uri="{BB962C8B-B14F-4D97-AF65-F5344CB8AC3E}">
        <p14:creationId xmlns:p14="http://schemas.microsoft.com/office/powerpoint/2010/main" val="1920300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Interventie</a:t>
            </a:r>
          </a:p>
        </p:txBody>
      </p:sp>
      <p:sp>
        <p:nvSpPr>
          <p:cNvPr id="3" name="Tijdelijke aanduiding voor verticale tekst 2"/>
          <p:cNvSpPr>
            <a:spLocks noGrp="1"/>
          </p:cNvSpPr>
          <p:nvPr>
            <p:ph type="body" orient="vert" idx="1"/>
          </p:nvPr>
        </p:nvSpPr>
        <p:spPr>
          <a:xfrm>
            <a:off x="626302" y="1264000"/>
            <a:ext cx="9639272" cy="4789860"/>
          </a:xfrm>
        </p:spPr>
        <p:txBody>
          <a:bodyPr/>
          <a:lstStyle/>
          <a:p>
            <a:pPr marL="0" indent="0">
              <a:buNone/>
            </a:pPr>
            <a:endParaRPr lang="nl-NL" sz="2000" dirty="0"/>
          </a:p>
          <a:p>
            <a:pPr marL="0" indent="0">
              <a:buNone/>
            </a:pPr>
            <a:r>
              <a:rPr lang="nl-NL" sz="2000" dirty="0"/>
              <a:t>Een interventie is een theoretisch en praktisch weldoordachte, systematische aanpak voor het versterken van de basisvaardigheden</a:t>
            </a:r>
          </a:p>
        </p:txBody>
      </p:sp>
      <p:sp>
        <p:nvSpPr>
          <p:cNvPr id="6" name="Tijdelijke aanduiding voor dianummer 5"/>
          <p:cNvSpPr>
            <a:spLocks noGrp="1"/>
          </p:cNvSpPr>
          <p:nvPr>
            <p:ph type="sldNum" sz="quarter" idx="12"/>
          </p:nvPr>
        </p:nvSpPr>
        <p:spPr/>
        <p:txBody>
          <a:bodyPr/>
          <a:lstStyle/>
          <a:p>
            <a:fld id="{D7B5DC5B-6873-43DB-ADC7-B15ACCE0DFDB}" type="slidenum">
              <a:rPr lang="nl-NL" noProof="0" smtClean="0"/>
              <a:t>6</a:t>
            </a:fld>
            <a:endParaRPr lang="nl-NL" noProof="0"/>
          </a:p>
        </p:txBody>
      </p:sp>
    </p:spTree>
    <p:extLst>
      <p:ext uri="{BB962C8B-B14F-4D97-AF65-F5344CB8AC3E}">
        <p14:creationId xmlns:p14="http://schemas.microsoft.com/office/powerpoint/2010/main" val="3868901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43A9BD-8FC6-7B8F-EBC7-7486CC2E28F4}"/>
              </a:ext>
            </a:extLst>
          </p:cNvPr>
          <p:cNvSpPr>
            <a:spLocks noGrp="1"/>
          </p:cNvSpPr>
          <p:nvPr>
            <p:ph type="title"/>
          </p:nvPr>
        </p:nvSpPr>
        <p:spPr/>
        <p:txBody>
          <a:bodyPr/>
          <a:lstStyle/>
          <a:p>
            <a:r>
              <a:rPr lang="nl-NL" dirty="0"/>
              <a:t>Eisen aan interventie (algemeen)</a:t>
            </a:r>
          </a:p>
        </p:txBody>
      </p:sp>
      <p:sp>
        <p:nvSpPr>
          <p:cNvPr id="3" name="Tijdelijke aanduiding voor verticale tekst 2">
            <a:extLst>
              <a:ext uri="{FF2B5EF4-FFF2-40B4-BE49-F238E27FC236}">
                <a16:creationId xmlns:a16="http://schemas.microsoft.com/office/drawing/2014/main" id="{352142A1-937F-7F7D-B5C0-8ABF79906D2E}"/>
              </a:ext>
            </a:extLst>
          </p:cNvPr>
          <p:cNvSpPr>
            <a:spLocks noGrp="1"/>
          </p:cNvSpPr>
          <p:nvPr>
            <p:ph type="body" orient="vert" idx="1"/>
          </p:nvPr>
        </p:nvSpPr>
        <p:spPr>
          <a:xfrm>
            <a:off x="821748" y="1313448"/>
            <a:ext cx="10706223" cy="4581653"/>
          </a:xfrm>
        </p:spPr>
        <p:txBody>
          <a:bodyPr/>
          <a:lstStyle/>
          <a:p>
            <a:pPr>
              <a:lnSpc>
                <a:spcPct val="115000"/>
              </a:lnSpc>
              <a:spcAft>
                <a:spcPts val="1000"/>
              </a:spcAft>
            </a:pPr>
            <a:r>
              <a:rPr lang="nl-NL" dirty="0">
                <a:latin typeface="Calibri" panose="020F0502020204030204" pitchFamily="34" charset="0"/>
                <a:ea typeface="Times New Roman" panose="02020603050405020304" pitchFamily="18" charset="0"/>
                <a:cs typeface="Calibri" panose="020F0502020204030204" pitchFamily="34" charset="0"/>
              </a:rPr>
              <a:t>De interventie is gericht op de leerling, de onderwijsprofessionals, ouders of de onderwijsomgeving.</a:t>
            </a:r>
          </a:p>
          <a:p>
            <a:pPr>
              <a:lnSpc>
                <a:spcPct val="115000"/>
              </a:lnSpc>
              <a:spcAft>
                <a:spcPts val="1000"/>
              </a:spcAft>
            </a:pPr>
            <a:r>
              <a:rPr lang="nl-NL" dirty="0"/>
              <a:t>De interventie is praktisch uitvoerbaar, planmatig en doelgericht. </a:t>
            </a:r>
          </a:p>
          <a:p>
            <a:pPr>
              <a:lnSpc>
                <a:spcPct val="115000"/>
              </a:lnSpc>
              <a:spcAft>
                <a:spcPts val="1000"/>
              </a:spcAft>
            </a:pPr>
            <a:r>
              <a:rPr lang="nl-NL" dirty="0"/>
              <a:t>De aanpak is afgebakend in tijd, met een omschreven tijdsduur en frequentie. De interventie kan binnen één schooljaar worden uitgevoerd. </a:t>
            </a:r>
          </a:p>
          <a:p>
            <a:pPr>
              <a:lnSpc>
                <a:spcPct val="115000"/>
              </a:lnSpc>
              <a:spcAft>
                <a:spcPts val="1000"/>
              </a:spcAft>
            </a:pPr>
            <a:r>
              <a:rPr lang="nl-NL" dirty="0"/>
              <a:t>De interventie is reeds ontwikkeld en in het geheel toegepast in de onderwijspraktijk, in Nederland of in het buitenland. </a:t>
            </a:r>
          </a:p>
          <a:p>
            <a:pPr>
              <a:lnSpc>
                <a:spcPct val="115000"/>
              </a:lnSpc>
              <a:spcAft>
                <a:spcPts val="1000"/>
              </a:spcAft>
            </a:pPr>
            <a:r>
              <a:rPr lang="nl-NL" dirty="0"/>
              <a:t>De doelgroep, inclusie- en exclusiecriteria zijn vastgelegd. </a:t>
            </a:r>
          </a:p>
          <a:p>
            <a:pPr>
              <a:lnSpc>
                <a:spcPct val="115000"/>
              </a:lnSpc>
              <a:spcAft>
                <a:spcPts val="1000"/>
              </a:spcAft>
            </a:pPr>
            <a:r>
              <a:rPr lang="nl-NL" dirty="0"/>
              <a:t>De uitvoering van de interventie is geprotocolleerd voor de beoogde doelgroep, waarmee </a:t>
            </a:r>
            <a:br>
              <a:rPr lang="nl-NL" dirty="0"/>
            </a:br>
            <a:r>
              <a:rPr lang="nl-NL" dirty="0"/>
              <a:t>eenduidigheid in de uitvoering van de interventie is gewaarborgd. </a:t>
            </a:r>
          </a:p>
          <a:p>
            <a:pPr>
              <a:lnSpc>
                <a:spcPct val="115000"/>
              </a:lnSpc>
              <a:spcAft>
                <a:spcPts val="1000"/>
              </a:spcAft>
            </a:pPr>
            <a:r>
              <a:rPr lang="nl-NL" dirty="0"/>
              <a:t>De interventie is gebaseerd op bestaande wetenschappelijke kennis en theorieën.</a:t>
            </a:r>
          </a:p>
        </p:txBody>
      </p:sp>
      <p:sp>
        <p:nvSpPr>
          <p:cNvPr id="4" name="Tijdelijke aanduiding voor datum 3">
            <a:extLst>
              <a:ext uri="{FF2B5EF4-FFF2-40B4-BE49-F238E27FC236}">
                <a16:creationId xmlns:a16="http://schemas.microsoft.com/office/drawing/2014/main" id="{B5D34E05-1F14-684E-95FC-620E4A536BAE}"/>
              </a:ext>
            </a:extLst>
          </p:cNvPr>
          <p:cNvSpPr>
            <a:spLocks noGrp="1"/>
          </p:cNvSpPr>
          <p:nvPr>
            <p:ph type="dt" sz="half" idx="10"/>
          </p:nvPr>
        </p:nvSpPr>
        <p:spPr>
          <a:xfrm>
            <a:off x="1284191" y="6568051"/>
            <a:ext cx="680683" cy="215062"/>
          </a:xfrm>
        </p:spPr>
        <p:txBody>
          <a:bodyPr/>
          <a:lstStyle/>
          <a:p>
            <a:fld id="{431C761A-8E17-4CA5-9DEB-BC3C24B26042}" type="datetime3">
              <a:rPr lang="nl-NL" noProof="0" smtClean="0"/>
              <a:t>3/9/26</a:t>
            </a:fld>
            <a:endParaRPr lang="nl-NL" noProof="0" dirty="0"/>
          </a:p>
        </p:txBody>
      </p:sp>
      <p:sp>
        <p:nvSpPr>
          <p:cNvPr id="5" name="Tijdelijke aanduiding voor voettekst 4">
            <a:extLst>
              <a:ext uri="{FF2B5EF4-FFF2-40B4-BE49-F238E27FC236}">
                <a16:creationId xmlns:a16="http://schemas.microsoft.com/office/drawing/2014/main" id="{26259F1F-9B86-1F26-9331-E5CBA6CC6B59}"/>
              </a:ext>
            </a:extLst>
          </p:cNvPr>
          <p:cNvSpPr>
            <a:spLocks noGrp="1"/>
          </p:cNvSpPr>
          <p:nvPr>
            <p:ph type="ftr" sz="quarter" idx="11"/>
          </p:nvPr>
        </p:nvSpPr>
        <p:spPr>
          <a:xfrm>
            <a:off x="2082795" y="6467376"/>
            <a:ext cx="8026410" cy="208206"/>
          </a:xfrm>
        </p:spPr>
        <p:txBody>
          <a:bodyPr/>
          <a:lstStyle/>
          <a:p>
            <a:r>
              <a:rPr lang="nl-NL" noProof="0" dirty="0"/>
              <a:t>Invoegen &gt; Koptekst en voettekst</a:t>
            </a:r>
          </a:p>
        </p:txBody>
      </p:sp>
      <p:sp>
        <p:nvSpPr>
          <p:cNvPr id="6" name="Tijdelijke aanduiding voor dianummer 5">
            <a:extLst>
              <a:ext uri="{FF2B5EF4-FFF2-40B4-BE49-F238E27FC236}">
                <a16:creationId xmlns:a16="http://schemas.microsoft.com/office/drawing/2014/main" id="{41BD6F3F-0CE0-1A4C-1A42-E3B7D44CAF77}"/>
              </a:ext>
            </a:extLst>
          </p:cNvPr>
          <p:cNvSpPr>
            <a:spLocks noGrp="1"/>
          </p:cNvSpPr>
          <p:nvPr>
            <p:ph type="sldNum" sz="quarter" idx="12"/>
          </p:nvPr>
        </p:nvSpPr>
        <p:spPr/>
        <p:txBody>
          <a:bodyPr/>
          <a:lstStyle/>
          <a:p>
            <a:fld id="{D7B5DC5B-6873-43DB-ADC7-B15ACCE0DFDB}" type="slidenum">
              <a:rPr lang="nl-NL" noProof="0" smtClean="0"/>
              <a:t>7</a:t>
            </a:fld>
            <a:endParaRPr lang="nl-NL" noProof="0"/>
          </a:p>
        </p:txBody>
      </p:sp>
    </p:spTree>
    <p:extLst>
      <p:ext uri="{BB962C8B-B14F-4D97-AF65-F5344CB8AC3E}">
        <p14:creationId xmlns:p14="http://schemas.microsoft.com/office/powerpoint/2010/main" val="1354117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5CD6F-9715-9E4E-7B7C-FA33B5FF7C2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B0FAFC8-2C85-A77C-6150-C5EB7D42F724}"/>
              </a:ext>
            </a:extLst>
          </p:cNvPr>
          <p:cNvSpPr>
            <a:spLocks noGrp="1"/>
          </p:cNvSpPr>
          <p:nvPr>
            <p:ph type="title"/>
          </p:nvPr>
        </p:nvSpPr>
        <p:spPr/>
        <p:txBody>
          <a:bodyPr/>
          <a:lstStyle/>
          <a:p>
            <a:r>
              <a:rPr lang="nl-NL" dirty="0"/>
              <a:t>Eisen aan interventie (per perceel)</a:t>
            </a:r>
          </a:p>
        </p:txBody>
      </p:sp>
      <p:sp>
        <p:nvSpPr>
          <p:cNvPr id="3" name="Tijdelijke aanduiding voor verticale tekst 2">
            <a:extLst>
              <a:ext uri="{FF2B5EF4-FFF2-40B4-BE49-F238E27FC236}">
                <a16:creationId xmlns:a16="http://schemas.microsoft.com/office/drawing/2014/main" id="{B2314D7C-6049-A3F5-6ADA-F4B821FF12F1}"/>
              </a:ext>
            </a:extLst>
          </p:cNvPr>
          <p:cNvSpPr>
            <a:spLocks noGrp="1"/>
          </p:cNvSpPr>
          <p:nvPr>
            <p:ph type="body" orient="vert" idx="1"/>
          </p:nvPr>
        </p:nvSpPr>
        <p:spPr>
          <a:xfrm>
            <a:off x="821748" y="1472206"/>
            <a:ext cx="10706223" cy="4581653"/>
          </a:xfrm>
        </p:spPr>
        <p:txBody>
          <a:bodyPr/>
          <a:lstStyle/>
          <a:p>
            <a:pPr marL="0" indent="0">
              <a:lnSpc>
                <a:spcPct val="115000"/>
              </a:lnSpc>
              <a:spcAft>
                <a:spcPts val="1000"/>
              </a:spcAft>
              <a:buNone/>
            </a:pPr>
            <a:r>
              <a:rPr lang="nl-NL" sz="2400" dirty="0">
                <a:solidFill>
                  <a:schemeClr val="accent1"/>
                </a:solidFill>
                <a:latin typeface="+mj-lt"/>
                <a:ea typeface="+mj-ea"/>
                <a:cs typeface="+mj-cs"/>
              </a:rPr>
              <a:t>Voor taal/Nederlands en rekenen/wiskunde:</a:t>
            </a:r>
          </a:p>
          <a:p>
            <a:pPr>
              <a:lnSpc>
                <a:spcPct val="115000"/>
              </a:lnSpc>
              <a:spcAft>
                <a:spcPts val="1000"/>
              </a:spcAft>
            </a:pPr>
            <a:r>
              <a:rPr lang="nl-NL" dirty="0">
                <a:latin typeface="Calibri" panose="020F0502020204030204" pitchFamily="34" charset="0"/>
                <a:ea typeface="Times New Roman" panose="02020603050405020304" pitchFamily="18" charset="0"/>
                <a:cs typeface="Calibri" panose="020F0502020204030204" pitchFamily="34" charset="0"/>
              </a:rPr>
              <a:t>Er is inzicht vanuit kwalitatief onderzoek (zoals een ontwerpstudie) in de werkzame mechanismen van de interventie als geheel. Ook is er aantoonbaar evidentie die erop wijst dat de interventie als geheel bijdraagt aan het bevorderen van één of meerdere van de vier basisvaardigheden. </a:t>
            </a:r>
          </a:p>
          <a:p>
            <a:pPr>
              <a:lnSpc>
                <a:spcPct val="115000"/>
              </a:lnSpc>
              <a:spcAft>
                <a:spcPts val="1000"/>
              </a:spcAft>
            </a:pPr>
            <a:r>
              <a:rPr lang="nl-NL" dirty="0">
                <a:latin typeface="Calibri" panose="020F0502020204030204" pitchFamily="34" charset="0"/>
                <a:ea typeface="Times New Roman" panose="02020603050405020304" pitchFamily="18" charset="0"/>
                <a:cs typeface="Calibri" panose="020F0502020204030204" pitchFamily="34" charset="0"/>
              </a:rPr>
              <a:t>Data uit eerder kwantitatief onderzoek naar, of een pilot van, de interventie als geheel onderbouwen dat de interventie kan bijdragen aan het bevorderen van de basisvaardigheid of basisvaardigheden waar deze op is gericht. </a:t>
            </a:r>
            <a:endParaRPr lang="nl-NL" sz="3600" dirty="0">
              <a:solidFill>
                <a:schemeClr val="accent1"/>
              </a:solidFill>
              <a:latin typeface="+mj-lt"/>
              <a:ea typeface="+mj-ea"/>
              <a:cs typeface="+mj-cs"/>
            </a:endParaRPr>
          </a:p>
          <a:p>
            <a:pPr marL="0" indent="0">
              <a:lnSpc>
                <a:spcPct val="115000"/>
              </a:lnSpc>
              <a:spcAft>
                <a:spcPts val="1000"/>
              </a:spcAft>
              <a:buNone/>
            </a:pPr>
            <a:r>
              <a:rPr lang="nl-NL" sz="2400" dirty="0">
                <a:solidFill>
                  <a:schemeClr val="accent1"/>
                </a:solidFill>
                <a:latin typeface="+mj-lt"/>
                <a:ea typeface="+mj-ea"/>
                <a:cs typeface="+mj-cs"/>
              </a:rPr>
              <a:t>Voor digitale geletterdheid en/of burgerschap:</a:t>
            </a:r>
          </a:p>
          <a:p>
            <a:pPr>
              <a:lnSpc>
                <a:spcPct val="115000"/>
              </a:lnSpc>
              <a:spcAft>
                <a:spcPts val="1000"/>
              </a:spcAft>
            </a:pPr>
            <a:r>
              <a:rPr lang="nl-NL" dirty="0">
                <a:latin typeface="Calibri" panose="020F0502020204030204" pitchFamily="34" charset="0"/>
                <a:ea typeface="Times New Roman" panose="02020603050405020304" pitchFamily="18" charset="0"/>
                <a:cs typeface="Calibri" panose="020F0502020204030204" pitchFamily="34" charset="0"/>
              </a:rPr>
              <a:t> Er is aantoonbare evidentie vanuit kwalitatief en/of kwantitatief onderzoek (zoals een ontwerpstudie </a:t>
            </a:r>
            <a:br>
              <a:rPr lang="nl-NL" dirty="0">
                <a:latin typeface="Calibri" panose="020F0502020204030204" pitchFamily="34" charset="0"/>
                <a:ea typeface="Times New Roman" panose="02020603050405020304" pitchFamily="18" charset="0"/>
                <a:cs typeface="Calibri" panose="020F0502020204030204" pitchFamily="34" charset="0"/>
              </a:rPr>
            </a:br>
            <a:r>
              <a:rPr lang="nl-NL" dirty="0">
                <a:latin typeface="Calibri" panose="020F0502020204030204" pitchFamily="34" charset="0"/>
                <a:ea typeface="Times New Roman" panose="02020603050405020304" pitchFamily="18" charset="0"/>
                <a:cs typeface="Calibri" panose="020F0502020204030204" pitchFamily="34" charset="0"/>
              </a:rPr>
              <a:t>of pilot) voor de werkzame mechanismen van de interventie als geheel</a:t>
            </a:r>
            <a:r>
              <a:rPr lang="nl-NL" sz="1800" dirty="0">
                <a:effectLst/>
                <a:latin typeface="Calibri" panose="020F0502020204030204" pitchFamily="34" charset="0"/>
                <a:ea typeface="Times New Roman" panose="02020603050405020304" pitchFamily="18" charset="0"/>
                <a:cs typeface="Calibri" panose="020F0502020204030204" pitchFamily="34" charset="0"/>
              </a:rPr>
              <a:t>.</a:t>
            </a:r>
            <a:endParaRPr lang="nl-NL" sz="1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Tijdelijke aanduiding voor datum 3">
            <a:extLst>
              <a:ext uri="{FF2B5EF4-FFF2-40B4-BE49-F238E27FC236}">
                <a16:creationId xmlns:a16="http://schemas.microsoft.com/office/drawing/2014/main" id="{EE02C572-C44B-55C5-D64D-1865FAFCC6AA}"/>
              </a:ext>
            </a:extLst>
          </p:cNvPr>
          <p:cNvSpPr>
            <a:spLocks noGrp="1"/>
          </p:cNvSpPr>
          <p:nvPr>
            <p:ph type="dt" sz="half" idx="10"/>
          </p:nvPr>
        </p:nvSpPr>
        <p:spPr/>
        <p:txBody>
          <a:bodyPr/>
          <a:lstStyle/>
          <a:p>
            <a:fld id="{431C761A-8E17-4CA5-9DEB-BC3C24B26042}" type="datetime3">
              <a:rPr lang="nl-NL" noProof="0" smtClean="0"/>
              <a:t>3/9/26</a:t>
            </a:fld>
            <a:endParaRPr lang="nl-NL" noProof="0" dirty="0"/>
          </a:p>
        </p:txBody>
      </p:sp>
      <p:sp>
        <p:nvSpPr>
          <p:cNvPr id="5" name="Tijdelijke aanduiding voor voettekst 4">
            <a:extLst>
              <a:ext uri="{FF2B5EF4-FFF2-40B4-BE49-F238E27FC236}">
                <a16:creationId xmlns:a16="http://schemas.microsoft.com/office/drawing/2014/main" id="{EB0C4BC5-4F5B-49EF-7CA2-C2BBF2EB1B90}"/>
              </a:ext>
            </a:extLst>
          </p:cNvPr>
          <p:cNvSpPr>
            <a:spLocks noGrp="1"/>
          </p:cNvSpPr>
          <p:nvPr>
            <p:ph type="ftr" sz="quarter" idx="11"/>
          </p:nvPr>
        </p:nvSpPr>
        <p:spPr/>
        <p:txBody>
          <a:bodyPr/>
          <a:lstStyle/>
          <a:p>
            <a:r>
              <a:rPr lang="nl-NL" noProof="0" dirty="0"/>
              <a:t>Invoegen &gt; Koptekst en voettekst</a:t>
            </a:r>
          </a:p>
        </p:txBody>
      </p:sp>
      <p:sp>
        <p:nvSpPr>
          <p:cNvPr id="6" name="Tijdelijke aanduiding voor dianummer 5">
            <a:extLst>
              <a:ext uri="{FF2B5EF4-FFF2-40B4-BE49-F238E27FC236}">
                <a16:creationId xmlns:a16="http://schemas.microsoft.com/office/drawing/2014/main" id="{5AEF859F-1F07-9A7D-0CF8-78DF4EABA1AC}"/>
              </a:ext>
            </a:extLst>
          </p:cNvPr>
          <p:cNvSpPr>
            <a:spLocks noGrp="1"/>
          </p:cNvSpPr>
          <p:nvPr>
            <p:ph type="sldNum" sz="quarter" idx="12"/>
          </p:nvPr>
        </p:nvSpPr>
        <p:spPr/>
        <p:txBody>
          <a:bodyPr/>
          <a:lstStyle/>
          <a:p>
            <a:fld id="{D7B5DC5B-6873-43DB-ADC7-B15ACCE0DFDB}" type="slidenum">
              <a:rPr lang="nl-NL" noProof="0" smtClean="0"/>
              <a:t>8</a:t>
            </a:fld>
            <a:endParaRPr lang="nl-NL" noProof="0"/>
          </a:p>
        </p:txBody>
      </p:sp>
    </p:spTree>
    <p:extLst>
      <p:ext uri="{BB962C8B-B14F-4D97-AF65-F5344CB8AC3E}">
        <p14:creationId xmlns:p14="http://schemas.microsoft.com/office/powerpoint/2010/main" val="999604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C31D73F4-ACE3-DE52-EF08-930DCDD305BD}"/>
              </a:ext>
            </a:extLst>
          </p:cNvPr>
          <p:cNvPicPr>
            <a:picLocks noChangeAspect="1"/>
          </p:cNvPicPr>
          <p:nvPr/>
        </p:nvPicPr>
        <p:blipFill>
          <a:blip r:embed="rId3"/>
          <a:stretch>
            <a:fillRect/>
          </a:stretch>
        </p:blipFill>
        <p:spPr>
          <a:xfrm>
            <a:off x="2311844" y="0"/>
            <a:ext cx="7971614" cy="6858000"/>
          </a:xfrm>
          <a:prstGeom prst="rect">
            <a:avLst/>
          </a:prstGeom>
        </p:spPr>
      </p:pic>
      <p:sp>
        <p:nvSpPr>
          <p:cNvPr id="2" name="Titel 1">
            <a:extLst>
              <a:ext uri="{FF2B5EF4-FFF2-40B4-BE49-F238E27FC236}">
                <a16:creationId xmlns:a16="http://schemas.microsoft.com/office/drawing/2014/main" id="{0F95A346-3DBE-2D12-9585-0B526BB82E34}"/>
              </a:ext>
            </a:extLst>
          </p:cNvPr>
          <p:cNvSpPr>
            <a:spLocks noGrp="1"/>
          </p:cNvSpPr>
          <p:nvPr>
            <p:ph type="title"/>
          </p:nvPr>
        </p:nvSpPr>
        <p:spPr/>
        <p:txBody>
          <a:bodyPr/>
          <a:lstStyle/>
          <a:p>
            <a:r>
              <a:rPr lang="nl-NL" dirty="0"/>
              <a:t>Ontwikkelfases</a:t>
            </a:r>
          </a:p>
        </p:txBody>
      </p:sp>
      <p:sp>
        <p:nvSpPr>
          <p:cNvPr id="4" name="Tijdelijke aanduiding voor datum 3">
            <a:extLst>
              <a:ext uri="{FF2B5EF4-FFF2-40B4-BE49-F238E27FC236}">
                <a16:creationId xmlns:a16="http://schemas.microsoft.com/office/drawing/2014/main" id="{8F2E98A3-EAB6-D2D2-B409-249D531B4EBC}"/>
              </a:ext>
            </a:extLst>
          </p:cNvPr>
          <p:cNvSpPr>
            <a:spLocks noGrp="1"/>
          </p:cNvSpPr>
          <p:nvPr>
            <p:ph type="dt" sz="half" idx="10"/>
          </p:nvPr>
        </p:nvSpPr>
        <p:spPr/>
        <p:txBody>
          <a:bodyPr/>
          <a:lstStyle/>
          <a:p>
            <a:fld id="{431C761A-8E17-4CA5-9DEB-BC3C24B26042}" type="datetime3">
              <a:rPr lang="nl-NL" noProof="0" smtClean="0"/>
              <a:t>3/9/26</a:t>
            </a:fld>
            <a:endParaRPr lang="nl-NL" noProof="0"/>
          </a:p>
        </p:txBody>
      </p:sp>
      <p:sp>
        <p:nvSpPr>
          <p:cNvPr id="5" name="Tijdelijke aanduiding voor voettekst 4">
            <a:extLst>
              <a:ext uri="{FF2B5EF4-FFF2-40B4-BE49-F238E27FC236}">
                <a16:creationId xmlns:a16="http://schemas.microsoft.com/office/drawing/2014/main" id="{0619EA44-B667-0567-B08E-2273C5914FAD}"/>
              </a:ext>
            </a:extLst>
          </p:cNvPr>
          <p:cNvSpPr>
            <a:spLocks noGrp="1"/>
          </p:cNvSpPr>
          <p:nvPr>
            <p:ph type="ftr" sz="quarter" idx="11"/>
          </p:nvPr>
        </p:nvSpPr>
        <p:spPr/>
        <p:txBody>
          <a:bodyPr/>
          <a:lstStyle/>
          <a:p>
            <a:r>
              <a:rPr lang="nl-NL" noProof="0"/>
              <a:t>Invoegen &gt; Koptekst en voettekst</a:t>
            </a:r>
          </a:p>
        </p:txBody>
      </p:sp>
      <p:sp>
        <p:nvSpPr>
          <p:cNvPr id="6" name="Tijdelijke aanduiding voor dianummer 5">
            <a:extLst>
              <a:ext uri="{FF2B5EF4-FFF2-40B4-BE49-F238E27FC236}">
                <a16:creationId xmlns:a16="http://schemas.microsoft.com/office/drawing/2014/main" id="{7B6D0767-489B-C5F1-FBBE-E929B6609EFC}"/>
              </a:ext>
            </a:extLst>
          </p:cNvPr>
          <p:cNvSpPr>
            <a:spLocks noGrp="1"/>
          </p:cNvSpPr>
          <p:nvPr>
            <p:ph type="sldNum" sz="quarter" idx="12"/>
          </p:nvPr>
        </p:nvSpPr>
        <p:spPr/>
        <p:txBody>
          <a:bodyPr/>
          <a:lstStyle/>
          <a:p>
            <a:fld id="{D7B5DC5B-6873-43DB-ADC7-B15ACCE0DFDB}" type="slidenum">
              <a:rPr lang="nl-NL" noProof="0" smtClean="0"/>
              <a:t>9</a:t>
            </a:fld>
            <a:endParaRPr lang="nl-NL" noProof="0"/>
          </a:p>
        </p:txBody>
      </p:sp>
    </p:spTree>
    <p:extLst>
      <p:ext uri="{BB962C8B-B14F-4D97-AF65-F5344CB8AC3E}">
        <p14:creationId xmlns:p14="http://schemas.microsoft.com/office/powerpoint/2010/main" val="3149931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Implementatieteam</a:t>
            </a:r>
          </a:p>
        </p:txBody>
      </p:sp>
      <p:sp>
        <p:nvSpPr>
          <p:cNvPr id="3" name="Tijdelijke aanduiding voor verticale tekst 2"/>
          <p:cNvSpPr>
            <a:spLocks noGrp="1"/>
          </p:cNvSpPr>
          <p:nvPr>
            <p:ph type="body" orient="vert" idx="1"/>
          </p:nvPr>
        </p:nvSpPr>
        <p:spPr/>
        <p:txBody>
          <a:bodyPr/>
          <a:lstStyle/>
          <a:p>
            <a:r>
              <a:rPr lang="nl-NL" sz="2000" dirty="0"/>
              <a:t>Implementatie van de interventie op scholen</a:t>
            </a:r>
            <a:br>
              <a:rPr lang="nl-NL" sz="2000" dirty="0"/>
            </a:br>
            <a:endParaRPr lang="nl-NL" sz="2000" dirty="0"/>
          </a:p>
          <a:p>
            <a:r>
              <a:rPr lang="nl-NL" sz="2000" dirty="0"/>
              <a:t>Borging van kwaliteit van de uitvoering van de interventie op scholen</a:t>
            </a:r>
            <a:br>
              <a:rPr lang="nl-NL" sz="2000" dirty="0"/>
            </a:br>
            <a:endParaRPr lang="nl-NL" sz="2000" dirty="0"/>
          </a:p>
          <a:p>
            <a:r>
              <a:rPr lang="nl-NL" sz="2000" dirty="0"/>
              <a:t>Samen met de onderzoekers verantwoordelijk voor de werving van scholen</a:t>
            </a:r>
            <a:br>
              <a:rPr lang="nl-NL" sz="2000" dirty="0"/>
            </a:br>
            <a:endParaRPr lang="nl-NL" sz="2000" dirty="0"/>
          </a:p>
          <a:p>
            <a:r>
              <a:rPr lang="nl-NL" sz="2000" dirty="0"/>
              <a:t>Vertaalt, samen met de scholen, de interventie naar de praktijk van de school</a:t>
            </a:r>
          </a:p>
        </p:txBody>
      </p:sp>
      <p:sp>
        <p:nvSpPr>
          <p:cNvPr id="6" name="Tijdelijke aanduiding voor dianummer 5"/>
          <p:cNvSpPr>
            <a:spLocks noGrp="1"/>
          </p:cNvSpPr>
          <p:nvPr>
            <p:ph type="sldNum" sz="quarter" idx="12"/>
          </p:nvPr>
        </p:nvSpPr>
        <p:spPr/>
        <p:txBody>
          <a:bodyPr/>
          <a:lstStyle/>
          <a:p>
            <a:fld id="{D7B5DC5B-6873-43DB-ADC7-B15ACCE0DFDB}" type="slidenum">
              <a:rPr lang="nl-NL" noProof="0" smtClean="0"/>
              <a:t>10</a:t>
            </a:fld>
            <a:endParaRPr lang="nl-NL" noProof="0"/>
          </a:p>
        </p:txBody>
      </p:sp>
    </p:spTree>
    <p:extLst>
      <p:ext uri="{BB962C8B-B14F-4D97-AF65-F5344CB8AC3E}">
        <p14:creationId xmlns:p14="http://schemas.microsoft.com/office/powerpoint/2010/main" val="1293893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Samenwerking met onderzoekers</a:t>
            </a:r>
          </a:p>
        </p:txBody>
      </p:sp>
      <p:sp>
        <p:nvSpPr>
          <p:cNvPr id="3" name="Tijdelijke aanduiding voor verticale tekst 2"/>
          <p:cNvSpPr>
            <a:spLocks noGrp="1"/>
          </p:cNvSpPr>
          <p:nvPr>
            <p:ph type="body" orient="vert" idx="1"/>
          </p:nvPr>
        </p:nvSpPr>
        <p:spPr/>
        <p:txBody>
          <a:bodyPr/>
          <a:lstStyle/>
          <a:p>
            <a:pPr marL="0" indent="0">
              <a:buNone/>
            </a:pPr>
            <a:endParaRPr lang="nl-NL" sz="2000" dirty="0"/>
          </a:p>
          <a:p>
            <a:r>
              <a:rPr lang="nl-NL" sz="2000" dirty="0"/>
              <a:t>Per interventie één onafhankelijk onderzoeksteam;</a:t>
            </a:r>
          </a:p>
          <a:p>
            <a:r>
              <a:rPr lang="nl-NL" sz="2000" dirty="0"/>
              <a:t>Onderzoekers en interventieaanbieder ontwikkelen samen een</a:t>
            </a:r>
            <a:r>
              <a:rPr lang="nl-NL" sz="2000" i="1" dirty="0"/>
              <a:t> theory of change;</a:t>
            </a:r>
            <a:endParaRPr lang="nl-NL" sz="2000" dirty="0"/>
          </a:p>
          <a:p>
            <a:r>
              <a:rPr lang="nl-NL" sz="2000" dirty="0"/>
              <a:t>Onderzoekers en interventieaanbieder werven samen de scholen.</a:t>
            </a:r>
          </a:p>
          <a:p>
            <a:endParaRPr lang="nl-NL" sz="2000" dirty="0"/>
          </a:p>
          <a:p>
            <a:endParaRPr lang="nl-NL" sz="2000" dirty="0"/>
          </a:p>
          <a:p>
            <a:pPr marL="0" indent="0">
              <a:buNone/>
            </a:pPr>
            <a:endParaRPr lang="nl-NL" sz="2000" dirty="0"/>
          </a:p>
          <a:p>
            <a:r>
              <a:rPr lang="nl-NL" sz="2000" i="1" dirty="0"/>
              <a:t>Indien geen onderzoeker kan worden geselecteerd voor uw interventie, dan kan ook de implementatie van de interventie geen doorgang vinden.</a:t>
            </a:r>
          </a:p>
          <a:p>
            <a:r>
              <a:rPr lang="nl-NL" sz="2000" i="1" dirty="0"/>
              <a:t>Indien in mei minder dan 75% van het beoogde aantal scholen is geworden (voorafgaand aan de </a:t>
            </a:r>
            <a:r>
              <a:rPr lang="nl-NL" sz="2000" i="1" dirty="0" err="1"/>
              <a:t>feasibility</a:t>
            </a:r>
            <a:r>
              <a:rPr lang="nl-NL" sz="2000" i="1" dirty="0"/>
              <a:t> trial in 2027, voorafgaand aan de </a:t>
            </a:r>
            <a:r>
              <a:rPr lang="nl-NL" sz="2000" i="1" dirty="0" err="1"/>
              <a:t>efficacy</a:t>
            </a:r>
            <a:r>
              <a:rPr lang="nl-NL" sz="2000" i="1" dirty="0"/>
              <a:t> trial in 2028), wordt overlegd over voorgang of eventueel stopzetting van de implementatie en het onderzoek.</a:t>
            </a:r>
          </a:p>
          <a:p>
            <a:endParaRPr lang="nl-NL" dirty="0"/>
          </a:p>
        </p:txBody>
      </p:sp>
      <p:sp>
        <p:nvSpPr>
          <p:cNvPr id="6" name="Tijdelijke aanduiding voor dianummer 5"/>
          <p:cNvSpPr>
            <a:spLocks noGrp="1"/>
          </p:cNvSpPr>
          <p:nvPr>
            <p:ph type="sldNum" sz="quarter" idx="12"/>
          </p:nvPr>
        </p:nvSpPr>
        <p:spPr/>
        <p:txBody>
          <a:bodyPr/>
          <a:lstStyle/>
          <a:p>
            <a:fld id="{D7B5DC5B-6873-43DB-ADC7-B15ACCE0DFDB}" type="slidenum">
              <a:rPr lang="nl-NL" noProof="0" smtClean="0"/>
              <a:t>11</a:t>
            </a:fld>
            <a:endParaRPr lang="nl-NL" noProof="0"/>
          </a:p>
        </p:txBody>
      </p:sp>
    </p:spTree>
    <p:extLst>
      <p:ext uri="{BB962C8B-B14F-4D97-AF65-F5344CB8AC3E}">
        <p14:creationId xmlns:p14="http://schemas.microsoft.com/office/powerpoint/2010/main" val="3841018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Duur van de opdracht </a:t>
            </a:r>
          </a:p>
        </p:txBody>
      </p:sp>
      <p:sp>
        <p:nvSpPr>
          <p:cNvPr id="3" name="Tijdelijke aanduiding voor verticale tekst 2"/>
          <p:cNvSpPr>
            <a:spLocks noGrp="1"/>
          </p:cNvSpPr>
          <p:nvPr>
            <p:ph type="body" orient="vert" idx="1"/>
          </p:nvPr>
        </p:nvSpPr>
        <p:spPr>
          <a:xfrm>
            <a:off x="1368000" y="1552790"/>
            <a:ext cx="8897573" cy="5051210"/>
          </a:xfrm>
        </p:spPr>
        <p:txBody>
          <a:bodyPr/>
          <a:lstStyle/>
          <a:p>
            <a:r>
              <a:rPr lang="nl-NL" sz="2000" dirty="0"/>
              <a:t>Overeenkomst gaat in nadat de onderzoekers geselecteerd zijn. </a:t>
            </a:r>
          </a:p>
          <a:p>
            <a:r>
              <a:rPr lang="nl-NL" sz="2000" dirty="0"/>
              <a:t>Daarna: voorbereidende activiteiten </a:t>
            </a:r>
            <a:r>
              <a:rPr lang="nl-NL" sz="2000" i="1" dirty="0"/>
              <a:t>(theory of change, praktische invulling, scholenwerving)</a:t>
            </a:r>
          </a:p>
          <a:p>
            <a:r>
              <a:rPr lang="nl-NL" sz="2000" dirty="0"/>
              <a:t>Implementatie en uitvoering </a:t>
            </a:r>
            <a:r>
              <a:rPr lang="nl-NL" sz="2000" dirty="0" err="1"/>
              <a:t>feasibility</a:t>
            </a:r>
            <a:r>
              <a:rPr lang="nl-NL" sz="2000" dirty="0"/>
              <a:t> trial (en in perceel 3 eventueel pilot): schooljaar 2027-2028</a:t>
            </a:r>
          </a:p>
          <a:p>
            <a:r>
              <a:rPr lang="nl-NL" sz="2000" dirty="0"/>
              <a:t>Implementatie en uitvoering </a:t>
            </a:r>
            <a:r>
              <a:rPr lang="nl-NL" sz="2000" dirty="0" err="1"/>
              <a:t>efficacy</a:t>
            </a:r>
            <a:r>
              <a:rPr lang="nl-NL" sz="2000" dirty="0"/>
              <a:t> trial:</a:t>
            </a:r>
            <a:br>
              <a:rPr lang="nl-NL" sz="2000" dirty="0"/>
            </a:br>
            <a:r>
              <a:rPr lang="nl-NL" sz="2000" dirty="0"/>
              <a:t>schooljaar 2028-2029</a:t>
            </a:r>
          </a:p>
          <a:p>
            <a:r>
              <a:rPr lang="nl-NL" sz="2000" dirty="0"/>
              <a:t>Onderzoek naar interventies: schooljaar 2027-2029, maar onderzoek kan doorlopen tot en met najaar 2030.</a:t>
            </a:r>
          </a:p>
          <a:p>
            <a:r>
              <a:rPr lang="nl-NL" sz="2000" dirty="0"/>
              <a:t>Na najaar 2028: eventuele kennisverspreidingsactiviteiten en duidingssessie resultaten met onderzoekers.</a:t>
            </a:r>
          </a:p>
        </p:txBody>
      </p:sp>
      <p:sp>
        <p:nvSpPr>
          <p:cNvPr id="5" name="Tijdelijke aanduiding voor dianummer 5"/>
          <p:cNvSpPr>
            <a:spLocks noGrp="1"/>
          </p:cNvSpPr>
          <p:nvPr>
            <p:ph type="sldNum" sz="quarter" idx="12"/>
          </p:nvPr>
        </p:nvSpPr>
        <p:spPr>
          <a:xfrm>
            <a:off x="821748" y="6205963"/>
            <a:ext cx="462443" cy="215062"/>
          </a:xfrm>
        </p:spPr>
        <p:txBody>
          <a:bodyPr/>
          <a:lstStyle/>
          <a:p>
            <a:r>
              <a:rPr lang="nl-NL" dirty="0"/>
              <a:t>9</a:t>
            </a:r>
            <a:endParaRPr lang="nl-NL" noProof="0" dirty="0"/>
          </a:p>
        </p:txBody>
      </p:sp>
    </p:spTree>
    <p:extLst>
      <p:ext uri="{BB962C8B-B14F-4D97-AF65-F5344CB8AC3E}">
        <p14:creationId xmlns:p14="http://schemas.microsoft.com/office/powerpoint/2010/main" val="1443696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Prijs</a:t>
            </a:r>
          </a:p>
        </p:txBody>
      </p:sp>
      <p:sp>
        <p:nvSpPr>
          <p:cNvPr id="3" name="Tijdelijke aanduiding voor verticale tekst 2"/>
          <p:cNvSpPr>
            <a:spLocks noGrp="1"/>
          </p:cNvSpPr>
          <p:nvPr>
            <p:ph type="body" orient="vert" idx="1"/>
          </p:nvPr>
        </p:nvSpPr>
        <p:spPr/>
        <p:txBody>
          <a:bodyPr/>
          <a:lstStyle/>
          <a:p>
            <a:r>
              <a:rPr lang="nl-NL" sz="2000" dirty="0"/>
              <a:t>Meegenomen worden in Europese aanbesteding naar onafhankelijke onderzoekers.</a:t>
            </a:r>
          </a:p>
          <a:p>
            <a:endParaRPr lang="nl-NL" sz="2000" dirty="0"/>
          </a:p>
          <a:p>
            <a:r>
              <a:rPr lang="nl-NL" sz="2000" dirty="0"/>
              <a:t>Indien een onderzoeker wordt geselecteerd: een afstemming met de opdrachtgever.</a:t>
            </a:r>
            <a:br>
              <a:rPr lang="nl-NL" sz="2000" dirty="0"/>
            </a:br>
            <a:endParaRPr lang="nl-NL" sz="2000" dirty="0"/>
          </a:p>
          <a:p>
            <a:r>
              <a:rPr lang="nl-NL" sz="2000" dirty="0"/>
              <a:t>Per interventie is </a:t>
            </a:r>
            <a:r>
              <a:rPr lang="nl-NL" sz="2000" b="1" dirty="0"/>
              <a:t>een plafondbedrag van €660.000,- exclusief btw </a:t>
            </a:r>
            <a:r>
              <a:rPr lang="nl-NL" sz="2000" dirty="0"/>
              <a:t>beschikbaar. </a:t>
            </a:r>
            <a:endParaRPr lang="nl-NL" sz="2000" dirty="0">
              <a:solidFill>
                <a:srgbClr val="FF0000"/>
              </a:solidFill>
            </a:endParaRPr>
          </a:p>
          <a:p>
            <a:endParaRPr lang="nl-NL" sz="2000" dirty="0"/>
          </a:p>
          <a:p>
            <a:endParaRPr lang="nl-NL" sz="2000" dirty="0"/>
          </a:p>
        </p:txBody>
      </p:sp>
      <p:sp>
        <p:nvSpPr>
          <p:cNvPr id="6" name="Tijdelijke aanduiding voor dianummer 5"/>
          <p:cNvSpPr>
            <a:spLocks noGrp="1"/>
          </p:cNvSpPr>
          <p:nvPr>
            <p:ph type="sldNum" sz="quarter" idx="12"/>
          </p:nvPr>
        </p:nvSpPr>
        <p:spPr/>
        <p:txBody>
          <a:bodyPr/>
          <a:lstStyle/>
          <a:p>
            <a:fld id="{D7B5DC5B-6873-43DB-ADC7-B15ACCE0DFDB}" type="slidenum">
              <a:rPr lang="nl-NL" noProof="0" smtClean="0"/>
              <a:t>13</a:t>
            </a:fld>
            <a:endParaRPr lang="nl-NL" noProof="0"/>
          </a:p>
        </p:txBody>
      </p:sp>
    </p:spTree>
    <p:extLst>
      <p:ext uri="{BB962C8B-B14F-4D97-AF65-F5344CB8AC3E}">
        <p14:creationId xmlns:p14="http://schemas.microsoft.com/office/powerpoint/2010/main" val="1680801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70644" y="628318"/>
            <a:ext cx="9365575" cy="543999"/>
          </a:xfrm>
        </p:spPr>
        <p:txBody>
          <a:bodyPr/>
          <a:lstStyle/>
          <a:p>
            <a:r>
              <a:rPr lang="nl-NL" dirty="0"/>
              <a:t>Procedure</a:t>
            </a:r>
          </a:p>
        </p:txBody>
      </p:sp>
      <p:sp>
        <p:nvSpPr>
          <p:cNvPr id="3" name="Tijdelijke aanduiding voor verticale tekst 2"/>
          <p:cNvSpPr>
            <a:spLocks noGrp="1"/>
          </p:cNvSpPr>
          <p:nvPr>
            <p:ph type="body" orient="vert" idx="1"/>
          </p:nvPr>
        </p:nvSpPr>
        <p:spPr>
          <a:xfrm>
            <a:off x="1127398" y="1455848"/>
            <a:ext cx="9976881" cy="5106276"/>
          </a:xfrm>
        </p:spPr>
        <p:txBody>
          <a:bodyPr/>
          <a:lstStyle/>
          <a:p>
            <a:r>
              <a:rPr lang="nl-NL" sz="2000" dirty="0"/>
              <a:t>Het beschrijvend document is het leidende document. Hierin staan o.a. de beschrijving van de opdracht,  de procedure, de planning, de eisen, de gunningscriteria en verwijzing naar alle bijlagen;</a:t>
            </a:r>
          </a:p>
          <a:p>
            <a:r>
              <a:rPr lang="nl-NL" sz="2000" dirty="0">
                <a:sym typeface="Wingdings" panose="05000000000000000000" pitchFamily="2" charset="2"/>
              </a:rPr>
              <a:t>Alle communicatie gaat via </a:t>
            </a:r>
            <a:r>
              <a:rPr lang="nl-NL" sz="2000" dirty="0"/>
              <a:t>TenderNed</a:t>
            </a:r>
            <a:r>
              <a:rPr lang="nl-NL" sz="2000" dirty="0">
                <a:sym typeface="Wingdings" panose="05000000000000000000" pitchFamily="2" charset="2"/>
              </a:rPr>
              <a:t>. Neem geen rechtstreeks contact op met bestaande contacten van NWO.</a:t>
            </a:r>
          </a:p>
          <a:p>
            <a:r>
              <a:rPr lang="nl-NL" sz="2000" dirty="0"/>
              <a:t>Gebruik voor het stellen van vragen de vragenmodule van TenderNed;</a:t>
            </a:r>
          </a:p>
          <a:p>
            <a:r>
              <a:rPr lang="nl-NL" sz="2000" dirty="0"/>
              <a:t>Inschrijven via aanbestedingsplatform TenderNed. Let op: E- herkenning voor eerste registratie nodig</a:t>
            </a:r>
            <a:r>
              <a:rPr lang="nl-NL" sz="1800" dirty="0">
                <a:effectLst/>
                <a:latin typeface="Calibri" panose="020F0502020204030204" pitchFamily="34" charset="0"/>
                <a:ea typeface="Calibri" panose="020F0502020204030204" pitchFamily="34" charset="0"/>
                <a:cs typeface="Aptos" panose="020B0004020202020204" pitchFamily="34" charset="0"/>
              </a:rPr>
              <a:t>.</a:t>
            </a:r>
            <a:endParaRPr lang="nl-NL" sz="1800" dirty="0">
              <a:effectLst/>
              <a:latin typeface="Aptos" panose="020B0004020202020204" pitchFamily="34" charset="0"/>
              <a:ea typeface="Calibri" panose="020F0502020204030204" pitchFamily="34" charset="0"/>
              <a:cs typeface="Aptos" panose="020B0004020202020204" pitchFamily="34" charset="0"/>
            </a:endParaRPr>
          </a:p>
          <a:p>
            <a:r>
              <a:rPr lang="nl-NL" sz="2000" dirty="0"/>
              <a:t>Bij vragen over </a:t>
            </a:r>
            <a:r>
              <a:rPr lang="nl-NL" sz="2000" dirty="0" err="1"/>
              <a:t>TenderNed</a:t>
            </a:r>
            <a:r>
              <a:rPr lang="nl-NL" sz="2000" dirty="0"/>
              <a:t>. Neem rechtstreeks contact op met de helpdesk van TenderNed.</a:t>
            </a:r>
          </a:p>
          <a:p>
            <a:r>
              <a:rPr lang="nl-NL" sz="2000" dirty="0">
                <a:sym typeface="Wingdings" panose="05000000000000000000" pitchFamily="2" charset="2"/>
              </a:rPr>
              <a:t>Loop je vast in TenderNed? Zoek contact met Sander de Schepper. </a:t>
            </a:r>
            <a:r>
              <a:rPr lang="nl-NL" sz="2000" dirty="0">
                <a:sym typeface="Wingdings" panose="05000000000000000000" pitchFamily="2" charset="2"/>
                <a:hlinkClick r:id="rId3"/>
              </a:rPr>
              <a:t>aanbestedingen@nwo.nl</a:t>
            </a:r>
            <a:endParaRPr lang="nl-NL" sz="2000" dirty="0"/>
          </a:p>
          <a:p>
            <a:pPr marL="0" indent="0">
              <a:buNone/>
            </a:pPr>
            <a:endParaRPr lang="nl-NL" sz="2000" dirty="0"/>
          </a:p>
          <a:p>
            <a:pPr marL="0" indent="0">
              <a:buNone/>
            </a:pPr>
            <a:endParaRPr lang="nl-NL" sz="2000" dirty="0"/>
          </a:p>
          <a:p>
            <a:endParaRPr lang="nl-NL" sz="2000" dirty="0"/>
          </a:p>
          <a:p>
            <a:endParaRPr lang="nl-NL" sz="2000" dirty="0"/>
          </a:p>
        </p:txBody>
      </p:sp>
    </p:spTree>
    <p:extLst>
      <p:ext uri="{BB962C8B-B14F-4D97-AF65-F5344CB8AC3E}">
        <p14:creationId xmlns:p14="http://schemas.microsoft.com/office/powerpoint/2010/main" val="3101567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943541" y="740341"/>
            <a:ext cx="9365575" cy="543999"/>
          </a:xfrm>
        </p:spPr>
        <p:txBody>
          <a:bodyPr/>
          <a:lstStyle/>
          <a:p>
            <a:r>
              <a:rPr lang="nl-NL" dirty="0"/>
              <a:t>In te dienen documenten</a:t>
            </a:r>
          </a:p>
        </p:txBody>
      </p:sp>
      <p:sp>
        <p:nvSpPr>
          <p:cNvPr id="8" name="Tijdelijke aanduiding voor verticale tekst 2"/>
          <p:cNvSpPr>
            <a:spLocks noGrp="1"/>
          </p:cNvSpPr>
          <p:nvPr>
            <p:ph type="body" orient="vert" idx="1"/>
          </p:nvPr>
        </p:nvSpPr>
        <p:spPr>
          <a:xfrm>
            <a:off x="943541" y="1284340"/>
            <a:ext cx="11370253" cy="3330613"/>
          </a:xfrm>
        </p:spPr>
        <p:txBody>
          <a:bodyPr/>
          <a:lstStyle/>
          <a:p>
            <a:endParaRPr lang="nl-NL" sz="2000" dirty="0"/>
          </a:p>
          <a:p>
            <a:r>
              <a:rPr lang="nl-NL" sz="2000" dirty="0"/>
              <a:t>In het beschrijvend document staat wat jullie moeten indienen.</a:t>
            </a:r>
          </a:p>
          <a:p>
            <a:pPr lvl="0"/>
            <a:r>
              <a:rPr lang="nl-NL" sz="2000" dirty="0"/>
              <a:t>Lees alle documenten zeer goed door en vergeet niet om deze volledig in te vullen;</a:t>
            </a:r>
          </a:p>
          <a:p>
            <a:r>
              <a:rPr lang="nl-NL" sz="2000" dirty="0">
                <a:latin typeface="Calibri" panose="020F0502020204030204" pitchFamily="34" charset="0"/>
                <a:ea typeface="Calibri" panose="020F0502020204030204" pitchFamily="34" charset="0"/>
                <a:cs typeface="Times New Roman" panose="02020603050405020304" pitchFamily="18" charset="0"/>
              </a:rPr>
              <a:t>Wijzig niet de vorm en vaste teksten van de documenten. </a:t>
            </a:r>
          </a:p>
          <a:p>
            <a:r>
              <a:rPr lang="nl-NL" sz="2000" dirty="0"/>
              <a:t>UEA verklaring: Alle </a:t>
            </a:r>
            <a:r>
              <a:rPr lang="nl-NL" sz="2000" dirty="0" err="1"/>
              <a:t>combinanten</a:t>
            </a:r>
            <a:r>
              <a:rPr lang="nl-NL" sz="2000" dirty="0"/>
              <a:t> vullen een UEA in;</a:t>
            </a:r>
          </a:p>
          <a:p>
            <a:r>
              <a:rPr lang="nl-NL" sz="2000" dirty="0"/>
              <a:t>Alle inschrijfformulieren ondertekenen door bevoegd persoon.</a:t>
            </a:r>
          </a:p>
        </p:txBody>
      </p:sp>
      <p:sp>
        <p:nvSpPr>
          <p:cNvPr id="4" name="Tijdelijke aanduiding voor dianummer 5"/>
          <p:cNvSpPr>
            <a:spLocks noGrp="1"/>
          </p:cNvSpPr>
          <p:nvPr>
            <p:ph type="sldNum" sz="quarter" idx="12"/>
          </p:nvPr>
        </p:nvSpPr>
        <p:spPr>
          <a:xfrm>
            <a:off x="821748" y="6205963"/>
            <a:ext cx="462443" cy="215062"/>
          </a:xfrm>
        </p:spPr>
        <p:txBody>
          <a:bodyPr/>
          <a:lstStyle/>
          <a:p>
            <a:r>
              <a:rPr lang="nl-NL" noProof="0" dirty="0"/>
              <a:t>12</a:t>
            </a:r>
          </a:p>
        </p:txBody>
      </p:sp>
    </p:spTree>
    <p:extLst>
      <p:ext uri="{BB962C8B-B14F-4D97-AF65-F5344CB8AC3E}">
        <p14:creationId xmlns:p14="http://schemas.microsoft.com/office/powerpoint/2010/main" val="460646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Begrotingsformat</a:t>
            </a:r>
          </a:p>
        </p:txBody>
      </p:sp>
      <p:sp>
        <p:nvSpPr>
          <p:cNvPr id="3" name="Tijdelijke aanduiding voor verticale tekst 2"/>
          <p:cNvSpPr>
            <a:spLocks noGrp="1"/>
          </p:cNvSpPr>
          <p:nvPr>
            <p:ph type="body" orient="vert" idx="1"/>
          </p:nvPr>
        </p:nvSpPr>
        <p:spPr>
          <a:xfrm>
            <a:off x="1368000" y="1552790"/>
            <a:ext cx="8897573" cy="3265395"/>
          </a:xfrm>
        </p:spPr>
        <p:txBody>
          <a:bodyPr/>
          <a:lstStyle/>
          <a:p>
            <a:r>
              <a:rPr lang="nl-NL" sz="2000" dirty="0"/>
              <a:t>Het begrotingsformat wordt ingevuld o.b.v. het maximale aantal leerlingen of groepen waarvoor het implementatieteam de capaciteit heeft om de interventie te implementeren; </a:t>
            </a:r>
          </a:p>
          <a:p>
            <a:r>
              <a:rPr lang="nl-NL" sz="2000" dirty="0"/>
              <a:t>Let op: Het plafondbedrag van </a:t>
            </a:r>
            <a:r>
              <a:rPr lang="nl-NL" sz="2000" b="1" dirty="0"/>
              <a:t>€ 660.000 </a:t>
            </a:r>
            <a:r>
              <a:rPr lang="nl-NL" sz="2000" dirty="0"/>
              <a:t>excl. btw mag niet worden overschreden;</a:t>
            </a:r>
          </a:p>
          <a:p>
            <a:r>
              <a:rPr lang="nl-NL" sz="2000" dirty="0"/>
              <a:t>Onderzoekers stellen de onderzoeksopzet op o.b.v. maximaal aantal leerlingen;</a:t>
            </a:r>
          </a:p>
          <a:p>
            <a:r>
              <a:rPr lang="nl-NL" sz="2000" dirty="0"/>
              <a:t>Precieze aantal benodigde leerlingen en kosten wordt afgestemd met winnaars. Begroting kan mogelijk worden bijgesteld in overleg.</a:t>
            </a:r>
          </a:p>
          <a:p>
            <a:endParaRPr lang="nl-NL" sz="2000" dirty="0"/>
          </a:p>
        </p:txBody>
      </p:sp>
      <p:sp>
        <p:nvSpPr>
          <p:cNvPr id="4" name="Tijdelijke aanduiding voor datum 3"/>
          <p:cNvSpPr>
            <a:spLocks noGrp="1"/>
          </p:cNvSpPr>
          <p:nvPr>
            <p:ph type="dt" sz="half" idx="10"/>
          </p:nvPr>
        </p:nvSpPr>
        <p:spPr/>
        <p:txBody>
          <a:bodyPr/>
          <a:lstStyle/>
          <a:p>
            <a:fld id="{431C761A-8E17-4CA5-9DEB-BC3C24B26042}" type="datetime3">
              <a:rPr lang="nl-NL" noProof="0" smtClean="0"/>
              <a:t>3/9/26</a:t>
            </a:fld>
            <a:endParaRPr lang="nl-NL" noProof="0"/>
          </a:p>
        </p:txBody>
      </p:sp>
      <p:sp>
        <p:nvSpPr>
          <p:cNvPr id="5" name="Tijdelijke aanduiding voor voettekst 4"/>
          <p:cNvSpPr>
            <a:spLocks noGrp="1"/>
          </p:cNvSpPr>
          <p:nvPr>
            <p:ph type="ftr" sz="quarter" idx="11"/>
          </p:nvPr>
        </p:nvSpPr>
        <p:spPr/>
        <p:txBody>
          <a:bodyPr/>
          <a:lstStyle/>
          <a:p>
            <a:r>
              <a:rPr lang="nl-NL" noProof="0"/>
              <a:t>Invoegen &gt; Koptekst en voettekst</a:t>
            </a:r>
          </a:p>
        </p:txBody>
      </p:sp>
      <p:sp>
        <p:nvSpPr>
          <p:cNvPr id="6" name="Tijdelijke aanduiding voor dianummer 5"/>
          <p:cNvSpPr>
            <a:spLocks noGrp="1"/>
          </p:cNvSpPr>
          <p:nvPr>
            <p:ph type="sldNum" sz="quarter" idx="12"/>
          </p:nvPr>
        </p:nvSpPr>
        <p:spPr/>
        <p:txBody>
          <a:bodyPr/>
          <a:lstStyle/>
          <a:p>
            <a:fld id="{D7B5DC5B-6873-43DB-ADC7-B15ACCE0DFDB}" type="slidenum">
              <a:rPr lang="nl-NL" noProof="0" smtClean="0"/>
              <a:t>16</a:t>
            </a:fld>
            <a:endParaRPr lang="nl-NL" noProof="0"/>
          </a:p>
        </p:txBody>
      </p:sp>
    </p:spTree>
    <p:extLst>
      <p:ext uri="{BB962C8B-B14F-4D97-AF65-F5344CB8AC3E}">
        <p14:creationId xmlns:p14="http://schemas.microsoft.com/office/powerpoint/2010/main" val="553337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99998" y="720000"/>
            <a:ext cx="9365575" cy="543999"/>
          </a:xfrm>
        </p:spPr>
        <p:txBody>
          <a:bodyPr anchor="t">
            <a:normAutofit/>
          </a:bodyPr>
          <a:lstStyle/>
          <a:p>
            <a:r>
              <a:rPr lang="nl-NL" dirty="0"/>
              <a:t>Planning</a:t>
            </a:r>
          </a:p>
        </p:txBody>
      </p:sp>
      <p:sp>
        <p:nvSpPr>
          <p:cNvPr id="10" name="Date Placeholder 3">
            <a:extLst>
              <a:ext uri="{FF2B5EF4-FFF2-40B4-BE49-F238E27FC236}">
                <a16:creationId xmlns:a16="http://schemas.microsoft.com/office/drawing/2014/main" id="{E88CDEC2-CC94-CA38-4C1D-0E581A9854C3}"/>
              </a:ext>
            </a:extLst>
          </p:cNvPr>
          <p:cNvSpPr>
            <a:spLocks noGrp="1"/>
          </p:cNvSpPr>
          <p:nvPr>
            <p:ph type="dt" sz="half" idx="10"/>
          </p:nvPr>
        </p:nvSpPr>
        <p:spPr>
          <a:xfrm>
            <a:off x="1372979" y="6205963"/>
            <a:ext cx="680683" cy="215062"/>
          </a:xfrm>
        </p:spPr>
        <p:txBody>
          <a:bodyPr/>
          <a:lstStyle/>
          <a:p>
            <a:pPr>
              <a:spcAft>
                <a:spcPts val="600"/>
              </a:spcAft>
            </a:pPr>
            <a:fld id="{72A075DD-5497-4095-933B-E1254E81CFAF}" type="datetime3">
              <a:rPr lang="nl-NL" noProof="0" smtClean="0"/>
              <a:pPr>
                <a:spcAft>
                  <a:spcPts val="600"/>
                </a:spcAft>
              </a:pPr>
              <a:t>3/9/26</a:t>
            </a:fld>
            <a:endParaRPr lang="nl-NL" noProof="0"/>
          </a:p>
        </p:txBody>
      </p:sp>
      <p:sp>
        <p:nvSpPr>
          <p:cNvPr id="12" name="Footer Placeholder 4">
            <a:extLst>
              <a:ext uri="{FF2B5EF4-FFF2-40B4-BE49-F238E27FC236}">
                <a16:creationId xmlns:a16="http://schemas.microsoft.com/office/drawing/2014/main" id="{D10FBE90-A2FF-E3FB-9A75-9607D5F12C94}"/>
              </a:ext>
            </a:extLst>
          </p:cNvPr>
          <p:cNvSpPr>
            <a:spLocks noGrp="1"/>
          </p:cNvSpPr>
          <p:nvPr>
            <p:ph type="ftr" sz="quarter" idx="11"/>
          </p:nvPr>
        </p:nvSpPr>
        <p:spPr>
          <a:xfrm>
            <a:off x="2155355" y="6210383"/>
            <a:ext cx="8026410" cy="208206"/>
          </a:xfrm>
        </p:spPr>
        <p:txBody>
          <a:bodyPr/>
          <a:lstStyle/>
          <a:p>
            <a:pPr>
              <a:spcAft>
                <a:spcPts val="600"/>
              </a:spcAft>
            </a:pPr>
            <a:r>
              <a:rPr lang="nl-NL" noProof="0"/>
              <a:t>Invoegen &gt; Koptekst en voettekst</a:t>
            </a:r>
          </a:p>
        </p:txBody>
      </p:sp>
      <p:sp>
        <p:nvSpPr>
          <p:cNvPr id="5" name="Tijdelijke aanduiding voor dianummer 5"/>
          <p:cNvSpPr>
            <a:spLocks noGrp="1"/>
          </p:cNvSpPr>
          <p:nvPr>
            <p:ph type="sldNum" sz="quarter" idx="12"/>
          </p:nvPr>
        </p:nvSpPr>
        <p:spPr>
          <a:xfrm>
            <a:off x="821748" y="6205963"/>
            <a:ext cx="462443" cy="215062"/>
          </a:xfrm>
        </p:spPr>
        <p:txBody>
          <a:bodyPr anchor="ctr">
            <a:normAutofit/>
          </a:bodyPr>
          <a:lstStyle/>
          <a:p>
            <a:pPr>
              <a:spcAft>
                <a:spcPts val="600"/>
              </a:spcAft>
            </a:pPr>
            <a:r>
              <a:rPr lang="nl-NL" noProof="0" dirty="0"/>
              <a:t>14</a:t>
            </a:r>
            <a:endParaRPr lang="nl-NL" noProof="0"/>
          </a:p>
        </p:txBody>
      </p:sp>
      <p:sp>
        <p:nvSpPr>
          <p:cNvPr id="7" name="Tijdelijke aanduiding voor tekst 6">
            <a:extLst>
              <a:ext uri="{FF2B5EF4-FFF2-40B4-BE49-F238E27FC236}">
                <a16:creationId xmlns:a16="http://schemas.microsoft.com/office/drawing/2014/main" id="{85F7FBC8-6B53-F2DA-096C-772B59788904}"/>
              </a:ext>
            </a:extLst>
          </p:cNvPr>
          <p:cNvSpPr>
            <a:spLocks noGrp="1"/>
          </p:cNvSpPr>
          <p:nvPr>
            <p:ph type="body" idx="1"/>
          </p:nvPr>
        </p:nvSpPr>
        <p:spPr/>
        <p:txBody>
          <a:bodyPr/>
          <a:lstStyle/>
          <a:p>
            <a:endParaRPr lang="nl-NL" dirty="0"/>
          </a:p>
        </p:txBody>
      </p:sp>
      <p:graphicFrame>
        <p:nvGraphicFramePr>
          <p:cNvPr id="3" name="Tabel 2">
            <a:extLst>
              <a:ext uri="{FF2B5EF4-FFF2-40B4-BE49-F238E27FC236}">
                <a16:creationId xmlns:a16="http://schemas.microsoft.com/office/drawing/2014/main" id="{090DA5FB-52EB-84F4-0556-2689DF854EF2}"/>
              </a:ext>
            </a:extLst>
          </p:cNvPr>
          <p:cNvGraphicFramePr>
            <a:graphicFrameLocks noGrp="1"/>
          </p:cNvGraphicFramePr>
          <p:nvPr>
            <p:extLst>
              <p:ext uri="{D42A27DB-BD31-4B8C-83A1-F6EECF244321}">
                <p14:modId xmlns:p14="http://schemas.microsoft.com/office/powerpoint/2010/main" val="1134664041"/>
              </p:ext>
            </p:extLst>
          </p:nvPr>
        </p:nvGraphicFramePr>
        <p:xfrm>
          <a:off x="1780927" y="1263999"/>
          <a:ext cx="9038094" cy="5354320"/>
        </p:xfrm>
        <a:graphic>
          <a:graphicData uri="http://schemas.openxmlformats.org/drawingml/2006/table">
            <a:tbl>
              <a:tblPr firstRow="1" bandRow="1">
                <a:tableStyleId>{5C22544A-7EE6-4342-B048-85BDC9FD1C3A}</a:tableStyleId>
              </a:tblPr>
              <a:tblGrid>
                <a:gridCol w="4519047">
                  <a:extLst>
                    <a:ext uri="{9D8B030D-6E8A-4147-A177-3AD203B41FA5}">
                      <a16:colId xmlns:a16="http://schemas.microsoft.com/office/drawing/2014/main" val="2599890382"/>
                    </a:ext>
                  </a:extLst>
                </a:gridCol>
                <a:gridCol w="4519047">
                  <a:extLst>
                    <a:ext uri="{9D8B030D-6E8A-4147-A177-3AD203B41FA5}">
                      <a16:colId xmlns:a16="http://schemas.microsoft.com/office/drawing/2014/main" val="2782529230"/>
                    </a:ext>
                  </a:extLst>
                </a:gridCol>
              </a:tblGrid>
              <a:tr h="0">
                <a:tc>
                  <a:txBody>
                    <a:bodyPr/>
                    <a:lstStyle/>
                    <a:p>
                      <a:r>
                        <a:rPr lang="nl-NL" dirty="0"/>
                        <a:t>Activiteit</a:t>
                      </a:r>
                    </a:p>
                  </a:txBody>
                  <a:tcPr/>
                </a:tc>
                <a:tc>
                  <a:txBody>
                    <a:bodyPr/>
                    <a:lstStyle/>
                    <a:p>
                      <a:r>
                        <a:rPr lang="nl-NL" dirty="0"/>
                        <a:t>Datum</a:t>
                      </a:r>
                    </a:p>
                  </a:txBody>
                  <a:tcPr/>
                </a:tc>
                <a:extLst>
                  <a:ext uri="{0D108BD9-81ED-4DB2-BD59-A6C34878D82A}">
                    <a16:rowId xmlns:a16="http://schemas.microsoft.com/office/drawing/2014/main" val="3590748485"/>
                  </a:ext>
                </a:extLst>
              </a:tr>
              <a:tr h="370840">
                <a:tc>
                  <a:txBody>
                    <a:bodyPr/>
                    <a:lstStyle/>
                    <a:p>
                      <a:r>
                        <a:rPr lang="nl-NL" dirty="0"/>
                        <a:t>Publicatiedatum van deze aanbesteding</a:t>
                      </a:r>
                    </a:p>
                  </a:txBody>
                  <a:tcPr/>
                </a:tc>
                <a:tc>
                  <a:txBody>
                    <a:bodyPr/>
                    <a:lstStyle/>
                    <a:p>
                      <a:r>
                        <a:rPr lang="nl-NL" dirty="0"/>
                        <a:t>24 augustus</a:t>
                      </a:r>
                    </a:p>
                  </a:txBody>
                  <a:tcPr/>
                </a:tc>
                <a:extLst>
                  <a:ext uri="{0D108BD9-81ED-4DB2-BD59-A6C34878D82A}">
                    <a16:rowId xmlns:a16="http://schemas.microsoft.com/office/drawing/2014/main" val="1586388331"/>
                  </a:ext>
                </a:extLst>
              </a:tr>
              <a:tr h="370840">
                <a:tc>
                  <a:txBody>
                    <a:bodyPr/>
                    <a:lstStyle/>
                    <a:p>
                      <a:r>
                        <a:rPr lang="nl-NL" dirty="0"/>
                        <a:t>Informatiebijeenkomst</a:t>
                      </a:r>
                    </a:p>
                  </a:txBody>
                  <a:tcPr/>
                </a:tc>
                <a:tc>
                  <a:txBody>
                    <a:bodyPr/>
                    <a:lstStyle/>
                    <a:p>
                      <a:r>
                        <a:rPr lang="nl-NL" dirty="0"/>
                        <a:t>3 september 15.00-16.00 uur</a:t>
                      </a:r>
                    </a:p>
                  </a:txBody>
                  <a:tcPr/>
                </a:tc>
                <a:extLst>
                  <a:ext uri="{0D108BD9-81ED-4DB2-BD59-A6C34878D82A}">
                    <a16:rowId xmlns:a16="http://schemas.microsoft.com/office/drawing/2014/main" val="2094331829"/>
                  </a:ext>
                </a:extLst>
              </a:tr>
              <a:tr h="370840">
                <a:tc>
                  <a:txBody>
                    <a:bodyPr/>
                    <a:lstStyle/>
                    <a:p>
                      <a:r>
                        <a:rPr lang="nl-NL" dirty="0"/>
                        <a:t>Eerste termijn voor stellen van vragen</a:t>
                      </a:r>
                    </a:p>
                  </a:txBody>
                  <a:tcPr/>
                </a:tc>
                <a:tc>
                  <a:txBody>
                    <a:bodyPr/>
                    <a:lstStyle/>
                    <a:p>
                      <a:r>
                        <a:rPr lang="nl-NL" dirty="0"/>
                        <a:t>3 september </a:t>
                      </a:r>
                    </a:p>
                  </a:txBody>
                  <a:tcPr/>
                </a:tc>
                <a:extLst>
                  <a:ext uri="{0D108BD9-81ED-4DB2-BD59-A6C34878D82A}">
                    <a16:rowId xmlns:a16="http://schemas.microsoft.com/office/drawing/2014/main" val="170616582"/>
                  </a:ext>
                </a:extLst>
              </a:tr>
              <a:tr h="370840">
                <a:tc>
                  <a:txBody>
                    <a:bodyPr/>
                    <a:lstStyle/>
                    <a:p>
                      <a:r>
                        <a:rPr lang="nl-NL" dirty="0"/>
                        <a:t>Beantwoording eerste vragen </a:t>
                      </a:r>
                    </a:p>
                  </a:txBody>
                  <a:tcPr/>
                </a:tc>
                <a:tc>
                  <a:txBody>
                    <a:bodyPr/>
                    <a:lstStyle/>
                    <a:p>
                      <a:r>
                        <a:rPr lang="nl-NL" dirty="0"/>
                        <a:t>10 september </a:t>
                      </a:r>
                    </a:p>
                  </a:txBody>
                  <a:tcPr/>
                </a:tc>
                <a:extLst>
                  <a:ext uri="{0D108BD9-81ED-4DB2-BD59-A6C34878D82A}">
                    <a16:rowId xmlns:a16="http://schemas.microsoft.com/office/drawing/2014/main" val="1141776419"/>
                  </a:ext>
                </a:extLst>
              </a:tr>
              <a:tr h="370840">
                <a:tc>
                  <a:txBody>
                    <a:bodyPr/>
                    <a:lstStyle/>
                    <a:p>
                      <a:r>
                        <a:rPr lang="nl-NL" dirty="0"/>
                        <a:t>Uiterste termijn voor het stellen van vragen</a:t>
                      </a:r>
                    </a:p>
                  </a:txBody>
                  <a:tcPr/>
                </a:tc>
                <a:tc>
                  <a:txBody>
                    <a:bodyPr/>
                    <a:lstStyle/>
                    <a:p>
                      <a:r>
                        <a:rPr lang="nl-NL" dirty="0"/>
                        <a:t>17 september 12.00 uur</a:t>
                      </a:r>
                    </a:p>
                  </a:txBody>
                  <a:tcPr/>
                </a:tc>
                <a:extLst>
                  <a:ext uri="{0D108BD9-81ED-4DB2-BD59-A6C34878D82A}">
                    <a16:rowId xmlns:a16="http://schemas.microsoft.com/office/drawing/2014/main" val="1047045860"/>
                  </a:ext>
                </a:extLst>
              </a:tr>
              <a:tr h="370840">
                <a:tc>
                  <a:txBody>
                    <a:bodyPr/>
                    <a:lstStyle/>
                    <a:p>
                      <a:r>
                        <a:rPr lang="nl-NL" dirty="0"/>
                        <a:t>Publicatie van de antwoorden in de Nota van Inlichtingen</a:t>
                      </a:r>
                    </a:p>
                  </a:txBody>
                  <a:tcPr/>
                </a:tc>
                <a:tc>
                  <a:txBody>
                    <a:bodyPr/>
                    <a:lstStyle/>
                    <a:p>
                      <a:r>
                        <a:rPr lang="nl-NL" dirty="0"/>
                        <a:t>24 september </a:t>
                      </a:r>
                    </a:p>
                  </a:txBody>
                  <a:tcPr/>
                </a:tc>
                <a:extLst>
                  <a:ext uri="{0D108BD9-81ED-4DB2-BD59-A6C34878D82A}">
                    <a16:rowId xmlns:a16="http://schemas.microsoft.com/office/drawing/2014/main" val="17726329"/>
                  </a:ext>
                </a:extLst>
              </a:tr>
              <a:tr h="370840">
                <a:tc>
                  <a:txBody>
                    <a:bodyPr/>
                    <a:lstStyle/>
                    <a:p>
                      <a:r>
                        <a:rPr lang="nl-NL" dirty="0"/>
                        <a:t>Uiterste termijn voor indienen van de Inschrijving</a:t>
                      </a:r>
                    </a:p>
                  </a:txBody>
                  <a:tcPr/>
                </a:tc>
                <a:tc>
                  <a:txBody>
                    <a:bodyPr/>
                    <a:lstStyle/>
                    <a:p>
                      <a:r>
                        <a:rPr lang="nl-NL" dirty="0"/>
                        <a:t>6 oktober, uiterlijk 12.00 uur</a:t>
                      </a:r>
                    </a:p>
                  </a:txBody>
                  <a:tcPr/>
                </a:tc>
                <a:extLst>
                  <a:ext uri="{0D108BD9-81ED-4DB2-BD59-A6C34878D82A}">
                    <a16:rowId xmlns:a16="http://schemas.microsoft.com/office/drawing/2014/main" val="929772111"/>
                  </a:ext>
                </a:extLst>
              </a:tr>
              <a:tr h="370840">
                <a:tc>
                  <a:txBody>
                    <a:bodyPr/>
                    <a:lstStyle/>
                    <a:p>
                      <a:r>
                        <a:rPr lang="nl-NL" dirty="0"/>
                        <a:t>Mededeling van de gunningsbeslissing</a:t>
                      </a:r>
                    </a:p>
                  </a:txBody>
                  <a:tcPr/>
                </a:tc>
                <a:tc>
                  <a:txBody>
                    <a:bodyPr/>
                    <a:lstStyle/>
                    <a:p>
                      <a:r>
                        <a:rPr lang="nl-NL" dirty="0"/>
                        <a:t>13 november</a:t>
                      </a:r>
                    </a:p>
                  </a:txBody>
                  <a:tcPr/>
                </a:tc>
                <a:extLst>
                  <a:ext uri="{0D108BD9-81ED-4DB2-BD59-A6C34878D82A}">
                    <a16:rowId xmlns:a16="http://schemas.microsoft.com/office/drawing/2014/main" val="245608840"/>
                  </a:ext>
                </a:extLst>
              </a:tr>
              <a:tr h="370840">
                <a:tc>
                  <a:txBody>
                    <a:bodyPr/>
                    <a:lstStyle/>
                    <a:p>
                      <a:r>
                        <a:rPr lang="nl-NL" dirty="0"/>
                        <a:t>Einde bezwaarperiode</a:t>
                      </a:r>
                    </a:p>
                  </a:txBody>
                  <a:tcPr/>
                </a:tc>
                <a:tc>
                  <a:txBody>
                    <a:bodyPr/>
                    <a:lstStyle/>
                    <a:p>
                      <a:r>
                        <a:rPr lang="nl-NL" dirty="0"/>
                        <a:t>3 december</a:t>
                      </a:r>
                    </a:p>
                  </a:txBody>
                  <a:tcPr/>
                </a:tc>
                <a:extLst>
                  <a:ext uri="{0D108BD9-81ED-4DB2-BD59-A6C34878D82A}">
                    <a16:rowId xmlns:a16="http://schemas.microsoft.com/office/drawing/2014/main" val="3764936023"/>
                  </a:ext>
                </a:extLst>
              </a:tr>
              <a:tr h="370840">
                <a:tc>
                  <a:txBody>
                    <a:bodyPr/>
                    <a:lstStyle/>
                    <a:p>
                      <a:r>
                        <a:rPr lang="nl-NL" dirty="0"/>
                        <a:t>Onderhandeling met onderzoeker(s)</a:t>
                      </a:r>
                    </a:p>
                  </a:txBody>
                  <a:tcPr/>
                </a:tc>
                <a:tc>
                  <a:txBody>
                    <a:bodyPr/>
                    <a:lstStyle/>
                    <a:p>
                      <a:r>
                        <a:rPr lang="nl-NL" dirty="0"/>
                        <a:t>februari 2027</a:t>
                      </a:r>
                    </a:p>
                  </a:txBody>
                  <a:tcPr/>
                </a:tc>
                <a:extLst>
                  <a:ext uri="{0D108BD9-81ED-4DB2-BD59-A6C34878D82A}">
                    <a16:rowId xmlns:a16="http://schemas.microsoft.com/office/drawing/2014/main" val="3155984400"/>
                  </a:ext>
                </a:extLst>
              </a:tr>
              <a:tr h="370840">
                <a:tc>
                  <a:txBody>
                    <a:bodyPr/>
                    <a:lstStyle/>
                    <a:p>
                      <a:r>
                        <a:rPr lang="nl-NL" dirty="0"/>
                        <a:t>Definitieve gunning</a:t>
                      </a:r>
                    </a:p>
                  </a:txBody>
                  <a:tcPr/>
                </a:tc>
                <a:tc>
                  <a:txBody>
                    <a:bodyPr/>
                    <a:lstStyle/>
                    <a:p>
                      <a:r>
                        <a:rPr lang="nl-NL" dirty="0"/>
                        <a:t>4 maart 2027</a:t>
                      </a:r>
                    </a:p>
                  </a:txBody>
                  <a:tcPr/>
                </a:tc>
                <a:extLst>
                  <a:ext uri="{0D108BD9-81ED-4DB2-BD59-A6C34878D82A}">
                    <a16:rowId xmlns:a16="http://schemas.microsoft.com/office/drawing/2014/main" val="3117074249"/>
                  </a:ext>
                </a:extLst>
              </a:tr>
              <a:tr h="370840">
                <a:tc>
                  <a:txBody>
                    <a:bodyPr/>
                    <a:lstStyle/>
                    <a:p>
                      <a:r>
                        <a:rPr lang="nl-NL" dirty="0"/>
                        <a:t>Ondertekening contract</a:t>
                      </a:r>
                    </a:p>
                  </a:txBody>
                  <a:tcPr/>
                </a:tc>
                <a:tc>
                  <a:txBody>
                    <a:bodyPr/>
                    <a:lstStyle/>
                    <a:p>
                      <a:r>
                        <a:rPr lang="nl-NL" dirty="0"/>
                        <a:t>5 april 2027</a:t>
                      </a:r>
                    </a:p>
                  </a:txBody>
                  <a:tcPr/>
                </a:tc>
                <a:extLst>
                  <a:ext uri="{0D108BD9-81ED-4DB2-BD59-A6C34878D82A}">
                    <a16:rowId xmlns:a16="http://schemas.microsoft.com/office/drawing/2014/main" val="1725134207"/>
                  </a:ext>
                </a:extLst>
              </a:tr>
            </a:tbl>
          </a:graphicData>
        </a:graphic>
      </p:graphicFrame>
    </p:spTree>
    <p:extLst>
      <p:ext uri="{BB962C8B-B14F-4D97-AF65-F5344CB8AC3E}">
        <p14:creationId xmlns:p14="http://schemas.microsoft.com/office/powerpoint/2010/main" val="70603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Belangrijk</a:t>
            </a:r>
          </a:p>
        </p:txBody>
      </p:sp>
      <p:sp>
        <p:nvSpPr>
          <p:cNvPr id="3" name="Tijdelijke aanduiding voor verticale tekst 2"/>
          <p:cNvSpPr>
            <a:spLocks noGrp="1"/>
          </p:cNvSpPr>
          <p:nvPr>
            <p:ph type="body" orient="vert" idx="1"/>
          </p:nvPr>
        </p:nvSpPr>
        <p:spPr>
          <a:xfrm>
            <a:off x="821748" y="1410303"/>
            <a:ext cx="9443825" cy="4795659"/>
          </a:xfrm>
        </p:spPr>
        <p:txBody>
          <a:bodyPr/>
          <a:lstStyle/>
          <a:p>
            <a:r>
              <a:rPr lang="nl-NL" sz="2000" dirty="0">
                <a:latin typeface="Calibri" panose="020F0502020204030204" pitchFamily="34" charset="0"/>
                <a:ea typeface="Calibri" panose="020F0502020204030204" pitchFamily="34" charset="0"/>
                <a:cs typeface="Times New Roman" panose="02020603050405020304" pitchFamily="18" charset="0"/>
              </a:rPr>
              <a:t>De informatie in de aanbestedingsdocumenten is leidend. Niet die op </a:t>
            </a:r>
            <a:r>
              <a:rPr lang="nl-NL" sz="2000" dirty="0" err="1"/>
              <a:t>TenderNed</a:t>
            </a:r>
            <a:r>
              <a:rPr lang="nl-NL" sz="2000" dirty="0">
                <a:latin typeface="Calibri" panose="020F0502020204030204" pitchFamily="34" charset="0"/>
                <a:ea typeface="Calibri" panose="020F0502020204030204" pitchFamily="34" charset="0"/>
                <a:cs typeface="Times New Roman" panose="02020603050405020304" pitchFamily="18" charset="0"/>
              </a:rPr>
              <a:t>. Bij twijfel vragen;</a:t>
            </a:r>
          </a:p>
          <a:p>
            <a:r>
              <a:rPr lang="nl-NL" sz="2000" dirty="0">
                <a:latin typeface="Calibri" panose="020F0502020204030204" pitchFamily="34" charset="0"/>
                <a:ea typeface="Calibri" panose="020F0502020204030204" pitchFamily="34" charset="0"/>
                <a:cs typeface="Times New Roman" panose="02020603050405020304" pitchFamily="18" charset="0"/>
              </a:rPr>
              <a:t>Let goed op dat alle vereiste documenten voor de uiterste inschrijfdatum worden ingediend. </a:t>
            </a:r>
          </a:p>
          <a:p>
            <a:pPr lvl="0"/>
            <a:r>
              <a:rPr lang="nl-NL" sz="2000" dirty="0"/>
              <a:t>Na de laatste nota van inlichtingen staan alle eisen aan de opdracht en de (contract)voorwaarden vast.</a:t>
            </a:r>
          </a:p>
          <a:p>
            <a:r>
              <a:rPr lang="nl-NL" sz="2000" dirty="0"/>
              <a:t>Na inschrijving kan er niets gewijzigd worden. Alle inhoud van de ingediende documenten ligt vast.</a:t>
            </a:r>
          </a:p>
          <a:p>
            <a:pPr marL="0" indent="0">
              <a:buNone/>
            </a:pPr>
            <a:endParaRPr lang="nl-NL" dirty="0"/>
          </a:p>
        </p:txBody>
      </p:sp>
    </p:spTree>
    <p:extLst>
      <p:ext uri="{BB962C8B-B14F-4D97-AF65-F5344CB8AC3E}">
        <p14:creationId xmlns:p14="http://schemas.microsoft.com/office/powerpoint/2010/main" val="3571907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Tips</a:t>
            </a:r>
          </a:p>
        </p:txBody>
      </p:sp>
      <p:sp>
        <p:nvSpPr>
          <p:cNvPr id="3" name="Tijdelijke aanduiding voor verticale tekst 2"/>
          <p:cNvSpPr>
            <a:spLocks noGrp="1"/>
          </p:cNvSpPr>
          <p:nvPr>
            <p:ph type="body" orient="vert" idx="1"/>
          </p:nvPr>
        </p:nvSpPr>
        <p:spPr/>
        <p:txBody>
          <a:bodyPr/>
          <a:lstStyle/>
          <a:p>
            <a:r>
              <a:rPr lang="nl-NL" sz="2000" dirty="0"/>
              <a:t>Communiceer goed met collega’s die meedoen aan de inschrijving. Informeer ze volledig over de procedure en voorwaarden. Dit voorkomt onnodige vragen of miscommunicatie;</a:t>
            </a:r>
          </a:p>
          <a:p>
            <a:r>
              <a:rPr lang="nl-NL" sz="2000" dirty="0"/>
              <a:t>Maak een checklist van uit te voeren acties, zodat niets vergeten wordt. </a:t>
            </a:r>
          </a:p>
          <a:p>
            <a:r>
              <a:rPr lang="nl-NL" sz="2000" dirty="0"/>
              <a:t>Let goed op de termijnen. Ook voor het opvragen van documenten of informatie;</a:t>
            </a:r>
          </a:p>
          <a:p>
            <a:r>
              <a:rPr lang="nl-NL" sz="2000" dirty="0"/>
              <a:t>Stel vragen (of suggesties) op tijd. Dit kan over elk document;</a:t>
            </a:r>
          </a:p>
          <a:p>
            <a:r>
              <a:rPr lang="nl-NL" sz="2000" dirty="0"/>
              <a:t>Schrijf niet op het allerlaatste moment in. Doe dat minimaal een dag vooraf. Oefen desnoods al eerder. Het verwijderen of vervangen van vorige versies van inschrijfformulieren op </a:t>
            </a:r>
            <a:r>
              <a:rPr lang="nl-NL" sz="2000" dirty="0" err="1"/>
              <a:t>TenderNed</a:t>
            </a:r>
            <a:r>
              <a:rPr lang="nl-NL" sz="2000" dirty="0">
                <a:latin typeface="Calibri" panose="020F0502020204030204" pitchFamily="34" charset="0"/>
                <a:ea typeface="Calibri" panose="020F0502020204030204" pitchFamily="34" charset="0"/>
                <a:cs typeface="Times New Roman" panose="02020603050405020304" pitchFamily="18" charset="0"/>
              </a:rPr>
              <a:t> </a:t>
            </a:r>
            <a:r>
              <a:rPr lang="nl-NL" sz="2000" dirty="0"/>
              <a:t>kan.</a:t>
            </a:r>
          </a:p>
        </p:txBody>
      </p:sp>
      <p:sp>
        <p:nvSpPr>
          <p:cNvPr id="4" name="Tijdelijke aanduiding voor datum 3"/>
          <p:cNvSpPr>
            <a:spLocks noGrp="1"/>
          </p:cNvSpPr>
          <p:nvPr>
            <p:ph type="dt" sz="half" idx="10"/>
          </p:nvPr>
        </p:nvSpPr>
        <p:spPr/>
        <p:txBody>
          <a:bodyPr/>
          <a:lstStyle/>
          <a:p>
            <a:fld id="{431C761A-8E17-4CA5-9DEB-BC3C24B26042}" type="datetime3">
              <a:rPr lang="nl-NL" noProof="0" smtClean="0"/>
              <a:t>3/9/26</a:t>
            </a:fld>
            <a:endParaRPr lang="nl-NL" noProof="0"/>
          </a:p>
        </p:txBody>
      </p:sp>
      <p:sp>
        <p:nvSpPr>
          <p:cNvPr id="5" name="Tijdelijke aanduiding voor voettekst 4"/>
          <p:cNvSpPr>
            <a:spLocks noGrp="1"/>
          </p:cNvSpPr>
          <p:nvPr>
            <p:ph type="ftr" sz="quarter" idx="11"/>
          </p:nvPr>
        </p:nvSpPr>
        <p:spPr/>
        <p:txBody>
          <a:bodyPr/>
          <a:lstStyle/>
          <a:p>
            <a:r>
              <a:rPr lang="nl-NL" noProof="0"/>
              <a:t>Invoegen &gt; Koptekst en voettekst</a:t>
            </a:r>
          </a:p>
        </p:txBody>
      </p:sp>
      <p:sp>
        <p:nvSpPr>
          <p:cNvPr id="6" name="Tijdelijke aanduiding voor dianummer 5"/>
          <p:cNvSpPr>
            <a:spLocks noGrp="1"/>
          </p:cNvSpPr>
          <p:nvPr>
            <p:ph type="sldNum" sz="quarter" idx="12"/>
          </p:nvPr>
        </p:nvSpPr>
        <p:spPr/>
        <p:txBody>
          <a:bodyPr/>
          <a:lstStyle/>
          <a:p>
            <a:fld id="{D7B5DC5B-6873-43DB-ADC7-B15ACCE0DFDB}" type="slidenum">
              <a:rPr lang="nl-NL" noProof="0" smtClean="0"/>
              <a:t>19</a:t>
            </a:fld>
            <a:endParaRPr lang="nl-NL" noProof="0"/>
          </a:p>
        </p:txBody>
      </p:sp>
    </p:spTree>
    <p:extLst>
      <p:ext uri="{BB962C8B-B14F-4D97-AF65-F5344CB8AC3E}">
        <p14:creationId xmlns:p14="http://schemas.microsoft.com/office/powerpoint/2010/main" val="2597700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2A21EC-EADA-E24D-6532-08D19B7C4615}"/>
              </a:ext>
            </a:extLst>
          </p:cNvPr>
          <p:cNvSpPr>
            <a:spLocks noGrp="1"/>
          </p:cNvSpPr>
          <p:nvPr>
            <p:ph type="title"/>
          </p:nvPr>
        </p:nvSpPr>
        <p:spPr/>
        <p:txBody>
          <a:bodyPr/>
          <a:lstStyle/>
          <a:p>
            <a:r>
              <a:rPr lang="nl-NL" dirty="0"/>
              <a:t>Belangenverstrengeling	</a:t>
            </a:r>
          </a:p>
        </p:txBody>
      </p:sp>
      <p:sp>
        <p:nvSpPr>
          <p:cNvPr id="3" name="Tijdelijke aanduiding voor verticale tekst 2">
            <a:extLst>
              <a:ext uri="{FF2B5EF4-FFF2-40B4-BE49-F238E27FC236}">
                <a16:creationId xmlns:a16="http://schemas.microsoft.com/office/drawing/2014/main" id="{89301020-A22A-2752-5B7C-3BF685369A4C}"/>
              </a:ext>
            </a:extLst>
          </p:cNvPr>
          <p:cNvSpPr>
            <a:spLocks noGrp="1"/>
          </p:cNvSpPr>
          <p:nvPr>
            <p:ph type="body" orient="vert" idx="1"/>
          </p:nvPr>
        </p:nvSpPr>
        <p:spPr/>
        <p:txBody>
          <a:bodyPr/>
          <a:lstStyle/>
          <a:p>
            <a:pPr marL="0" indent="0">
              <a:buNone/>
            </a:pPr>
            <a:r>
              <a:rPr lang="nl-NL" dirty="0"/>
              <a:t>Voorkomen: of als inschrijver of als jurylid.</a:t>
            </a:r>
            <a:br>
              <a:rPr lang="nl-NL" dirty="0"/>
            </a:br>
            <a:endParaRPr lang="nl-NL" dirty="0"/>
          </a:p>
          <a:p>
            <a:pPr marL="0" indent="0">
              <a:buNone/>
            </a:pPr>
            <a:r>
              <a:rPr lang="nl-NL" dirty="0"/>
              <a:t>Interesse om jurylid te worden? Mail naar </a:t>
            </a:r>
            <a:r>
              <a:rPr lang="nl-NL" dirty="0">
                <a:hlinkClick r:id="rId2"/>
              </a:rPr>
              <a:t>pcbv@nro.nl</a:t>
            </a:r>
            <a:r>
              <a:rPr lang="nl-NL" dirty="0"/>
              <a:t>.  </a:t>
            </a:r>
          </a:p>
        </p:txBody>
      </p:sp>
      <p:sp>
        <p:nvSpPr>
          <p:cNvPr id="4" name="Tijdelijke aanduiding voor datum 3">
            <a:extLst>
              <a:ext uri="{FF2B5EF4-FFF2-40B4-BE49-F238E27FC236}">
                <a16:creationId xmlns:a16="http://schemas.microsoft.com/office/drawing/2014/main" id="{E8ADFACA-BBEE-6B3F-678D-7963D39D8939}"/>
              </a:ext>
            </a:extLst>
          </p:cNvPr>
          <p:cNvSpPr>
            <a:spLocks noGrp="1"/>
          </p:cNvSpPr>
          <p:nvPr>
            <p:ph type="dt" sz="half" idx="10"/>
          </p:nvPr>
        </p:nvSpPr>
        <p:spPr/>
        <p:txBody>
          <a:bodyPr/>
          <a:lstStyle/>
          <a:p>
            <a:fld id="{431C761A-8E17-4CA5-9DEB-BC3C24B26042}" type="datetime3">
              <a:rPr lang="nl-NL" noProof="0" smtClean="0"/>
              <a:t>3/9/26</a:t>
            </a:fld>
            <a:endParaRPr lang="nl-NL" noProof="0"/>
          </a:p>
        </p:txBody>
      </p:sp>
      <p:sp>
        <p:nvSpPr>
          <p:cNvPr id="5" name="Tijdelijke aanduiding voor voettekst 4">
            <a:extLst>
              <a:ext uri="{FF2B5EF4-FFF2-40B4-BE49-F238E27FC236}">
                <a16:creationId xmlns:a16="http://schemas.microsoft.com/office/drawing/2014/main" id="{393BC000-6E1C-EAAF-53E3-5E1FE8B59392}"/>
              </a:ext>
            </a:extLst>
          </p:cNvPr>
          <p:cNvSpPr>
            <a:spLocks noGrp="1"/>
          </p:cNvSpPr>
          <p:nvPr>
            <p:ph type="ftr" sz="quarter" idx="11"/>
          </p:nvPr>
        </p:nvSpPr>
        <p:spPr/>
        <p:txBody>
          <a:bodyPr/>
          <a:lstStyle/>
          <a:p>
            <a:r>
              <a:rPr lang="nl-NL" noProof="0"/>
              <a:t>Invoegen &gt; Koptekst en voettekst</a:t>
            </a:r>
          </a:p>
        </p:txBody>
      </p:sp>
      <p:sp>
        <p:nvSpPr>
          <p:cNvPr id="6" name="Tijdelijke aanduiding voor dianummer 5">
            <a:extLst>
              <a:ext uri="{FF2B5EF4-FFF2-40B4-BE49-F238E27FC236}">
                <a16:creationId xmlns:a16="http://schemas.microsoft.com/office/drawing/2014/main" id="{438A7F07-B953-3401-FC3E-B1452F70CFA6}"/>
              </a:ext>
            </a:extLst>
          </p:cNvPr>
          <p:cNvSpPr>
            <a:spLocks noGrp="1"/>
          </p:cNvSpPr>
          <p:nvPr>
            <p:ph type="sldNum" sz="quarter" idx="12"/>
          </p:nvPr>
        </p:nvSpPr>
        <p:spPr/>
        <p:txBody>
          <a:bodyPr/>
          <a:lstStyle/>
          <a:p>
            <a:fld id="{D7B5DC5B-6873-43DB-ADC7-B15ACCE0DFDB}" type="slidenum">
              <a:rPr lang="nl-NL" noProof="0" smtClean="0"/>
              <a:t>20</a:t>
            </a:fld>
            <a:endParaRPr lang="nl-NL" noProof="0"/>
          </a:p>
        </p:txBody>
      </p:sp>
    </p:spTree>
    <p:extLst>
      <p:ext uri="{BB962C8B-B14F-4D97-AF65-F5344CB8AC3E}">
        <p14:creationId xmlns:p14="http://schemas.microsoft.com/office/powerpoint/2010/main" val="2615030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04BDAD20-4B09-4BCB-ADCA-2EB416BFBC3D}"/>
              </a:ext>
            </a:extLst>
          </p:cNvPr>
          <p:cNvSpPr>
            <a:spLocks noGrp="1"/>
          </p:cNvSpPr>
          <p:nvPr>
            <p:ph type="ctrTitle"/>
          </p:nvPr>
        </p:nvSpPr>
        <p:spPr>
          <a:xfrm>
            <a:off x="1251071" y="2661792"/>
            <a:ext cx="10100100" cy="825246"/>
          </a:xfrm>
        </p:spPr>
        <p:txBody>
          <a:bodyPr/>
          <a:lstStyle/>
          <a:p>
            <a:r>
              <a:rPr lang="nl-NL" dirty="0"/>
              <a:t>Vragen?</a:t>
            </a:r>
            <a:endParaRPr lang="nl-NL" dirty="0">
              <a:solidFill>
                <a:schemeClr val="bg1">
                  <a:lumMod val="95000"/>
                </a:schemeClr>
              </a:solidFill>
            </a:endParaRPr>
          </a:p>
        </p:txBody>
      </p:sp>
      <p:sp>
        <p:nvSpPr>
          <p:cNvPr id="3" name="Tijdelijke aanduiding voor datum 2">
            <a:extLst>
              <a:ext uri="{FF2B5EF4-FFF2-40B4-BE49-F238E27FC236}">
                <a16:creationId xmlns:a16="http://schemas.microsoft.com/office/drawing/2014/main" id="{66C41194-AE9E-43B9-9126-D42275955722}"/>
              </a:ext>
            </a:extLst>
          </p:cNvPr>
          <p:cNvSpPr>
            <a:spLocks noGrp="1"/>
          </p:cNvSpPr>
          <p:nvPr>
            <p:ph type="dt" sz="half" idx="10"/>
          </p:nvPr>
        </p:nvSpPr>
        <p:spPr/>
        <p:txBody>
          <a:bodyPr/>
          <a:lstStyle/>
          <a:p>
            <a:fld id="{DD2730D7-EE42-4EFA-9A84-3F0343FAF4B8}" type="datetime3">
              <a:rPr lang="nl-NL" noProof="0" smtClean="0"/>
              <a:t>3/9/26</a:t>
            </a:fld>
            <a:endParaRPr lang="nl-NL" noProof="0"/>
          </a:p>
        </p:txBody>
      </p:sp>
      <p:sp>
        <p:nvSpPr>
          <p:cNvPr id="4" name="Tijdelijke aanduiding voor voettekst 3">
            <a:extLst>
              <a:ext uri="{FF2B5EF4-FFF2-40B4-BE49-F238E27FC236}">
                <a16:creationId xmlns:a16="http://schemas.microsoft.com/office/drawing/2014/main" id="{DC448C74-B870-48BF-8312-9C448E30A66D}"/>
              </a:ext>
            </a:extLst>
          </p:cNvPr>
          <p:cNvSpPr>
            <a:spLocks noGrp="1"/>
          </p:cNvSpPr>
          <p:nvPr>
            <p:ph type="ftr" sz="quarter" idx="11"/>
          </p:nvPr>
        </p:nvSpPr>
        <p:spPr/>
        <p:txBody>
          <a:bodyPr/>
          <a:lstStyle/>
          <a:p>
            <a:r>
              <a:rPr lang="nl-NL" noProof="0"/>
              <a:t>Invoegen &gt; Koptekst en voettekst</a:t>
            </a:r>
          </a:p>
        </p:txBody>
      </p:sp>
      <p:sp>
        <p:nvSpPr>
          <p:cNvPr id="5" name="Tijdelijke aanduiding voor dianummer 4">
            <a:extLst>
              <a:ext uri="{FF2B5EF4-FFF2-40B4-BE49-F238E27FC236}">
                <a16:creationId xmlns:a16="http://schemas.microsoft.com/office/drawing/2014/main" id="{4E520112-F7A8-45F0-A353-8933206690C6}"/>
              </a:ext>
            </a:extLst>
          </p:cNvPr>
          <p:cNvSpPr>
            <a:spLocks noGrp="1"/>
          </p:cNvSpPr>
          <p:nvPr>
            <p:ph type="sldNum" sz="quarter" idx="12"/>
          </p:nvPr>
        </p:nvSpPr>
        <p:spPr/>
        <p:txBody>
          <a:bodyPr/>
          <a:lstStyle/>
          <a:p>
            <a:fld id="{D7B5DC5B-6873-43DB-ADC7-B15ACCE0DFDB}" type="slidenum">
              <a:rPr lang="nl-NL" noProof="0" smtClean="0"/>
              <a:t>21</a:t>
            </a:fld>
            <a:endParaRPr lang="nl-NL" noProof="0"/>
          </a:p>
        </p:txBody>
      </p:sp>
    </p:spTree>
    <p:extLst>
      <p:ext uri="{BB962C8B-B14F-4D97-AF65-F5344CB8AC3E}">
        <p14:creationId xmlns:p14="http://schemas.microsoft.com/office/powerpoint/2010/main" val="3303090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WR_METADATA_KEY" val="17f329d8-9057-488a-99b6-b31a6b21f689"/>
</p:tagLst>
</file>

<file path=ppt/theme/theme1.xml><?xml version="1.0" encoding="utf-8"?>
<a:theme xmlns:a="http://schemas.openxmlformats.org/drawingml/2006/main" name="Presentatie">
  <a:themeElements>
    <a:clrScheme name="NWO">
      <a:dk1>
        <a:sysClr val="windowText" lastClr="000000"/>
      </a:dk1>
      <a:lt1>
        <a:sysClr val="window" lastClr="FFFFFF"/>
      </a:lt1>
      <a:dk2>
        <a:srgbClr val="494949"/>
      </a:dk2>
      <a:lt2>
        <a:srgbClr val="C6C6C6"/>
      </a:lt2>
      <a:accent1>
        <a:srgbClr val="008B9F"/>
      </a:accent1>
      <a:accent2>
        <a:srgbClr val="18657C"/>
      </a:accent2>
      <a:accent3>
        <a:srgbClr val="8B6648"/>
      </a:accent3>
      <a:accent4>
        <a:srgbClr val="BA8B66"/>
      </a:accent4>
      <a:accent5>
        <a:srgbClr val="EB5D47"/>
      </a:accent5>
      <a:accent6>
        <a:srgbClr val="F9B232"/>
      </a:accent6>
      <a:hlink>
        <a:srgbClr val="0096A5"/>
      </a:hlink>
      <a:folHlink>
        <a:srgbClr val="787878"/>
      </a:folHlink>
    </a:clrScheme>
    <a:fontScheme name="NW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144000" tIns="144000" rIns="144000" bIns="144000" rtlCol="0" anchor="ctr"/>
      <a:lstStyle>
        <a:defPPr algn="ctr">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cap="rnd">
          <a:solidFill>
            <a:schemeClr val="accent1"/>
          </a:solidFill>
          <a:roun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defRPr sz="1600" dirty="0" smtClean="0"/>
        </a:defPPr>
      </a:lstStyle>
    </a:txDef>
  </a:objectDefaults>
  <a:extraClrSchemeLst/>
  <a:extLst>
    <a:ext uri="{05A4C25C-085E-4340-85A3-A5531E510DB2}">
      <thm15:themeFamily xmlns:thm15="http://schemas.microsoft.com/office/thememl/2012/main" name="Compact sjabloon PPT Nieuwe Huisstijl V1.2.potm" id="{9B4A3D54-BC3D-4AFD-936C-2C0D80D2D8AB}" vid="{CE5C60C4-0871-4EB9-9589-DF82B6D03ADF}"/>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31DFA5867C49442998D729FE8CCE2BE" ma:contentTypeVersion="14" ma:contentTypeDescription="Een nieuw document maken." ma:contentTypeScope="" ma:versionID="ac6ae0f44d4b74dc5580f8bb3cc07e40">
  <xsd:schema xmlns:xsd="http://www.w3.org/2001/XMLSchema" xmlns:xs="http://www.w3.org/2001/XMLSchema" xmlns:p="http://schemas.microsoft.com/office/2006/metadata/properties" xmlns:ns2="848cbf15-0c01-4e29-a14b-6316cf4248e9" xmlns:ns3="18d844fb-605b-4a94-a9a8-5f532b8abe32" targetNamespace="http://schemas.microsoft.com/office/2006/metadata/properties" ma:root="true" ma:fieldsID="850d89c4d7adc4dc5e0ff829cb45920b" ns2:_="" ns3:_="">
    <xsd:import namespace="848cbf15-0c01-4e29-a14b-6316cf4248e9"/>
    <xsd:import namespace="18d844fb-605b-4a94-a9a8-5f532b8abe3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8cbf15-0c01-4e29-a14b-6316cf4248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c4de90ba-4bda-406b-98db-adb497818b8a"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8d844fb-605b-4a94-a9a8-5f532b8abe3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22046822-3f46-428b-bc0d-650df69bee03}" ma:internalName="TaxCatchAll" ma:showField="CatchAllData" ma:web="18d844fb-605b-4a94-a9a8-5f532b8abe3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48cbf15-0c01-4e29-a14b-6316cf4248e9">
      <Terms xmlns="http://schemas.microsoft.com/office/infopath/2007/PartnerControls"/>
    </lcf76f155ced4ddcb4097134ff3c332f>
    <TaxCatchAll xmlns="18d844fb-605b-4a94-a9a8-5f532b8abe32" xsi:nil="true"/>
  </documentManagement>
</p:properties>
</file>

<file path=customXml/itemProps1.xml><?xml version="1.0" encoding="utf-8"?>
<ds:datastoreItem xmlns:ds="http://schemas.openxmlformats.org/officeDocument/2006/customXml" ds:itemID="{89DE351D-A65C-4DF9-BFA1-67D9DF8203C1}"/>
</file>

<file path=customXml/itemProps2.xml><?xml version="1.0" encoding="utf-8"?>
<ds:datastoreItem xmlns:ds="http://schemas.openxmlformats.org/officeDocument/2006/customXml" ds:itemID="{8C498F1D-78CC-4A68-985E-B3CB2E689658}"/>
</file>

<file path=customXml/itemProps3.xml><?xml version="1.0" encoding="utf-8"?>
<ds:datastoreItem xmlns:ds="http://schemas.openxmlformats.org/officeDocument/2006/customXml" ds:itemID="{D30F8B90-4FB8-4C6F-B1F2-7044CA8296DA}"/>
</file>

<file path=docMetadata/LabelInfo.xml><?xml version="1.0" encoding="utf-8"?>
<clbl:labelList xmlns:clbl="http://schemas.microsoft.com/office/2020/mipLabelMetadata">
  <clbl:label id="{81e63bdd-534e-4aaf-855a-4c017eec7126}" enabled="0" method="" siteId="{81e63bdd-534e-4aaf-855a-4c017eec7126}" removed="1"/>
</clbl:labelList>
</file>

<file path=docProps/app.xml><?xml version="1.0" encoding="utf-8"?>
<Properties xmlns="http://schemas.openxmlformats.org/officeDocument/2006/extended-properties" xmlns:vt="http://schemas.openxmlformats.org/officeDocument/2006/docPropsVTypes">
  <Template>blank</Template>
  <TotalTime>3086</TotalTime>
  <Words>1542</Words>
  <Application>Microsoft Office PowerPoint</Application>
  <PresentationFormat>Breedbeeld</PresentationFormat>
  <Paragraphs>205</Paragraphs>
  <Slides>21</Slides>
  <Notes>19</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21</vt:i4>
      </vt:variant>
    </vt:vector>
  </HeadingPairs>
  <TitlesOfParts>
    <vt:vector size="28" baseType="lpstr">
      <vt:lpstr>Microsoft JhengHei Light</vt:lpstr>
      <vt:lpstr>Aptos</vt:lpstr>
      <vt:lpstr>Arial</vt:lpstr>
      <vt:lpstr>Calibri</vt:lpstr>
      <vt:lpstr>Calibri Light</vt:lpstr>
      <vt:lpstr>Wingdings</vt:lpstr>
      <vt:lpstr>Presentatie</vt:lpstr>
      <vt:lpstr>Informatiebijeenkomst   Prijsvraag  effectmeting kansrijke interventies basisvaardigheden herziene tweede ronde </vt:lpstr>
      <vt:lpstr>Programma</vt:lpstr>
      <vt:lpstr>Achtergrond: Masterplan Basisvaardigheden</vt:lpstr>
      <vt:lpstr>Doel </vt:lpstr>
      <vt:lpstr>Herzieningen</vt:lpstr>
      <vt:lpstr>Interventie</vt:lpstr>
      <vt:lpstr>Eisen aan interventie (algemeen)</vt:lpstr>
      <vt:lpstr>Eisen aan interventie (per perceel)</vt:lpstr>
      <vt:lpstr>Ontwikkelfases</vt:lpstr>
      <vt:lpstr>Implementatieteam</vt:lpstr>
      <vt:lpstr>Samenwerking met onderzoekers</vt:lpstr>
      <vt:lpstr>Duur van de opdracht </vt:lpstr>
      <vt:lpstr>Prijs</vt:lpstr>
      <vt:lpstr>Procedure</vt:lpstr>
      <vt:lpstr>In te dienen documenten</vt:lpstr>
      <vt:lpstr>Begrotingsformat</vt:lpstr>
      <vt:lpstr>Planning</vt:lpstr>
      <vt:lpstr>Belangrijk</vt:lpstr>
      <vt:lpstr>Tips</vt:lpstr>
      <vt:lpstr>Belangenverstrengeling </vt:lpstr>
      <vt:lpstr>Vragen?</vt:lpstr>
    </vt:vector>
  </TitlesOfParts>
  <Company>NWO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Informatiebijeenkomst  Prijsvraag  Kansrijke interventies voor effectonderzoek in het po en vo</dc:title>
  <dc:creator>Ramesar M. [Manisha]</dc:creator>
  <cp:lastModifiedBy>Schepper, S. de [Sander]</cp:lastModifiedBy>
  <cp:revision>216</cp:revision>
  <cp:lastPrinted>2024-05-14T10:14:13Z</cp:lastPrinted>
  <dcterms:created xsi:type="dcterms:W3CDTF">2021-11-03T08:32:36Z</dcterms:created>
  <dcterms:modified xsi:type="dcterms:W3CDTF">2026-09-03T07:04:57Z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43987448</vt:lpwstr>
  </property>
  <property fmtid="{D5CDD505-2E9C-101B-9397-08002B2CF9AE}" pid="3" name="NXPowerLiteSettings">
    <vt:lpwstr>C980073804F000</vt:lpwstr>
  </property>
  <property fmtid="{D5CDD505-2E9C-101B-9397-08002B2CF9AE}" pid="4" name="NXPowerLiteVersion">
    <vt:lpwstr>D8.0.4</vt:lpwstr>
  </property>
  <property fmtid="{D5CDD505-2E9C-101B-9397-08002B2CF9AE}" pid="5" name="ContentTypeId">
    <vt:lpwstr>0x010100631DFA5867C49442998D729FE8CCE2BE</vt:lpwstr>
  </property>
</Properties>
</file>