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228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provincienoordholland-my.sharepoint.com/personal/femke_dijkstra_noord-holland_nl/Documents/Aanbestedingen/EA - Persdocumentatie/Publicatie/"/>
    </mc:Choice>
  </mc:AlternateContent>
  <xr:revisionPtr revIDLastSave="0" documentId="8_{D2ADE890-57B0-4C09-81B7-9811FAC6B93B}" xr6:coauthVersionLast="47" xr6:coauthVersionMax="47" xr10:uidLastSave="{00000000-0000-0000-0000-000000000000}"/>
  <bookViews>
    <workbookView xWindow="-110" yWindow="-110" windowWidth="19420" windowHeight="10300" tabRatio="651" xr2:uid="{00000000-000D-0000-FFFF-FFFF00000000}"/>
  </bookViews>
  <sheets>
    <sheet name="NvI" sheetId="13" r:id="rId1"/>
  </sheets>
  <definedNames>
    <definedName name="_xlnm._FilterDatabase" localSheetId="0" hidden="1">NvI!$B$5:$H$15</definedName>
    <definedName name="_xlnm.Print_Area" localSheetId="0">NvI!$B$1:$H$15</definedName>
  </definedName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0" uniqueCount="10">
  <si>
    <t xml:space="preserve">
De gestelde vragen van geïnteresseerde partijen worden in de Nota van Inlichtingen beantwoord. De Nota van Inlichtingen met antwoorden wordt door Aanbesteder voor Geïnteresseerden geanonimiseerd gepubliceerd via Tenderned.
</t>
  </si>
  <si>
    <t>Vraag</t>
  </si>
  <si>
    <t>Betreffende document</t>
  </si>
  <si>
    <t>Par. / artikel / tabblad</t>
  </si>
  <si>
    <t>Blz.</t>
  </si>
  <si>
    <t>Onderwerp</t>
  </si>
  <si>
    <t>Antwoord Provincie Noord-Holland</t>
  </si>
  <si>
    <t>dd @-@-2026</t>
  </si>
  <si>
    <t>Vragenformulier Europese openbare aanbesteding 'Persdocumentatie '</t>
  </si>
  <si>
    <t>Vraag of opmerking van Gegadigde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4" x14ac:knownFonts="1">
    <font>
      <sz val="10"/>
      <name val="Arial"/>
    </font>
    <font>
      <sz val="10"/>
      <color theme="1"/>
      <name val="Arial"/>
      <family val="2"/>
    </font>
    <font>
      <sz val="10"/>
      <color theme="1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sz val="10"/>
      <name val="Arial"/>
      <family val="2"/>
    </font>
    <font>
      <sz val="10"/>
      <color indexed="9"/>
      <name val="Arial"/>
      <family val="2"/>
    </font>
    <font>
      <sz val="12"/>
      <color theme="1"/>
      <name val="Calibri"/>
      <family val="2"/>
      <scheme val="minor"/>
    </font>
    <font>
      <b/>
      <sz val="20"/>
      <name val="Corbel"/>
    </font>
    <font>
      <b/>
      <sz val="10"/>
      <name val="Corbel"/>
    </font>
    <font>
      <sz val="20"/>
      <name val="Corbel"/>
    </font>
    <font>
      <sz val="10"/>
      <name val="Corbel"/>
    </font>
    <font>
      <sz val="10"/>
      <color rgb="FF00B0F0"/>
      <name val="Corbel"/>
    </font>
    <font>
      <sz val="10"/>
      <color theme="1"/>
      <name val="Corbel"/>
    </font>
  </fonts>
  <fills count="7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66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3" tint="0.59999389629810485"/>
        <bgColor indexed="64"/>
      </patternFill>
    </fill>
  </fills>
  <borders count="3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</borders>
  <cellStyleXfs count="2">
    <xf numFmtId="0" fontId="0" fillId="0" borderId="0"/>
    <xf numFmtId="0" fontId="7" fillId="0" borderId="0"/>
  </cellStyleXfs>
  <cellXfs count="35">
    <xf numFmtId="0" fontId="0" fillId="0" borderId="0" xfId="0"/>
    <xf numFmtId="0" fontId="5" fillId="0" borderId="0" xfId="0" applyFont="1"/>
    <xf numFmtId="0" fontId="6" fillId="0" borderId="0" xfId="0" applyFont="1"/>
    <xf numFmtId="0" fontId="4" fillId="0" borderId="0" xfId="0" applyFont="1" applyAlignment="1">
      <alignment wrapText="1"/>
    </xf>
    <xf numFmtId="0" fontId="5" fillId="0" borderId="0" xfId="0" applyFont="1" applyAlignment="1">
      <alignment wrapText="1"/>
    </xf>
    <xf numFmtId="0" fontId="6" fillId="0" borderId="0" xfId="0" applyFont="1" applyAlignment="1">
      <alignment wrapText="1"/>
    </xf>
    <xf numFmtId="0" fontId="5" fillId="0" borderId="0" xfId="0" applyFont="1" applyAlignment="1">
      <alignment horizontal="left" vertical="top" wrapText="1"/>
    </xf>
    <xf numFmtId="0" fontId="5" fillId="4" borderId="0" xfId="0" applyFont="1" applyFill="1"/>
    <xf numFmtId="0" fontId="2" fillId="0" borderId="0" xfId="0" applyFont="1" applyAlignment="1">
      <alignment horizontal="left" vertical="top" wrapText="1"/>
    </xf>
    <xf numFmtId="0" fontId="6" fillId="3" borderId="0" xfId="0" applyFont="1" applyFill="1"/>
    <xf numFmtId="0" fontId="5" fillId="3" borderId="0" xfId="0" applyFont="1" applyFill="1"/>
    <xf numFmtId="0" fontId="1" fillId="0" borderId="0" xfId="0" applyFont="1" applyAlignment="1">
      <alignment horizontal="left" vertical="top" wrapText="1"/>
    </xf>
    <xf numFmtId="49" fontId="1" fillId="0" borderId="0" xfId="0" applyNumberFormat="1" applyFont="1" applyAlignment="1">
      <alignment horizontal="left" vertical="top" wrapText="1"/>
    </xf>
    <xf numFmtId="0" fontId="8" fillId="5" borderId="0" xfId="0" applyFont="1" applyFill="1" applyAlignment="1">
      <alignment horizontal="left" vertical="center"/>
    </xf>
    <xf numFmtId="0" fontId="9" fillId="5" borderId="0" xfId="0" applyFont="1" applyFill="1" applyAlignment="1">
      <alignment horizontal="left" vertical="center"/>
    </xf>
    <xf numFmtId="0" fontId="10" fillId="5" borderId="0" xfId="0" applyFont="1" applyFill="1" applyAlignment="1">
      <alignment horizontal="left" vertical="top"/>
    </xf>
    <xf numFmtId="0" fontId="8" fillId="5" borderId="0" xfId="0" applyFont="1" applyFill="1" applyAlignment="1">
      <alignment horizontal="left" vertical="top"/>
    </xf>
    <xf numFmtId="0" fontId="9" fillId="5" borderId="2" xfId="0" applyFont="1" applyFill="1" applyBorder="1" applyAlignment="1">
      <alignment horizontal="left" vertical="center"/>
    </xf>
    <xf numFmtId="0" fontId="8" fillId="5" borderId="2" xfId="0" applyFont="1" applyFill="1" applyBorder="1" applyAlignment="1">
      <alignment horizontal="left" vertical="center"/>
    </xf>
    <xf numFmtId="0" fontId="11" fillId="0" borderId="0" xfId="0" applyFont="1"/>
    <xf numFmtId="0" fontId="9" fillId="0" borderId="0" xfId="0" applyFont="1"/>
    <xf numFmtId="0" fontId="11" fillId="0" borderId="0" xfId="0" applyFont="1" applyAlignment="1">
      <alignment horizontal="left" vertical="top"/>
    </xf>
    <xf numFmtId="0" fontId="12" fillId="0" borderId="0" xfId="0" applyFont="1" applyAlignment="1">
      <alignment wrapText="1"/>
    </xf>
    <xf numFmtId="3" fontId="9" fillId="6" borderId="1" xfId="0" applyNumberFormat="1" applyFont="1" applyFill="1" applyBorder="1" applyAlignment="1">
      <alignment vertical="top" wrapText="1"/>
    </xf>
    <xf numFmtId="0" fontId="9" fillId="6" borderId="1" xfId="0" applyFont="1" applyFill="1" applyBorder="1" applyAlignment="1">
      <alignment horizontal="left" vertical="top" wrapText="1"/>
    </xf>
    <xf numFmtId="0" fontId="12" fillId="0" borderId="0" xfId="0" applyFont="1" applyAlignment="1">
      <alignment horizontal="left" vertical="top" wrapText="1"/>
    </xf>
    <xf numFmtId="0" fontId="13" fillId="2" borderId="1" xfId="0" applyFont="1" applyFill="1" applyBorder="1" applyAlignment="1">
      <alignment horizontal="left" vertical="top" wrapText="1"/>
    </xf>
    <xf numFmtId="0" fontId="13" fillId="0" borderId="1" xfId="0" applyFont="1" applyBorder="1" applyAlignment="1">
      <alignment horizontal="left" vertical="top" wrapText="1"/>
    </xf>
    <xf numFmtId="0" fontId="11" fillId="0" borderId="1" xfId="0" applyFont="1" applyBorder="1" applyAlignment="1">
      <alignment horizontal="left" vertical="top" wrapText="1"/>
    </xf>
    <xf numFmtId="0" fontId="11" fillId="0" borderId="0" xfId="0" applyFont="1" applyAlignment="1">
      <alignment wrapText="1"/>
    </xf>
    <xf numFmtId="0" fontId="9" fillId="0" borderId="0" xfId="0" applyFont="1" applyAlignment="1">
      <alignment wrapText="1"/>
    </xf>
    <xf numFmtId="0" fontId="11" fillId="0" borderId="0" xfId="0" applyFont="1" applyAlignment="1">
      <alignment horizontal="left" vertical="top" wrapText="1"/>
    </xf>
    <xf numFmtId="0" fontId="8" fillId="5" borderId="0" xfId="0" applyFont="1" applyFill="1" applyAlignment="1">
      <alignment horizontal="left" vertical="top" wrapText="1"/>
    </xf>
    <xf numFmtId="0" fontId="8" fillId="5" borderId="0" xfId="0" applyFont="1" applyFill="1" applyAlignment="1">
      <alignment horizontal="left" vertical="top"/>
    </xf>
    <xf numFmtId="0" fontId="11" fillId="5" borderId="2" xfId="0" applyFont="1" applyFill="1" applyBorder="1" applyAlignment="1">
      <alignment horizontal="left" vertical="top" wrapText="1"/>
    </xf>
  </cellXfs>
  <cellStyles count="2">
    <cellStyle name="Standaard" xfId="0" builtinId="0"/>
    <cellStyle name="Standaard 2" xfId="1" xr:uid="{00000000-0005-0000-0000-000001000000}"/>
  </cellStyles>
  <dxfs count="0"/>
  <tableStyles count="0" defaultTableStyle="TableStyleMedium9" defaultPivotStyle="PivotStyleLight16"/>
  <colors>
    <mruColors>
      <color rgb="FFFFFF6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UH50"/>
  <sheetViews>
    <sheetView showGridLines="0" tabSelected="1" zoomScaleNormal="100" workbookViewId="0">
      <pane ySplit="5" topLeftCell="A6" activePane="bottomLeft" state="frozen"/>
      <selection pane="bottomLeft" activeCell="F5" sqref="F5"/>
    </sheetView>
  </sheetViews>
  <sheetFormatPr defaultColWidth="9.453125" defaultRowHeight="13" x14ac:dyDescent="0.3"/>
  <cols>
    <col min="1" max="1" width="2.453125" style="4" customWidth="1"/>
    <col min="2" max="2" width="7.453125" style="3" bestFit="1" customWidth="1"/>
    <col min="3" max="3" width="29.453125" style="6" bestFit="1" customWidth="1"/>
    <col min="4" max="4" width="8.453125" style="6" customWidth="1"/>
    <col min="5" max="5" width="6.453125" style="6" customWidth="1"/>
    <col min="6" max="6" width="17.453125" style="6" customWidth="1"/>
    <col min="7" max="7" width="62.453125" style="6" customWidth="1"/>
    <col min="8" max="8" width="90.453125" style="6" customWidth="1"/>
    <col min="9" max="9" width="9.453125" style="5"/>
    <col min="10" max="16384" width="9.453125" style="4"/>
  </cols>
  <sheetData>
    <row r="1" spans="1:1230" s="7" customFormat="1" ht="53.5" customHeight="1" x14ac:dyDescent="0.25">
      <c r="A1" s="32" t="s">
        <v>8</v>
      </c>
      <c r="B1" s="33"/>
      <c r="C1" s="33"/>
      <c r="D1" s="33"/>
      <c r="E1" s="33"/>
      <c r="F1" s="33"/>
      <c r="G1" s="33"/>
      <c r="H1" s="33"/>
      <c r="I1" s="9"/>
      <c r="J1" s="10"/>
      <c r="K1" s="10"/>
      <c r="L1" s="10"/>
      <c r="M1" s="10"/>
      <c r="N1" s="10"/>
      <c r="O1" s="10"/>
      <c r="P1" s="10"/>
      <c r="Q1" s="10"/>
      <c r="R1" s="10"/>
      <c r="S1" s="10"/>
      <c r="T1" s="10"/>
      <c r="U1" s="10"/>
      <c r="V1" s="10"/>
      <c r="W1" s="10"/>
      <c r="X1" s="10"/>
      <c r="Y1" s="10"/>
      <c r="Z1" s="10"/>
      <c r="AA1" s="10"/>
      <c r="AB1" s="10"/>
      <c r="AC1" s="10"/>
      <c r="AD1" s="10"/>
      <c r="AE1" s="10"/>
      <c r="AF1" s="10"/>
      <c r="AG1" s="10"/>
      <c r="AH1" s="10"/>
      <c r="AI1" s="10"/>
      <c r="AJ1" s="10"/>
      <c r="AK1" s="10"/>
      <c r="AL1" s="10"/>
      <c r="AM1" s="10"/>
      <c r="AN1" s="10"/>
      <c r="AO1" s="10"/>
      <c r="AP1" s="10"/>
      <c r="AQ1" s="10"/>
      <c r="AR1" s="10"/>
      <c r="AS1" s="10"/>
      <c r="AT1" s="10"/>
      <c r="AU1" s="10"/>
      <c r="AV1" s="10"/>
      <c r="AW1" s="10"/>
      <c r="AX1" s="10"/>
      <c r="AY1" s="10"/>
      <c r="AZ1" s="10"/>
      <c r="BA1" s="10"/>
      <c r="BB1" s="10"/>
      <c r="BC1" s="10"/>
      <c r="BD1" s="10"/>
      <c r="BE1" s="10"/>
      <c r="BF1" s="10"/>
      <c r="BG1" s="10"/>
      <c r="BH1" s="10"/>
      <c r="BI1" s="10"/>
      <c r="BJ1" s="10"/>
      <c r="BK1" s="10"/>
      <c r="BL1" s="10"/>
      <c r="BM1" s="10"/>
      <c r="BN1" s="10"/>
      <c r="BO1" s="10"/>
      <c r="BP1" s="10"/>
      <c r="BQ1" s="10"/>
      <c r="BR1" s="10"/>
      <c r="BS1" s="10"/>
      <c r="BT1" s="10"/>
      <c r="BU1" s="10"/>
      <c r="BV1" s="10"/>
      <c r="BW1" s="10"/>
      <c r="BX1" s="10"/>
      <c r="BY1" s="10"/>
      <c r="BZ1" s="10"/>
      <c r="CA1" s="10"/>
      <c r="CB1" s="10"/>
      <c r="CC1" s="10"/>
      <c r="CD1" s="10"/>
      <c r="CE1" s="10"/>
      <c r="CF1" s="10"/>
      <c r="CG1" s="10"/>
      <c r="CH1" s="10"/>
      <c r="CI1" s="10"/>
      <c r="CJ1" s="10"/>
      <c r="CK1" s="10"/>
      <c r="CL1" s="10"/>
      <c r="CM1" s="10"/>
      <c r="CN1" s="10"/>
      <c r="CO1" s="10"/>
      <c r="CP1" s="10"/>
      <c r="CQ1" s="10"/>
      <c r="CR1" s="10"/>
      <c r="CS1" s="10"/>
      <c r="CT1" s="10"/>
      <c r="CU1" s="10"/>
      <c r="CV1" s="10"/>
      <c r="CW1" s="10"/>
      <c r="CX1" s="10"/>
      <c r="CY1" s="10"/>
      <c r="CZ1" s="10"/>
      <c r="DA1" s="10"/>
      <c r="DB1" s="10"/>
      <c r="DC1" s="10"/>
      <c r="DD1" s="10"/>
      <c r="DE1" s="10"/>
      <c r="DF1" s="10"/>
      <c r="DG1" s="10"/>
      <c r="DH1" s="10"/>
      <c r="DI1" s="10"/>
      <c r="DJ1" s="10"/>
      <c r="DK1" s="10"/>
      <c r="DL1" s="10"/>
      <c r="DM1" s="10"/>
      <c r="DN1" s="10"/>
      <c r="DO1" s="10"/>
      <c r="DP1" s="10"/>
      <c r="DQ1" s="10"/>
      <c r="DR1" s="10"/>
      <c r="DS1" s="10"/>
      <c r="DT1" s="10"/>
      <c r="DU1" s="10"/>
      <c r="DV1" s="10"/>
      <c r="DW1" s="10"/>
      <c r="DX1" s="10"/>
      <c r="DY1" s="10"/>
      <c r="DZ1" s="10"/>
      <c r="EA1" s="10"/>
      <c r="EB1" s="10"/>
      <c r="EC1" s="10"/>
      <c r="ED1" s="10"/>
      <c r="EE1" s="10"/>
      <c r="EF1" s="10"/>
      <c r="EG1" s="10"/>
      <c r="EH1" s="10"/>
      <c r="EI1" s="10"/>
      <c r="EJ1" s="10"/>
      <c r="EK1" s="10"/>
      <c r="EL1" s="10"/>
      <c r="EM1" s="10"/>
      <c r="EN1" s="10"/>
      <c r="EO1" s="10"/>
      <c r="EP1" s="10"/>
      <c r="EQ1" s="10"/>
      <c r="ER1" s="10"/>
      <c r="ES1" s="10"/>
      <c r="ET1" s="10"/>
      <c r="EU1" s="10"/>
      <c r="EV1" s="10"/>
      <c r="EW1" s="10"/>
      <c r="EX1" s="10"/>
      <c r="EY1" s="10"/>
      <c r="EZ1" s="10"/>
      <c r="FA1" s="10"/>
      <c r="FB1" s="10"/>
      <c r="FC1" s="10"/>
      <c r="FD1" s="10"/>
      <c r="FE1" s="10"/>
      <c r="FF1" s="10"/>
      <c r="FG1" s="10"/>
      <c r="FH1" s="10"/>
      <c r="FI1" s="10"/>
      <c r="FJ1" s="10"/>
      <c r="FK1" s="10"/>
      <c r="FL1" s="10"/>
      <c r="FM1" s="10"/>
      <c r="FN1" s="10"/>
      <c r="FO1" s="10"/>
      <c r="FP1" s="10"/>
      <c r="FQ1" s="10"/>
      <c r="FR1" s="10"/>
      <c r="FS1" s="10"/>
      <c r="FT1" s="10"/>
      <c r="FU1" s="10"/>
      <c r="FV1" s="10"/>
      <c r="FW1" s="10"/>
      <c r="FX1" s="10"/>
      <c r="FY1" s="10"/>
      <c r="FZ1" s="10"/>
      <c r="GA1" s="10"/>
      <c r="GB1" s="10"/>
      <c r="GC1" s="10"/>
      <c r="GD1" s="10"/>
      <c r="GE1" s="10"/>
      <c r="GF1" s="10"/>
      <c r="GG1" s="10"/>
      <c r="GH1" s="10"/>
      <c r="GI1" s="10"/>
      <c r="GJ1" s="10"/>
      <c r="GK1" s="10"/>
      <c r="GL1" s="10"/>
      <c r="GM1" s="10"/>
      <c r="GN1" s="10"/>
      <c r="GO1" s="10"/>
      <c r="GP1" s="10"/>
      <c r="GQ1" s="10"/>
      <c r="GR1" s="10"/>
      <c r="GS1" s="10"/>
      <c r="GT1" s="10"/>
      <c r="GU1" s="10"/>
      <c r="GV1" s="10"/>
      <c r="GW1" s="10"/>
      <c r="GX1" s="10"/>
      <c r="GY1" s="10"/>
      <c r="GZ1" s="10"/>
      <c r="HA1" s="10"/>
      <c r="HB1" s="10"/>
      <c r="HC1" s="10"/>
      <c r="HD1" s="10"/>
      <c r="HE1" s="10"/>
      <c r="HF1" s="10"/>
      <c r="HG1" s="10"/>
      <c r="HH1" s="10"/>
      <c r="HI1" s="10"/>
      <c r="HJ1" s="10"/>
      <c r="HK1" s="10"/>
      <c r="HL1" s="10"/>
      <c r="HM1" s="10"/>
      <c r="HN1" s="10"/>
      <c r="HO1" s="10"/>
      <c r="HP1" s="10"/>
      <c r="HQ1" s="10"/>
      <c r="HR1" s="10"/>
      <c r="HS1" s="10"/>
      <c r="HT1" s="10"/>
      <c r="HU1" s="10"/>
      <c r="HV1" s="10"/>
      <c r="HW1" s="10"/>
      <c r="HX1" s="10"/>
      <c r="HY1" s="10"/>
      <c r="HZ1" s="10"/>
      <c r="IA1" s="10"/>
      <c r="IB1" s="10"/>
      <c r="IC1" s="10"/>
      <c r="ID1" s="10"/>
      <c r="IE1" s="10"/>
      <c r="IF1" s="10"/>
      <c r="IG1" s="10"/>
      <c r="IH1" s="10"/>
      <c r="II1" s="10"/>
      <c r="IJ1" s="10"/>
      <c r="IK1" s="10"/>
      <c r="IL1" s="10"/>
      <c r="IM1" s="10"/>
      <c r="IN1" s="10"/>
      <c r="IO1" s="10"/>
      <c r="IP1" s="10"/>
      <c r="IQ1" s="10"/>
      <c r="IR1" s="10"/>
      <c r="IS1" s="10"/>
      <c r="IT1" s="10"/>
      <c r="IU1" s="10"/>
      <c r="IV1" s="10"/>
      <c r="IW1" s="10"/>
      <c r="IX1" s="10"/>
      <c r="IY1" s="10"/>
      <c r="IZ1" s="10"/>
      <c r="JA1" s="10"/>
      <c r="JB1" s="10"/>
      <c r="JC1" s="10"/>
      <c r="JD1" s="10"/>
      <c r="JE1" s="10"/>
      <c r="JF1" s="10"/>
      <c r="JG1" s="10"/>
      <c r="JH1" s="10"/>
      <c r="JI1" s="10"/>
      <c r="JJ1" s="10"/>
      <c r="JK1" s="10"/>
      <c r="JL1" s="10"/>
      <c r="JM1" s="10"/>
      <c r="JN1" s="10"/>
      <c r="JO1" s="10"/>
      <c r="JP1" s="10"/>
      <c r="JQ1" s="10"/>
      <c r="JR1" s="10"/>
      <c r="JS1" s="10"/>
      <c r="JT1" s="10"/>
      <c r="JU1" s="10"/>
      <c r="JV1" s="10"/>
      <c r="JW1" s="10"/>
      <c r="JX1" s="10"/>
      <c r="JY1" s="10"/>
      <c r="JZ1" s="10"/>
      <c r="KA1" s="10"/>
      <c r="KB1" s="10"/>
      <c r="KC1" s="10"/>
      <c r="KD1" s="10"/>
      <c r="KE1" s="10"/>
      <c r="KF1" s="10"/>
      <c r="KG1" s="10"/>
      <c r="KH1" s="10"/>
      <c r="KI1" s="10"/>
      <c r="KJ1" s="10"/>
      <c r="KK1" s="10"/>
      <c r="KL1" s="10"/>
      <c r="KM1" s="10"/>
      <c r="KN1" s="10"/>
      <c r="KO1" s="10"/>
      <c r="KP1" s="10"/>
      <c r="KQ1" s="10"/>
      <c r="KR1" s="10"/>
      <c r="KS1" s="10"/>
      <c r="KT1" s="10"/>
      <c r="KU1" s="10"/>
      <c r="KV1" s="10"/>
      <c r="KW1" s="10"/>
      <c r="KX1" s="10"/>
      <c r="KY1" s="10"/>
      <c r="KZ1" s="10"/>
      <c r="LA1" s="10"/>
      <c r="LB1" s="10"/>
      <c r="LC1" s="10"/>
      <c r="LD1" s="10"/>
      <c r="LE1" s="10"/>
      <c r="LF1" s="10"/>
      <c r="LG1" s="10"/>
      <c r="LH1" s="10"/>
      <c r="LI1" s="10"/>
      <c r="LJ1" s="10"/>
      <c r="LK1" s="10"/>
      <c r="LL1" s="10"/>
      <c r="LM1" s="10"/>
      <c r="LN1" s="10"/>
      <c r="LO1" s="10"/>
      <c r="LP1" s="10"/>
      <c r="LQ1" s="10"/>
      <c r="LR1" s="10"/>
      <c r="LS1" s="10"/>
      <c r="LT1" s="10"/>
      <c r="LU1" s="10"/>
      <c r="LV1" s="10"/>
      <c r="LW1" s="10"/>
      <c r="LX1" s="10"/>
      <c r="LY1" s="10"/>
      <c r="LZ1" s="10"/>
      <c r="MA1" s="10"/>
      <c r="MB1" s="10"/>
      <c r="MC1" s="10"/>
      <c r="MD1" s="10"/>
      <c r="ME1" s="10"/>
      <c r="MF1" s="10"/>
      <c r="MG1" s="10"/>
      <c r="MH1" s="10"/>
      <c r="MI1" s="10"/>
      <c r="MJ1" s="10"/>
      <c r="MK1" s="10"/>
      <c r="ML1" s="10"/>
      <c r="MM1" s="10"/>
      <c r="MN1" s="10"/>
      <c r="MO1" s="10"/>
      <c r="MP1" s="10"/>
      <c r="MQ1" s="10"/>
      <c r="MR1" s="10"/>
      <c r="MS1" s="10"/>
      <c r="MT1" s="10"/>
      <c r="MU1" s="10"/>
      <c r="MV1" s="10"/>
      <c r="MW1" s="10"/>
      <c r="MX1" s="10"/>
      <c r="MY1" s="10"/>
      <c r="MZ1" s="10"/>
      <c r="NA1" s="10"/>
      <c r="NB1" s="10"/>
      <c r="NC1" s="10"/>
      <c r="ND1" s="10"/>
      <c r="NE1" s="10"/>
      <c r="NF1" s="10"/>
      <c r="NG1" s="10"/>
      <c r="NH1" s="10"/>
      <c r="NI1" s="10"/>
      <c r="NJ1" s="10"/>
      <c r="NK1" s="10"/>
      <c r="NL1" s="10"/>
      <c r="NM1" s="10"/>
      <c r="NN1" s="10"/>
      <c r="NO1" s="10"/>
      <c r="NP1" s="10"/>
      <c r="NQ1" s="10"/>
      <c r="NR1" s="10"/>
      <c r="NS1" s="10"/>
      <c r="NT1" s="10"/>
      <c r="NU1" s="10"/>
      <c r="NV1" s="10"/>
      <c r="NW1" s="10"/>
      <c r="NX1" s="10"/>
      <c r="NY1" s="10"/>
      <c r="NZ1" s="10"/>
      <c r="OA1" s="10"/>
      <c r="OB1" s="10"/>
      <c r="OC1" s="10"/>
      <c r="OD1" s="10"/>
      <c r="OE1" s="10"/>
      <c r="OF1" s="10"/>
      <c r="OG1" s="10"/>
      <c r="OH1" s="10"/>
      <c r="OI1" s="10"/>
      <c r="OJ1" s="10"/>
      <c r="OK1" s="10"/>
      <c r="OL1" s="10"/>
      <c r="OM1" s="10"/>
      <c r="ON1" s="10"/>
      <c r="OO1" s="10"/>
      <c r="OP1" s="10"/>
      <c r="OQ1" s="10"/>
      <c r="OR1" s="10"/>
      <c r="OS1" s="10"/>
      <c r="OT1" s="10"/>
      <c r="OU1" s="10"/>
      <c r="OV1" s="10"/>
      <c r="OW1" s="10"/>
      <c r="OX1" s="10"/>
      <c r="OY1" s="10"/>
      <c r="OZ1" s="10"/>
      <c r="PA1" s="10"/>
      <c r="PB1" s="10"/>
      <c r="PC1" s="10"/>
      <c r="PD1" s="10"/>
      <c r="PE1" s="10"/>
      <c r="PF1" s="10"/>
      <c r="PG1" s="10"/>
      <c r="PH1" s="10"/>
      <c r="PI1" s="10"/>
      <c r="PJ1" s="10"/>
      <c r="PK1" s="10"/>
      <c r="PL1" s="10"/>
      <c r="PM1" s="10"/>
      <c r="PN1" s="10"/>
      <c r="PO1" s="10"/>
      <c r="PP1" s="10"/>
      <c r="PQ1" s="10"/>
      <c r="PR1" s="10"/>
      <c r="PS1" s="10"/>
      <c r="PT1" s="10"/>
      <c r="PU1" s="10"/>
      <c r="PV1" s="10"/>
      <c r="PW1" s="10"/>
      <c r="PX1" s="10"/>
      <c r="PY1" s="10"/>
      <c r="PZ1" s="10"/>
      <c r="QA1" s="10"/>
      <c r="QB1" s="10"/>
      <c r="QC1" s="10"/>
      <c r="QD1" s="10"/>
      <c r="QE1" s="10"/>
      <c r="QF1" s="10"/>
      <c r="QG1" s="10"/>
      <c r="QH1" s="10"/>
      <c r="QI1" s="10"/>
      <c r="QJ1" s="10"/>
      <c r="QK1" s="10"/>
      <c r="QL1" s="10"/>
      <c r="QM1" s="10"/>
      <c r="QN1" s="10"/>
      <c r="QO1" s="10"/>
      <c r="QP1" s="10"/>
      <c r="QQ1" s="10"/>
      <c r="QR1" s="10"/>
      <c r="QS1" s="10"/>
      <c r="QT1" s="10"/>
      <c r="QU1" s="10"/>
      <c r="QV1" s="10"/>
      <c r="QW1" s="10"/>
      <c r="QX1" s="10"/>
      <c r="QY1" s="10"/>
      <c r="QZ1" s="10"/>
      <c r="RA1" s="10"/>
      <c r="RB1" s="10"/>
      <c r="RC1" s="10"/>
      <c r="RD1" s="10"/>
      <c r="RE1" s="10"/>
      <c r="RF1" s="10"/>
      <c r="RG1" s="10"/>
      <c r="RH1" s="10"/>
      <c r="RI1" s="10"/>
      <c r="RJ1" s="10"/>
      <c r="RK1" s="10"/>
      <c r="RL1" s="10"/>
      <c r="RM1" s="10"/>
      <c r="RN1" s="10"/>
      <c r="RO1" s="10"/>
      <c r="RP1" s="10"/>
      <c r="RQ1" s="10"/>
      <c r="RR1" s="10"/>
      <c r="RS1" s="10"/>
      <c r="RT1" s="10"/>
      <c r="RU1" s="10"/>
      <c r="RV1" s="10"/>
      <c r="RW1" s="10"/>
      <c r="RX1" s="10"/>
      <c r="RY1" s="10"/>
      <c r="RZ1" s="10"/>
      <c r="SA1" s="10"/>
      <c r="SB1" s="10"/>
      <c r="SC1" s="10"/>
      <c r="SD1" s="10"/>
      <c r="SE1" s="10"/>
      <c r="SF1" s="10"/>
      <c r="SG1" s="10"/>
      <c r="SH1" s="10"/>
      <c r="SI1" s="10"/>
      <c r="SJ1" s="10"/>
      <c r="SK1" s="10"/>
      <c r="SL1" s="10"/>
      <c r="SM1" s="10"/>
      <c r="SN1" s="10"/>
      <c r="SO1" s="10"/>
      <c r="SP1" s="10"/>
      <c r="SQ1" s="10"/>
      <c r="SR1" s="10"/>
      <c r="SS1" s="10"/>
      <c r="ST1" s="10"/>
      <c r="SU1" s="10"/>
      <c r="SV1" s="10"/>
      <c r="SW1" s="10"/>
      <c r="SX1" s="10"/>
      <c r="SY1" s="10"/>
      <c r="SZ1" s="10"/>
      <c r="TA1" s="10"/>
      <c r="TB1" s="10"/>
      <c r="TC1" s="10"/>
      <c r="TD1" s="10"/>
      <c r="TE1" s="10"/>
      <c r="TF1" s="10"/>
      <c r="TG1" s="10"/>
      <c r="TH1" s="10"/>
      <c r="TI1" s="10"/>
      <c r="TJ1" s="10"/>
      <c r="TK1" s="10"/>
      <c r="TL1" s="10"/>
      <c r="TM1" s="10"/>
      <c r="TN1" s="10"/>
      <c r="TO1" s="10"/>
      <c r="TP1" s="10"/>
      <c r="TQ1" s="10"/>
      <c r="TR1" s="10"/>
      <c r="TS1" s="10"/>
      <c r="TT1" s="10"/>
      <c r="TU1" s="10"/>
      <c r="TV1" s="10"/>
      <c r="TW1" s="10"/>
      <c r="TX1" s="10"/>
      <c r="TY1" s="10"/>
      <c r="TZ1" s="10"/>
      <c r="UA1" s="10"/>
      <c r="UB1" s="10"/>
      <c r="UC1" s="10"/>
      <c r="UD1" s="10"/>
      <c r="UE1" s="10"/>
      <c r="UF1" s="10"/>
      <c r="UG1" s="10"/>
      <c r="UH1" s="10"/>
      <c r="UI1" s="10"/>
      <c r="UJ1" s="10"/>
      <c r="UK1" s="10"/>
      <c r="UL1" s="10"/>
      <c r="UM1" s="10"/>
      <c r="UN1" s="10"/>
      <c r="UO1" s="10"/>
      <c r="UP1" s="10"/>
      <c r="UQ1" s="10"/>
      <c r="UR1" s="10"/>
      <c r="US1" s="10"/>
      <c r="UT1" s="10"/>
      <c r="UU1" s="10"/>
      <c r="UV1" s="10"/>
      <c r="UW1" s="10"/>
      <c r="UX1" s="10"/>
      <c r="UY1" s="10"/>
      <c r="UZ1" s="10"/>
      <c r="VA1" s="10"/>
      <c r="VB1" s="10"/>
      <c r="VC1" s="10"/>
      <c r="VD1" s="10"/>
      <c r="VE1" s="10"/>
      <c r="VF1" s="10"/>
      <c r="VG1" s="10"/>
      <c r="VH1" s="10"/>
      <c r="VI1" s="10"/>
      <c r="VJ1" s="10"/>
      <c r="VK1" s="10"/>
      <c r="VL1" s="10"/>
      <c r="VM1" s="10"/>
      <c r="VN1" s="10"/>
      <c r="VO1" s="10"/>
      <c r="VP1" s="10"/>
      <c r="VQ1" s="10"/>
      <c r="VR1" s="10"/>
      <c r="VS1" s="10"/>
      <c r="VT1" s="10"/>
      <c r="VU1" s="10"/>
      <c r="VV1" s="10"/>
      <c r="VW1" s="10"/>
      <c r="VX1" s="10"/>
      <c r="VY1" s="10"/>
      <c r="VZ1" s="10"/>
      <c r="WA1" s="10"/>
      <c r="WB1" s="10"/>
      <c r="WC1" s="10"/>
      <c r="WD1" s="10"/>
      <c r="WE1" s="10"/>
      <c r="WF1" s="10"/>
      <c r="WG1" s="10"/>
      <c r="WH1" s="10"/>
      <c r="WI1" s="10"/>
      <c r="WJ1" s="10"/>
      <c r="WK1" s="10"/>
      <c r="WL1" s="10"/>
      <c r="WM1" s="10"/>
      <c r="WN1" s="10"/>
      <c r="WO1" s="10"/>
      <c r="WP1" s="10"/>
      <c r="WQ1" s="10"/>
      <c r="WR1" s="10"/>
      <c r="WS1" s="10"/>
      <c r="WT1" s="10"/>
      <c r="WU1" s="10"/>
      <c r="WV1" s="10"/>
      <c r="WW1" s="10"/>
      <c r="WX1" s="10"/>
      <c r="WY1" s="10"/>
      <c r="WZ1" s="10"/>
      <c r="XA1" s="10"/>
      <c r="XB1" s="10"/>
      <c r="XC1" s="10"/>
      <c r="XD1" s="10"/>
      <c r="XE1" s="10"/>
      <c r="XF1" s="10"/>
      <c r="XG1" s="10"/>
      <c r="XH1" s="10"/>
      <c r="XI1" s="10"/>
      <c r="XJ1" s="10"/>
      <c r="XK1" s="10"/>
      <c r="XL1" s="10"/>
      <c r="XM1" s="10"/>
      <c r="XN1" s="10"/>
      <c r="XO1" s="10"/>
      <c r="XP1" s="10"/>
      <c r="XQ1" s="10"/>
      <c r="XR1" s="10"/>
      <c r="XS1" s="10"/>
      <c r="XT1" s="10"/>
      <c r="XU1" s="10"/>
      <c r="XV1" s="10"/>
      <c r="XW1" s="10"/>
      <c r="XX1" s="10"/>
      <c r="XY1" s="10"/>
      <c r="XZ1" s="10"/>
      <c r="YA1" s="10"/>
      <c r="YB1" s="10"/>
      <c r="YC1" s="10"/>
      <c r="YD1" s="10"/>
      <c r="YE1" s="10"/>
      <c r="YF1" s="10"/>
      <c r="YG1" s="10"/>
      <c r="YH1" s="10"/>
      <c r="YI1" s="10"/>
      <c r="YJ1" s="10"/>
      <c r="YK1" s="10"/>
      <c r="YL1" s="10"/>
      <c r="YM1" s="10"/>
      <c r="YN1" s="10"/>
      <c r="YO1" s="10"/>
      <c r="YP1" s="10"/>
      <c r="YQ1" s="10"/>
      <c r="YR1" s="10"/>
      <c r="YS1" s="10"/>
      <c r="YT1" s="10"/>
      <c r="YU1" s="10"/>
      <c r="YV1" s="10"/>
      <c r="YW1" s="10"/>
      <c r="YX1" s="10"/>
      <c r="YY1" s="10"/>
      <c r="YZ1" s="10"/>
      <c r="ZA1" s="10"/>
      <c r="ZB1" s="10"/>
      <c r="ZC1" s="10"/>
      <c r="ZD1" s="10"/>
      <c r="ZE1" s="10"/>
      <c r="ZF1" s="10"/>
      <c r="ZG1" s="10"/>
      <c r="ZH1" s="10"/>
      <c r="ZI1" s="10"/>
      <c r="ZJ1" s="10"/>
      <c r="ZK1" s="10"/>
      <c r="ZL1" s="10"/>
      <c r="ZM1" s="10"/>
      <c r="ZN1" s="10"/>
      <c r="ZO1" s="10"/>
      <c r="ZP1" s="10"/>
      <c r="ZQ1" s="10"/>
      <c r="ZR1" s="10"/>
      <c r="ZS1" s="10"/>
      <c r="ZT1" s="10"/>
      <c r="ZU1" s="10"/>
      <c r="ZV1" s="10"/>
      <c r="ZW1" s="10"/>
      <c r="ZX1" s="10"/>
      <c r="ZY1" s="10"/>
      <c r="ZZ1" s="10"/>
      <c r="AAA1" s="10"/>
      <c r="AAB1" s="10"/>
      <c r="AAC1" s="10"/>
      <c r="AAD1" s="10"/>
      <c r="AAE1" s="10"/>
      <c r="AAF1" s="10"/>
      <c r="AAG1" s="10"/>
      <c r="AAH1" s="10"/>
      <c r="AAI1" s="10"/>
      <c r="AAJ1" s="10"/>
      <c r="AAK1" s="10"/>
      <c r="AAL1" s="10"/>
      <c r="AAM1" s="10"/>
      <c r="AAN1" s="10"/>
      <c r="AAO1" s="10"/>
      <c r="AAP1" s="10"/>
      <c r="AAQ1" s="10"/>
      <c r="AAR1" s="10"/>
      <c r="AAS1" s="10"/>
      <c r="AAT1" s="10"/>
      <c r="AAU1" s="10"/>
      <c r="AAV1" s="10"/>
      <c r="AAW1" s="10"/>
      <c r="AAX1" s="10"/>
      <c r="AAY1" s="10"/>
      <c r="AAZ1" s="10"/>
      <c r="ABA1" s="10"/>
      <c r="ABB1" s="10"/>
      <c r="ABC1" s="10"/>
      <c r="ABD1" s="10"/>
      <c r="ABE1" s="10"/>
      <c r="ABF1" s="10"/>
      <c r="ABG1" s="10"/>
      <c r="ABH1" s="10"/>
      <c r="ABI1" s="10"/>
      <c r="ABJ1" s="10"/>
      <c r="ABK1" s="10"/>
      <c r="ABL1" s="10"/>
      <c r="ABM1" s="10"/>
      <c r="ABN1" s="10"/>
      <c r="ABO1" s="10"/>
      <c r="ABP1" s="10"/>
      <c r="ABQ1" s="10"/>
      <c r="ABR1" s="10"/>
      <c r="ABS1" s="10"/>
      <c r="ABT1" s="10"/>
      <c r="ABU1" s="10"/>
      <c r="ABV1" s="10"/>
      <c r="ABW1" s="10"/>
      <c r="ABX1" s="10"/>
      <c r="ABY1" s="10"/>
      <c r="ABZ1" s="10"/>
      <c r="ACA1" s="10"/>
      <c r="ACB1" s="10"/>
      <c r="ACC1" s="10"/>
      <c r="ACD1" s="10"/>
      <c r="ACE1" s="10"/>
      <c r="ACF1" s="10"/>
      <c r="ACG1" s="10"/>
      <c r="ACH1" s="10"/>
      <c r="ACI1" s="10"/>
      <c r="ACJ1" s="10"/>
      <c r="ACK1" s="10"/>
      <c r="ACL1" s="10"/>
      <c r="ACM1" s="10"/>
      <c r="ACN1" s="10"/>
      <c r="ACO1" s="10"/>
      <c r="ACP1" s="10"/>
      <c r="ACQ1" s="10"/>
      <c r="ACR1" s="10"/>
      <c r="ACS1" s="10"/>
      <c r="ACT1" s="10"/>
      <c r="ACU1" s="10"/>
      <c r="ACV1" s="10"/>
      <c r="ACW1" s="10"/>
      <c r="ACX1" s="10"/>
      <c r="ACY1" s="10"/>
      <c r="ACZ1" s="10"/>
      <c r="ADA1" s="10"/>
      <c r="ADB1" s="10"/>
      <c r="ADC1" s="10"/>
      <c r="ADD1" s="10"/>
      <c r="ADE1" s="10"/>
      <c r="ADF1" s="10"/>
      <c r="ADG1" s="10"/>
      <c r="ADH1" s="10"/>
      <c r="ADI1" s="10"/>
      <c r="ADJ1" s="10"/>
      <c r="ADK1" s="10"/>
      <c r="ADL1" s="10"/>
      <c r="ADM1" s="10"/>
      <c r="ADN1" s="10"/>
      <c r="ADO1" s="10"/>
      <c r="ADP1" s="10"/>
      <c r="ADQ1" s="10"/>
      <c r="ADR1" s="10"/>
      <c r="ADS1" s="10"/>
      <c r="ADT1" s="10"/>
      <c r="ADU1" s="10"/>
      <c r="ADV1" s="10"/>
      <c r="ADW1" s="10"/>
      <c r="ADX1" s="10"/>
      <c r="ADY1" s="10"/>
      <c r="ADZ1" s="10"/>
      <c r="AEA1" s="10"/>
      <c r="AEB1" s="10"/>
      <c r="AEC1" s="10"/>
      <c r="AED1" s="10"/>
      <c r="AEE1" s="10"/>
      <c r="AEF1" s="10"/>
      <c r="AEG1" s="10"/>
      <c r="AEH1" s="10"/>
      <c r="AEI1" s="10"/>
      <c r="AEJ1" s="10"/>
      <c r="AEK1" s="10"/>
      <c r="AEL1" s="10"/>
      <c r="AEM1" s="10"/>
      <c r="AEN1" s="10"/>
      <c r="AEO1" s="10"/>
      <c r="AEP1" s="10"/>
      <c r="AEQ1" s="10"/>
      <c r="AER1" s="10"/>
      <c r="AES1" s="10"/>
      <c r="AET1" s="10"/>
      <c r="AEU1" s="10"/>
      <c r="AEV1" s="10"/>
      <c r="AEW1" s="10"/>
      <c r="AEX1" s="10"/>
      <c r="AEY1" s="10"/>
      <c r="AEZ1" s="10"/>
      <c r="AFA1" s="10"/>
      <c r="AFB1" s="10"/>
      <c r="AFC1" s="10"/>
      <c r="AFD1" s="10"/>
      <c r="AFE1" s="10"/>
      <c r="AFF1" s="10"/>
      <c r="AFG1" s="10"/>
      <c r="AFH1" s="10"/>
      <c r="AFI1" s="10"/>
      <c r="AFJ1" s="10"/>
      <c r="AFK1" s="10"/>
      <c r="AFL1" s="10"/>
      <c r="AFM1" s="10"/>
      <c r="AFN1" s="10"/>
      <c r="AFO1" s="10"/>
      <c r="AFP1" s="10"/>
      <c r="AFQ1" s="10"/>
      <c r="AFR1" s="10"/>
      <c r="AFS1" s="10"/>
      <c r="AFT1" s="10"/>
      <c r="AFU1" s="10"/>
      <c r="AFV1" s="10"/>
      <c r="AFW1" s="10"/>
      <c r="AFX1" s="10"/>
      <c r="AFY1" s="10"/>
      <c r="AFZ1" s="10"/>
      <c r="AGA1" s="10"/>
      <c r="AGB1" s="10"/>
      <c r="AGC1" s="10"/>
      <c r="AGD1" s="10"/>
      <c r="AGE1" s="10"/>
      <c r="AGF1" s="10"/>
      <c r="AGG1" s="10"/>
      <c r="AGH1" s="10"/>
      <c r="AGI1" s="10"/>
      <c r="AGJ1" s="10"/>
      <c r="AGK1" s="10"/>
      <c r="AGL1" s="10"/>
      <c r="AGM1" s="10"/>
      <c r="AGN1" s="10"/>
      <c r="AGO1" s="10"/>
      <c r="AGP1" s="10"/>
      <c r="AGQ1" s="10"/>
      <c r="AGR1" s="10"/>
      <c r="AGS1" s="10"/>
      <c r="AGT1" s="10"/>
      <c r="AGU1" s="10"/>
      <c r="AGV1" s="10"/>
      <c r="AGW1" s="10"/>
      <c r="AGX1" s="10"/>
      <c r="AGY1" s="10"/>
      <c r="AGZ1" s="10"/>
      <c r="AHA1" s="10"/>
      <c r="AHB1" s="10"/>
      <c r="AHC1" s="10"/>
      <c r="AHD1" s="10"/>
      <c r="AHE1" s="10"/>
      <c r="AHF1" s="10"/>
      <c r="AHG1" s="10"/>
      <c r="AHH1" s="10"/>
      <c r="AHI1" s="10"/>
      <c r="AHJ1" s="10"/>
      <c r="AHK1" s="10"/>
      <c r="AHL1" s="10"/>
      <c r="AHM1" s="10"/>
      <c r="AHN1" s="10"/>
      <c r="AHO1" s="10"/>
      <c r="AHP1" s="10"/>
      <c r="AHQ1" s="10"/>
      <c r="AHR1" s="10"/>
      <c r="AHS1" s="10"/>
      <c r="AHT1" s="10"/>
      <c r="AHU1" s="10"/>
      <c r="AHV1" s="10"/>
      <c r="AHW1" s="10"/>
      <c r="AHX1" s="10"/>
      <c r="AHY1" s="10"/>
      <c r="AHZ1" s="10"/>
      <c r="AIA1" s="10"/>
      <c r="AIB1" s="10"/>
      <c r="AIC1" s="10"/>
      <c r="AID1" s="10"/>
      <c r="AIE1" s="10"/>
      <c r="AIF1" s="10"/>
      <c r="AIG1" s="10"/>
      <c r="AIH1" s="10"/>
      <c r="AII1" s="10"/>
      <c r="AIJ1" s="10"/>
      <c r="AIK1" s="10"/>
      <c r="AIL1" s="10"/>
      <c r="AIM1" s="10"/>
      <c r="AIN1" s="10"/>
      <c r="AIO1" s="10"/>
      <c r="AIP1" s="10"/>
      <c r="AIQ1" s="10"/>
      <c r="AIR1" s="10"/>
      <c r="AIS1" s="10"/>
      <c r="AIT1" s="10"/>
      <c r="AIU1" s="10"/>
      <c r="AIV1" s="10"/>
      <c r="AIW1" s="10"/>
      <c r="AIX1" s="10"/>
      <c r="AIY1" s="10"/>
      <c r="AIZ1" s="10"/>
      <c r="AJA1" s="10"/>
      <c r="AJB1" s="10"/>
      <c r="AJC1" s="10"/>
      <c r="AJD1" s="10"/>
      <c r="AJE1" s="10"/>
      <c r="AJF1" s="10"/>
      <c r="AJG1" s="10"/>
      <c r="AJH1" s="10"/>
      <c r="AJI1" s="10"/>
      <c r="AJJ1" s="10"/>
      <c r="AJK1" s="10"/>
      <c r="AJL1" s="10"/>
      <c r="AJM1" s="10"/>
      <c r="AJN1" s="10"/>
      <c r="AJO1" s="10"/>
      <c r="AJP1" s="10"/>
      <c r="AJQ1" s="10"/>
      <c r="AJR1" s="10"/>
      <c r="AJS1" s="10"/>
      <c r="AJT1" s="10"/>
      <c r="AJU1" s="10"/>
      <c r="AJV1" s="10"/>
      <c r="AJW1" s="10"/>
      <c r="AJX1" s="10"/>
      <c r="AJY1" s="10"/>
      <c r="AJZ1" s="10"/>
      <c r="AKA1" s="10"/>
      <c r="AKB1" s="10"/>
      <c r="AKC1" s="10"/>
      <c r="AKD1" s="10"/>
      <c r="AKE1" s="10"/>
      <c r="AKF1" s="10"/>
      <c r="AKG1" s="10"/>
      <c r="AKH1" s="10"/>
      <c r="AKI1" s="10"/>
      <c r="AKJ1" s="10"/>
      <c r="AKK1" s="10"/>
      <c r="AKL1" s="10"/>
      <c r="AKM1" s="10"/>
      <c r="AKN1" s="10"/>
      <c r="AKO1" s="10"/>
      <c r="AKP1" s="10"/>
      <c r="AKQ1" s="10"/>
      <c r="AKR1" s="10"/>
      <c r="AKS1" s="10"/>
      <c r="AKT1" s="10"/>
      <c r="AKU1" s="10"/>
      <c r="AKV1" s="10"/>
      <c r="AKW1" s="10"/>
      <c r="AKX1" s="10"/>
      <c r="AKY1" s="10"/>
      <c r="AKZ1" s="10"/>
      <c r="ALA1" s="10"/>
      <c r="ALB1" s="10"/>
      <c r="ALC1" s="10"/>
      <c r="ALD1" s="10"/>
      <c r="ALE1" s="10"/>
      <c r="ALF1" s="10"/>
      <c r="ALG1" s="10"/>
      <c r="ALH1" s="10"/>
      <c r="ALI1" s="10"/>
      <c r="ALJ1" s="10"/>
      <c r="ALK1" s="10"/>
      <c r="ALL1" s="10"/>
      <c r="ALM1" s="10"/>
      <c r="ALN1" s="10"/>
      <c r="ALO1" s="10"/>
      <c r="ALP1" s="10"/>
      <c r="ALQ1" s="10"/>
      <c r="ALR1" s="10"/>
      <c r="ALS1" s="10"/>
      <c r="ALT1" s="10"/>
      <c r="ALU1" s="10"/>
      <c r="ALV1" s="10"/>
      <c r="ALW1" s="10"/>
      <c r="ALX1" s="10"/>
      <c r="ALY1" s="10"/>
      <c r="ALZ1" s="10"/>
      <c r="AMA1" s="10"/>
      <c r="AMB1" s="10"/>
      <c r="AMC1" s="10"/>
      <c r="AMD1" s="10"/>
      <c r="AME1" s="10"/>
      <c r="AMF1" s="10"/>
      <c r="AMG1" s="10"/>
      <c r="AMH1" s="10"/>
      <c r="AMI1" s="10"/>
      <c r="AMJ1" s="10"/>
      <c r="AMK1" s="10"/>
      <c r="AML1" s="10"/>
      <c r="AMM1" s="10"/>
      <c r="AMN1" s="10"/>
      <c r="AMO1" s="10"/>
      <c r="AMP1" s="10"/>
      <c r="AMQ1" s="10"/>
      <c r="AMR1" s="10"/>
      <c r="AMS1" s="10"/>
      <c r="AMT1" s="10"/>
      <c r="AMU1" s="10"/>
      <c r="AMV1" s="10"/>
      <c r="AMW1" s="10"/>
      <c r="AMX1" s="10"/>
      <c r="AMY1" s="10"/>
      <c r="AMZ1" s="10"/>
      <c r="ANA1" s="10"/>
      <c r="ANB1" s="10"/>
      <c r="ANC1" s="10"/>
      <c r="AND1" s="10"/>
      <c r="ANE1" s="10"/>
      <c r="ANF1" s="10"/>
      <c r="ANG1" s="10"/>
      <c r="ANH1" s="10"/>
      <c r="ANI1" s="10"/>
      <c r="ANJ1" s="10"/>
      <c r="ANK1" s="10"/>
      <c r="ANL1" s="10"/>
      <c r="ANM1" s="10"/>
      <c r="ANN1" s="10"/>
      <c r="ANO1" s="10"/>
      <c r="ANP1" s="10"/>
      <c r="ANQ1" s="10"/>
      <c r="ANR1" s="10"/>
      <c r="ANS1" s="10"/>
      <c r="ANT1" s="10"/>
      <c r="ANU1" s="10"/>
      <c r="ANV1" s="10"/>
      <c r="ANW1" s="10"/>
      <c r="ANX1" s="10"/>
      <c r="ANY1" s="10"/>
      <c r="ANZ1" s="10"/>
      <c r="AOA1" s="10"/>
      <c r="AOB1" s="10"/>
      <c r="AOC1" s="10"/>
      <c r="AOD1" s="10"/>
      <c r="AOE1" s="10"/>
      <c r="AOF1" s="10"/>
      <c r="AOG1" s="10"/>
      <c r="AOH1" s="10"/>
      <c r="AOI1" s="10"/>
      <c r="AOJ1" s="10"/>
      <c r="AOK1" s="10"/>
      <c r="AOL1" s="10"/>
      <c r="AOM1" s="10"/>
      <c r="AON1" s="10"/>
      <c r="AOO1" s="10"/>
      <c r="AOP1" s="10"/>
      <c r="AOQ1" s="10"/>
      <c r="AOR1" s="10"/>
      <c r="AOS1" s="10"/>
      <c r="AOT1" s="10"/>
      <c r="AOU1" s="10"/>
      <c r="AOV1" s="10"/>
      <c r="AOW1" s="10"/>
      <c r="AOX1" s="10"/>
      <c r="AOY1" s="10"/>
      <c r="AOZ1" s="10"/>
      <c r="APA1" s="10"/>
      <c r="APB1" s="10"/>
      <c r="APC1" s="10"/>
      <c r="APD1" s="10"/>
      <c r="APE1" s="10"/>
      <c r="APF1" s="10"/>
      <c r="APG1" s="10"/>
      <c r="APH1" s="10"/>
      <c r="API1" s="10"/>
      <c r="APJ1" s="10"/>
      <c r="APK1" s="10"/>
      <c r="APL1" s="10"/>
      <c r="APM1" s="10"/>
      <c r="APN1" s="10"/>
      <c r="APO1" s="10"/>
      <c r="APP1" s="10"/>
      <c r="APQ1" s="10"/>
      <c r="APR1" s="10"/>
      <c r="APS1" s="10"/>
      <c r="APT1" s="10"/>
      <c r="APU1" s="10"/>
      <c r="APV1" s="10"/>
      <c r="APW1" s="10"/>
      <c r="APX1" s="10"/>
      <c r="APY1" s="10"/>
      <c r="APZ1" s="10"/>
      <c r="AQA1" s="10"/>
      <c r="AQB1" s="10"/>
      <c r="AQC1" s="10"/>
      <c r="AQD1" s="10"/>
      <c r="AQE1" s="10"/>
      <c r="AQF1" s="10"/>
      <c r="AQG1" s="10"/>
      <c r="AQH1" s="10"/>
      <c r="AQI1" s="10"/>
      <c r="AQJ1" s="10"/>
      <c r="AQK1" s="10"/>
      <c r="AQL1" s="10"/>
      <c r="AQM1" s="10"/>
      <c r="AQN1" s="10"/>
      <c r="AQO1" s="10"/>
      <c r="AQP1" s="10"/>
      <c r="AQQ1" s="10"/>
      <c r="AQR1" s="10"/>
      <c r="AQS1" s="10"/>
      <c r="AQT1" s="10"/>
      <c r="AQU1" s="10"/>
      <c r="AQV1" s="10"/>
      <c r="AQW1" s="10"/>
      <c r="AQX1" s="10"/>
      <c r="AQY1" s="10"/>
      <c r="AQZ1" s="10"/>
      <c r="ARA1" s="10"/>
      <c r="ARB1" s="10"/>
      <c r="ARC1" s="10"/>
      <c r="ARD1" s="10"/>
      <c r="ARE1" s="10"/>
      <c r="ARF1" s="10"/>
      <c r="ARG1" s="10"/>
      <c r="ARH1" s="10"/>
      <c r="ARI1" s="10"/>
      <c r="ARJ1" s="10"/>
      <c r="ARK1" s="10"/>
      <c r="ARL1" s="10"/>
      <c r="ARM1" s="10"/>
      <c r="ARN1" s="10"/>
      <c r="ARO1" s="10"/>
      <c r="ARP1" s="10"/>
      <c r="ARQ1" s="10"/>
      <c r="ARR1" s="10"/>
      <c r="ARS1" s="10"/>
      <c r="ART1" s="10"/>
      <c r="ARU1" s="10"/>
      <c r="ARV1" s="10"/>
      <c r="ARW1" s="10"/>
      <c r="ARX1" s="10"/>
      <c r="ARY1" s="10"/>
      <c r="ARZ1" s="10"/>
      <c r="ASA1" s="10"/>
      <c r="ASB1" s="10"/>
      <c r="ASC1" s="10"/>
      <c r="ASD1" s="10"/>
      <c r="ASE1" s="10"/>
      <c r="ASF1" s="10"/>
      <c r="ASG1" s="10"/>
      <c r="ASH1" s="10"/>
      <c r="ASI1" s="10"/>
      <c r="ASJ1" s="10"/>
      <c r="ASK1" s="10"/>
      <c r="ASL1" s="10"/>
      <c r="ASM1" s="10"/>
      <c r="ASN1" s="10"/>
      <c r="ASO1" s="10"/>
      <c r="ASP1" s="10"/>
      <c r="ASQ1" s="10"/>
      <c r="ASR1" s="10"/>
      <c r="ASS1" s="10"/>
      <c r="AST1" s="10"/>
      <c r="ASU1" s="10"/>
      <c r="ASV1" s="10"/>
      <c r="ASW1" s="10"/>
      <c r="ASX1" s="10"/>
      <c r="ASY1" s="10"/>
      <c r="ASZ1" s="10"/>
      <c r="ATA1" s="10"/>
      <c r="ATB1" s="10"/>
      <c r="ATC1" s="10"/>
      <c r="ATD1" s="10"/>
      <c r="ATE1" s="10"/>
      <c r="ATF1" s="10"/>
      <c r="ATG1" s="10"/>
      <c r="ATH1" s="10"/>
      <c r="ATI1" s="10"/>
      <c r="ATJ1" s="10"/>
      <c r="ATK1" s="10"/>
      <c r="ATL1" s="10"/>
      <c r="ATM1" s="10"/>
      <c r="ATN1" s="10"/>
      <c r="ATO1" s="10"/>
      <c r="ATP1" s="10"/>
      <c r="ATQ1" s="10"/>
      <c r="ATR1" s="10"/>
      <c r="ATS1" s="10"/>
      <c r="ATT1" s="10"/>
      <c r="ATU1" s="10"/>
      <c r="ATV1" s="10"/>
      <c r="ATW1" s="10"/>
      <c r="ATX1" s="10"/>
      <c r="ATY1" s="10"/>
      <c r="ATZ1" s="10"/>
      <c r="AUA1" s="10"/>
      <c r="AUB1" s="10"/>
      <c r="AUC1" s="10"/>
      <c r="AUD1" s="10"/>
      <c r="AUE1" s="10"/>
      <c r="AUF1" s="10"/>
      <c r="AUG1" s="10"/>
      <c r="AUH1" s="10"/>
    </row>
    <row r="2" spans="1:1230" s="7" customFormat="1" ht="26" x14ac:dyDescent="0.25">
      <c r="A2" s="14"/>
      <c r="B2" s="13"/>
      <c r="C2" s="15" t="s">
        <v>7</v>
      </c>
      <c r="D2" s="16"/>
      <c r="E2" s="16"/>
      <c r="F2" s="16"/>
      <c r="G2" s="16"/>
      <c r="H2" s="16"/>
      <c r="I2" s="9"/>
      <c r="J2" s="10"/>
      <c r="K2" s="10"/>
      <c r="L2" s="10"/>
      <c r="M2" s="10"/>
      <c r="N2" s="10"/>
      <c r="O2" s="10"/>
      <c r="P2" s="10"/>
      <c r="Q2" s="10"/>
      <c r="R2" s="10"/>
      <c r="S2" s="10"/>
      <c r="T2" s="10"/>
      <c r="U2" s="10"/>
      <c r="V2" s="10"/>
      <c r="W2" s="10"/>
      <c r="X2" s="10"/>
      <c r="Y2" s="10"/>
      <c r="Z2" s="10"/>
      <c r="AA2" s="10"/>
      <c r="AB2" s="10"/>
      <c r="AC2" s="10"/>
      <c r="AD2" s="10"/>
      <c r="AE2" s="10"/>
      <c r="AF2" s="10"/>
      <c r="AG2" s="10"/>
      <c r="AH2" s="10"/>
      <c r="AI2" s="10"/>
      <c r="AJ2" s="10"/>
      <c r="AK2" s="10"/>
      <c r="AL2" s="10"/>
      <c r="AM2" s="10"/>
      <c r="AN2" s="10"/>
      <c r="AO2" s="10"/>
      <c r="AP2" s="10"/>
      <c r="AQ2" s="10"/>
      <c r="AR2" s="10"/>
      <c r="AS2" s="10"/>
      <c r="AT2" s="10"/>
      <c r="AU2" s="10"/>
      <c r="AV2" s="10"/>
      <c r="AW2" s="10"/>
      <c r="AX2" s="10"/>
      <c r="AY2" s="10"/>
      <c r="AZ2" s="10"/>
      <c r="BA2" s="10"/>
      <c r="BB2" s="10"/>
      <c r="BC2" s="10"/>
      <c r="BD2" s="10"/>
      <c r="BE2" s="10"/>
      <c r="BF2" s="10"/>
      <c r="BG2" s="10"/>
      <c r="BH2" s="10"/>
      <c r="BI2" s="10"/>
      <c r="BJ2" s="10"/>
      <c r="BK2" s="10"/>
      <c r="BL2" s="10"/>
      <c r="BM2" s="10"/>
      <c r="BN2" s="10"/>
      <c r="BO2" s="10"/>
      <c r="BP2" s="10"/>
      <c r="BQ2" s="10"/>
      <c r="BR2" s="10"/>
      <c r="BS2" s="10"/>
      <c r="BT2" s="10"/>
      <c r="BU2" s="10"/>
      <c r="BV2" s="10"/>
      <c r="BW2" s="10"/>
      <c r="BX2" s="10"/>
      <c r="BY2" s="10"/>
      <c r="BZ2" s="10"/>
      <c r="CA2" s="10"/>
      <c r="CB2" s="10"/>
      <c r="CC2" s="10"/>
      <c r="CD2" s="10"/>
      <c r="CE2" s="10"/>
      <c r="CF2" s="10"/>
      <c r="CG2" s="10"/>
      <c r="CH2" s="10"/>
      <c r="CI2" s="10"/>
      <c r="CJ2" s="10"/>
      <c r="CK2" s="10"/>
      <c r="CL2" s="10"/>
      <c r="CM2" s="10"/>
      <c r="CN2" s="10"/>
      <c r="CO2" s="10"/>
      <c r="CP2" s="10"/>
      <c r="CQ2" s="10"/>
      <c r="CR2" s="10"/>
      <c r="CS2" s="10"/>
      <c r="CT2" s="10"/>
      <c r="CU2" s="10"/>
      <c r="CV2" s="10"/>
      <c r="CW2" s="10"/>
      <c r="CX2" s="10"/>
      <c r="CY2" s="10"/>
      <c r="CZ2" s="10"/>
      <c r="DA2" s="10"/>
      <c r="DB2" s="10"/>
      <c r="DC2" s="10"/>
      <c r="DD2" s="10"/>
      <c r="DE2" s="10"/>
      <c r="DF2" s="10"/>
      <c r="DG2" s="10"/>
      <c r="DH2" s="10"/>
      <c r="DI2" s="10"/>
      <c r="DJ2" s="10"/>
      <c r="DK2" s="10"/>
      <c r="DL2" s="10"/>
      <c r="DM2" s="10"/>
      <c r="DN2" s="10"/>
      <c r="DO2" s="10"/>
      <c r="DP2" s="10"/>
      <c r="DQ2" s="10"/>
      <c r="DR2" s="10"/>
      <c r="DS2" s="10"/>
      <c r="DT2" s="10"/>
      <c r="DU2" s="10"/>
      <c r="DV2" s="10"/>
      <c r="DW2" s="10"/>
      <c r="DX2" s="10"/>
      <c r="DY2" s="10"/>
      <c r="DZ2" s="10"/>
      <c r="EA2" s="10"/>
      <c r="EB2" s="10"/>
      <c r="EC2" s="10"/>
      <c r="ED2" s="10"/>
      <c r="EE2" s="10"/>
      <c r="EF2" s="10"/>
      <c r="EG2" s="10"/>
      <c r="EH2" s="10"/>
      <c r="EI2" s="10"/>
      <c r="EJ2" s="10"/>
      <c r="EK2" s="10"/>
      <c r="EL2" s="10"/>
      <c r="EM2" s="10"/>
      <c r="EN2" s="10"/>
      <c r="EO2" s="10"/>
      <c r="EP2" s="10"/>
      <c r="EQ2" s="10"/>
      <c r="ER2" s="10"/>
      <c r="ES2" s="10"/>
      <c r="ET2" s="10"/>
      <c r="EU2" s="10"/>
      <c r="EV2" s="10"/>
      <c r="EW2" s="10"/>
      <c r="EX2" s="10"/>
      <c r="EY2" s="10"/>
      <c r="EZ2" s="10"/>
      <c r="FA2" s="10"/>
      <c r="FB2" s="10"/>
      <c r="FC2" s="10"/>
      <c r="FD2" s="10"/>
      <c r="FE2" s="10"/>
      <c r="FF2" s="10"/>
      <c r="FG2" s="10"/>
      <c r="FH2" s="10"/>
      <c r="FI2" s="10"/>
      <c r="FJ2" s="10"/>
      <c r="FK2" s="10"/>
      <c r="FL2" s="10"/>
      <c r="FM2" s="10"/>
      <c r="FN2" s="10"/>
      <c r="FO2" s="10"/>
      <c r="FP2" s="10"/>
      <c r="FQ2" s="10"/>
      <c r="FR2" s="10"/>
      <c r="FS2" s="10"/>
      <c r="FT2" s="10"/>
      <c r="FU2" s="10"/>
      <c r="FV2" s="10"/>
      <c r="FW2" s="10"/>
      <c r="FX2" s="10"/>
      <c r="FY2" s="10"/>
      <c r="FZ2" s="10"/>
      <c r="GA2" s="10"/>
      <c r="GB2" s="10"/>
      <c r="GC2" s="10"/>
      <c r="GD2" s="10"/>
      <c r="GE2" s="10"/>
      <c r="GF2" s="10"/>
      <c r="GG2" s="10"/>
      <c r="GH2" s="10"/>
      <c r="GI2" s="10"/>
      <c r="GJ2" s="10"/>
      <c r="GK2" s="10"/>
      <c r="GL2" s="10"/>
      <c r="GM2" s="10"/>
      <c r="GN2" s="10"/>
      <c r="GO2" s="10"/>
      <c r="GP2" s="10"/>
      <c r="GQ2" s="10"/>
      <c r="GR2" s="10"/>
      <c r="GS2" s="10"/>
      <c r="GT2" s="10"/>
      <c r="GU2" s="10"/>
      <c r="GV2" s="10"/>
      <c r="GW2" s="10"/>
      <c r="GX2" s="10"/>
      <c r="GY2" s="10"/>
      <c r="GZ2" s="10"/>
      <c r="HA2" s="10"/>
      <c r="HB2" s="10"/>
      <c r="HC2" s="10"/>
      <c r="HD2" s="10"/>
      <c r="HE2" s="10"/>
      <c r="HF2" s="10"/>
      <c r="HG2" s="10"/>
      <c r="HH2" s="10"/>
      <c r="HI2" s="10"/>
      <c r="HJ2" s="10"/>
      <c r="HK2" s="10"/>
      <c r="HL2" s="10"/>
      <c r="HM2" s="10"/>
      <c r="HN2" s="10"/>
      <c r="HO2" s="10"/>
      <c r="HP2" s="10"/>
      <c r="HQ2" s="10"/>
      <c r="HR2" s="10"/>
      <c r="HS2" s="10"/>
      <c r="HT2" s="10"/>
      <c r="HU2" s="10"/>
      <c r="HV2" s="10"/>
      <c r="HW2" s="10"/>
      <c r="HX2" s="10"/>
      <c r="HY2" s="10"/>
      <c r="HZ2" s="10"/>
      <c r="IA2" s="10"/>
      <c r="IB2" s="10"/>
      <c r="IC2" s="10"/>
      <c r="ID2" s="10"/>
      <c r="IE2" s="10"/>
      <c r="IF2" s="10"/>
      <c r="IG2" s="10"/>
      <c r="IH2" s="10"/>
      <c r="II2" s="10"/>
      <c r="IJ2" s="10"/>
      <c r="IK2" s="10"/>
      <c r="IL2" s="10"/>
      <c r="IM2" s="10"/>
      <c r="IN2" s="10"/>
      <c r="IO2" s="10"/>
      <c r="IP2" s="10"/>
      <c r="IQ2" s="10"/>
      <c r="IR2" s="10"/>
      <c r="IS2" s="10"/>
      <c r="IT2" s="10"/>
      <c r="IU2" s="10"/>
      <c r="IV2" s="10"/>
      <c r="IW2" s="10"/>
      <c r="IX2" s="10"/>
      <c r="IY2" s="10"/>
      <c r="IZ2" s="10"/>
      <c r="JA2" s="10"/>
      <c r="JB2" s="10"/>
      <c r="JC2" s="10"/>
      <c r="JD2" s="10"/>
      <c r="JE2" s="10"/>
      <c r="JF2" s="10"/>
      <c r="JG2" s="10"/>
      <c r="JH2" s="10"/>
      <c r="JI2" s="10"/>
      <c r="JJ2" s="10"/>
      <c r="JK2" s="10"/>
      <c r="JL2" s="10"/>
      <c r="JM2" s="10"/>
      <c r="JN2" s="10"/>
      <c r="JO2" s="10"/>
      <c r="JP2" s="10"/>
      <c r="JQ2" s="10"/>
      <c r="JR2" s="10"/>
      <c r="JS2" s="10"/>
      <c r="JT2" s="10"/>
      <c r="JU2" s="10"/>
      <c r="JV2" s="10"/>
      <c r="JW2" s="10"/>
      <c r="JX2" s="10"/>
      <c r="JY2" s="10"/>
      <c r="JZ2" s="10"/>
      <c r="KA2" s="10"/>
      <c r="KB2" s="10"/>
      <c r="KC2" s="10"/>
      <c r="KD2" s="10"/>
      <c r="KE2" s="10"/>
      <c r="KF2" s="10"/>
      <c r="KG2" s="10"/>
      <c r="KH2" s="10"/>
      <c r="KI2" s="10"/>
      <c r="KJ2" s="10"/>
      <c r="KK2" s="10"/>
      <c r="KL2" s="10"/>
      <c r="KM2" s="10"/>
      <c r="KN2" s="10"/>
      <c r="KO2" s="10"/>
      <c r="KP2" s="10"/>
      <c r="KQ2" s="10"/>
      <c r="KR2" s="10"/>
      <c r="KS2" s="10"/>
      <c r="KT2" s="10"/>
      <c r="KU2" s="10"/>
      <c r="KV2" s="10"/>
      <c r="KW2" s="10"/>
      <c r="KX2" s="10"/>
      <c r="KY2" s="10"/>
      <c r="KZ2" s="10"/>
      <c r="LA2" s="10"/>
      <c r="LB2" s="10"/>
      <c r="LC2" s="10"/>
      <c r="LD2" s="10"/>
      <c r="LE2" s="10"/>
      <c r="LF2" s="10"/>
      <c r="LG2" s="10"/>
      <c r="LH2" s="10"/>
      <c r="LI2" s="10"/>
      <c r="LJ2" s="10"/>
      <c r="LK2" s="10"/>
      <c r="LL2" s="10"/>
      <c r="LM2" s="10"/>
      <c r="LN2" s="10"/>
      <c r="LO2" s="10"/>
      <c r="LP2" s="10"/>
      <c r="LQ2" s="10"/>
      <c r="LR2" s="10"/>
      <c r="LS2" s="10"/>
      <c r="LT2" s="10"/>
      <c r="LU2" s="10"/>
      <c r="LV2" s="10"/>
      <c r="LW2" s="10"/>
      <c r="LX2" s="10"/>
      <c r="LY2" s="10"/>
      <c r="LZ2" s="10"/>
      <c r="MA2" s="10"/>
      <c r="MB2" s="10"/>
      <c r="MC2" s="10"/>
      <c r="MD2" s="10"/>
      <c r="ME2" s="10"/>
      <c r="MF2" s="10"/>
      <c r="MG2" s="10"/>
      <c r="MH2" s="10"/>
      <c r="MI2" s="10"/>
      <c r="MJ2" s="10"/>
      <c r="MK2" s="10"/>
      <c r="ML2" s="10"/>
      <c r="MM2" s="10"/>
      <c r="MN2" s="10"/>
      <c r="MO2" s="10"/>
      <c r="MP2" s="10"/>
      <c r="MQ2" s="10"/>
      <c r="MR2" s="10"/>
      <c r="MS2" s="10"/>
      <c r="MT2" s="10"/>
      <c r="MU2" s="10"/>
      <c r="MV2" s="10"/>
      <c r="MW2" s="10"/>
      <c r="MX2" s="10"/>
      <c r="MY2" s="10"/>
      <c r="MZ2" s="10"/>
      <c r="NA2" s="10"/>
      <c r="NB2" s="10"/>
      <c r="NC2" s="10"/>
      <c r="ND2" s="10"/>
      <c r="NE2" s="10"/>
      <c r="NF2" s="10"/>
      <c r="NG2" s="10"/>
      <c r="NH2" s="10"/>
      <c r="NI2" s="10"/>
      <c r="NJ2" s="10"/>
      <c r="NK2" s="10"/>
      <c r="NL2" s="10"/>
      <c r="NM2" s="10"/>
      <c r="NN2" s="10"/>
      <c r="NO2" s="10"/>
      <c r="NP2" s="10"/>
      <c r="NQ2" s="10"/>
      <c r="NR2" s="10"/>
      <c r="NS2" s="10"/>
      <c r="NT2" s="10"/>
      <c r="NU2" s="10"/>
      <c r="NV2" s="10"/>
      <c r="NW2" s="10"/>
      <c r="NX2" s="10"/>
      <c r="NY2" s="10"/>
      <c r="NZ2" s="10"/>
      <c r="OA2" s="10"/>
      <c r="OB2" s="10"/>
      <c r="OC2" s="10"/>
      <c r="OD2" s="10"/>
      <c r="OE2" s="10"/>
      <c r="OF2" s="10"/>
      <c r="OG2" s="10"/>
      <c r="OH2" s="10"/>
      <c r="OI2" s="10"/>
      <c r="OJ2" s="10"/>
      <c r="OK2" s="10"/>
      <c r="OL2" s="10"/>
      <c r="OM2" s="10"/>
      <c r="ON2" s="10"/>
      <c r="OO2" s="10"/>
      <c r="OP2" s="10"/>
      <c r="OQ2" s="10"/>
      <c r="OR2" s="10"/>
      <c r="OS2" s="10"/>
      <c r="OT2" s="10"/>
      <c r="OU2" s="10"/>
      <c r="OV2" s="10"/>
      <c r="OW2" s="10"/>
      <c r="OX2" s="10"/>
      <c r="OY2" s="10"/>
      <c r="OZ2" s="10"/>
      <c r="PA2" s="10"/>
      <c r="PB2" s="10"/>
      <c r="PC2" s="10"/>
      <c r="PD2" s="10"/>
      <c r="PE2" s="10"/>
      <c r="PF2" s="10"/>
      <c r="PG2" s="10"/>
      <c r="PH2" s="10"/>
      <c r="PI2" s="10"/>
      <c r="PJ2" s="10"/>
      <c r="PK2" s="10"/>
      <c r="PL2" s="10"/>
      <c r="PM2" s="10"/>
      <c r="PN2" s="10"/>
      <c r="PO2" s="10"/>
      <c r="PP2" s="10"/>
      <c r="PQ2" s="10"/>
      <c r="PR2" s="10"/>
      <c r="PS2" s="10"/>
      <c r="PT2" s="10"/>
      <c r="PU2" s="10"/>
      <c r="PV2" s="10"/>
      <c r="PW2" s="10"/>
      <c r="PX2" s="10"/>
      <c r="PY2" s="10"/>
      <c r="PZ2" s="10"/>
      <c r="QA2" s="10"/>
      <c r="QB2" s="10"/>
      <c r="QC2" s="10"/>
      <c r="QD2" s="10"/>
      <c r="QE2" s="10"/>
      <c r="QF2" s="10"/>
      <c r="QG2" s="10"/>
      <c r="QH2" s="10"/>
      <c r="QI2" s="10"/>
      <c r="QJ2" s="10"/>
      <c r="QK2" s="10"/>
      <c r="QL2" s="10"/>
      <c r="QM2" s="10"/>
      <c r="QN2" s="10"/>
      <c r="QO2" s="10"/>
      <c r="QP2" s="10"/>
      <c r="QQ2" s="10"/>
      <c r="QR2" s="10"/>
      <c r="QS2" s="10"/>
      <c r="QT2" s="10"/>
      <c r="QU2" s="10"/>
      <c r="QV2" s="10"/>
      <c r="QW2" s="10"/>
      <c r="QX2" s="10"/>
      <c r="QY2" s="10"/>
      <c r="QZ2" s="10"/>
      <c r="RA2" s="10"/>
      <c r="RB2" s="10"/>
      <c r="RC2" s="10"/>
      <c r="RD2" s="10"/>
      <c r="RE2" s="10"/>
      <c r="RF2" s="10"/>
      <c r="RG2" s="10"/>
      <c r="RH2" s="10"/>
      <c r="RI2" s="10"/>
      <c r="RJ2" s="10"/>
      <c r="RK2" s="10"/>
      <c r="RL2" s="10"/>
      <c r="RM2" s="10"/>
      <c r="RN2" s="10"/>
      <c r="RO2" s="10"/>
      <c r="RP2" s="10"/>
      <c r="RQ2" s="10"/>
      <c r="RR2" s="10"/>
      <c r="RS2" s="10"/>
      <c r="RT2" s="10"/>
      <c r="RU2" s="10"/>
      <c r="RV2" s="10"/>
      <c r="RW2" s="10"/>
      <c r="RX2" s="10"/>
      <c r="RY2" s="10"/>
      <c r="RZ2" s="10"/>
      <c r="SA2" s="10"/>
      <c r="SB2" s="10"/>
      <c r="SC2" s="10"/>
      <c r="SD2" s="10"/>
      <c r="SE2" s="10"/>
      <c r="SF2" s="10"/>
      <c r="SG2" s="10"/>
      <c r="SH2" s="10"/>
      <c r="SI2" s="10"/>
      <c r="SJ2" s="10"/>
      <c r="SK2" s="10"/>
      <c r="SL2" s="10"/>
      <c r="SM2" s="10"/>
      <c r="SN2" s="10"/>
      <c r="SO2" s="10"/>
      <c r="SP2" s="10"/>
      <c r="SQ2" s="10"/>
      <c r="SR2" s="10"/>
      <c r="SS2" s="10"/>
      <c r="ST2" s="10"/>
      <c r="SU2" s="10"/>
      <c r="SV2" s="10"/>
      <c r="SW2" s="10"/>
      <c r="SX2" s="10"/>
      <c r="SY2" s="10"/>
      <c r="SZ2" s="10"/>
      <c r="TA2" s="10"/>
      <c r="TB2" s="10"/>
      <c r="TC2" s="10"/>
      <c r="TD2" s="10"/>
      <c r="TE2" s="10"/>
      <c r="TF2" s="10"/>
      <c r="TG2" s="10"/>
      <c r="TH2" s="10"/>
      <c r="TI2" s="10"/>
      <c r="TJ2" s="10"/>
      <c r="TK2" s="10"/>
      <c r="TL2" s="10"/>
      <c r="TM2" s="10"/>
      <c r="TN2" s="10"/>
      <c r="TO2" s="10"/>
      <c r="TP2" s="10"/>
      <c r="TQ2" s="10"/>
      <c r="TR2" s="10"/>
      <c r="TS2" s="10"/>
      <c r="TT2" s="10"/>
      <c r="TU2" s="10"/>
      <c r="TV2" s="10"/>
      <c r="TW2" s="10"/>
      <c r="TX2" s="10"/>
      <c r="TY2" s="10"/>
      <c r="TZ2" s="10"/>
      <c r="UA2" s="10"/>
      <c r="UB2" s="10"/>
      <c r="UC2" s="10"/>
      <c r="UD2" s="10"/>
      <c r="UE2" s="10"/>
      <c r="UF2" s="10"/>
      <c r="UG2" s="10"/>
      <c r="UH2" s="10"/>
      <c r="UI2" s="10"/>
      <c r="UJ2" s="10"/>
      <c r="UK2" s="10"/>
      <c r="UL2" s="10"/>
      <c r="UM2" s="10"/>
      <c r="UN2" s="10"/>
      <c r="UO2" s="10"/>
      <c r="UP2" s="10"/>
      <c r="UQ2" s="10"/>
      <c r="UR2" s="10"/>
      <c r="US2" s="10"/>
      <c r="UT2" s="10"/>
      <c r="UU2" s="10"/>
      <c r="UV2" s="10"/>
      <c r="UW2" s="10"/>
      <c r="UX2" s="10"/>
      <c r="UY2" s="10"/>
      <c r="UZ2" s="10"/>
      <c r="VA2" s="10"/>
      <c r="VB2" s="10"/>
      <c r="VC2" s="10"/>
      <c r="VD2" s="10"/>
      <c r="VE2" s="10"/>
      <c r="VF2" s="10"/>
      <c r="VG2" s="10"/>
      <c r="VH2" s="10"/>
      <c r="VI2" s="10"/>
      <c r="VJ2" s="10"/>
      <c r="VK2" s="10"/>
      <c r="VL2" s="10"/>
      <c r="VM2" s="10"/>
      <c r="VN2" s="10"/>
      <c r="VO2" s="10"/>
      <c r="VP2" s="10"/>
      <c r="VQ2" s="10"/>
      <c r="VR2" s="10"/>
      <c r="VS2" s="10"/>
      <c r="VT2" s="10"/>
      <c r="VU2" s="10"/>
      <c r="VV2" s="10"/>
      <c r="VW2" s="10"/>
      <c r="VX2" s="10"/>
      <c r="VY2" s="10"/>
      <c r="VZ2" s="10"/>
      <c r="WA2" s="10"/>
      <c r="WB2" s="10"/>
      <c r="WC2" s="10"/>
      <c r="WD2" s="10"/>
      <c r="WE2" s="10"/>
      <c r="WF2" s="10"/>
      <c r="WG2" s="10"/>
      <c r="WH2" s="10"/>
      <c r="WI2" s="10"/>
      <c r="WJ2" s="10"/>
      <c r="WK2" s="10"/>
      <c r="WL2" s="10"/>
      <c r="WM2" s="10"/>
      <c r="WN2" s="10"/>
      <c r="WO2" s="10"/>
      <c r="WP2" s="10"/>
      <c r="WQ2" s="10"/>
      <c r="WR2" s="10"/>
      <c r="WS2" s="10"/>
      <c r="WT2" s="10"/>
      <c r="WU2" s="10"/>
      <c r="WV2" s="10"/>
      <c r="WW2" s="10"/>
      <c r="WX2" s="10"/>
      <c r="WY2" s="10"/>
      <c r="WZ2" s="10"/>
      <c r="XA2" s="10"/>
      <c r="XB2" s="10"/>
      <c r="XC2" s="10"/>
      <c r="XD2" s="10"/>
      <c r="XE2" s="10"/>
      <c r="XF2" s="10"/>
      <c r="XG2" s="10"/>
      <c r="XH2" s="10"/>
      <c r="XI2" s="10"/>
      <c r="XJ2" s="10"/>
      <c r="XK2" s="10"/>
      <c r="XL2" s="10"/>
      <c r="XM2" s="10"/>
      <c r="XN2" s="10"/>
      <c r="XO2" s="10"/>
      <c r="XP2" s="10"/>
      <c r="XQ2" s="10"/>
      <c r="XR2" s="10"/>
      <c r="XS2" s="10"/>
      <c r="XT2" s="10"/>
      <c r="XU2" s="10"/>
      <c r="XV2" s="10"/>
      <c r="XW2" s="10"/>
      <c r="XX2" s="10"/>
      <c r="XY2" s="10"/>
      <c r="XZ2" s="10"/>
      <c r="YA2" s="10"/>
      <c r="YB2" s="10"/>
      <c r="YC2" s="10"/>
      <c r="YD2" s="10"/>
      <c r="YE2" s="10"/>
      <c r="YF2" s="10"/>
      <c r="YG2" s="10"/>
      <c r="YH2" s="10"/>
      <c r="YI2" s="10"/>
      <c r="YJ2" s="10"/>
      <c r="YK2" s="10"/>
      <c r="YL2" s="10"/>
      <c r="YM2" s="10"/>
      <c r="YN2" s="10"/>
      <c r="YO2" s="10"/>
      <c r="YP2" s="10"/>
      <c r="YQ2" s="10"/>
      <c r="YR2" s="10"/>
      <c r="YS2" s="10"/>
      <c r="YT2" s="10"/>
      <c r="YU2" s="10"/>
      <c r="YV2" s="10"/>
      <c r="YW2" s="10"/>
      <c r="YX2" s="10"/>
      <c r="YY2" s="10"/>
      <c r="YZ2" s="10"/>
      <c r="ZA2" s="10"/>
      <c r="ZB2" s="10"/>
      <c r="ZC2" s="10"/>
      <c r="ZD2" s="10"/>
      <c r="ZE2" s="10"/>
      <c r="ZF2" s="10"/>
      <c r="ZG2" s="10"/>
      <c r="ZH2" s="10"/>
      <c r="ZI2" s="10"/>
      <c r="ZJ2" s="10"/>
      <c r="ZK2" s="10"/>
      <c r="ZL2" s="10"/>
      <c r="ZM2" s="10"/>
      <c r="ZN2" s="10"/>
      <c r="ZO2" s="10"/>
      <c r="ZP2" s="10"/>
      <c r="ZQ2" s="10"/>
      <c r="ZR2" s="10"/>
      <c r="ZS2" s="10"/>
      <c r="ZT2" s="10"/>
      <c r="ZU2" s="10"/>
      <c r="ZV2" s="10"/>
      <c r="ZW2" s="10"/>
      <c r="ZX2" s="10"/>
      <c r="ZY2" s="10"/>
      <c r="ZZ2" s="10"/>
      <c r="AAA2" s="10"/>
      <c r="AAB2" s="10"/>
      <c r="AAC2" s="10"/>
      <c r="AAD2" s="10"/>
      <c r="AAE2" s="10"/>
      <c r="AAF2" s="10"/>
      <c r="AAG2" s="10"/>
      <c r="AAH2" s="10"/>
      <c r="AAI2" s="10"/>
      <c r="AAJ2" s="10"/>
      <c r="AAK2" s="10"/>
      <c r="AAL2" s="10"/>
      <c r="AAM2" s="10"/>
      <c r="AAN2" s="10"/>
      <c r="AAO2" s="10"/>
      <c r="AAP2" s="10"/>
      <c r="AAQ2" s="10"/>
      <c r="AAR2" s="10"/>
      <c r="AAS2" s="10"/>
      <c r="AAT2" s="10"/>
      <c r="AAU2" s="10"/>
      <c r="AAV2" s="10"/>
      <c r="AAW2" s="10"/>
      <c r="AAX2" s="10"/>
      <c r="AAY2" s="10"/>
      <c r="AAZ2" s="10"/>
      <c r="ABA2" s="10"/>
      <c r="ABB2" s="10"/>
      <c r="ABC2" s="10"/>
      <c r="ABD2" s="10"/>
      <c r="ABE2" s="10"/>
      <c r="ABF2" s="10"/>
      <c r="ABG2" s="10"/>
      <c r="ABH2" s="10"/>
      <c r="ABI2" s="10"/>
      <c r="ABJ2" s="10"/>
      <c r="ABK2" s="10"/>
      <c r="ABL2" s="10"/>
      <c r="ABM2" s="10"/>
      <c r="ABN2" s="10"/>
      <c r="ABO2" s="10"/>
      <c r="ABP2" s="10"/>
      <c r="ABQ2" s="10"/>
      <c r="ABR2" s="10"/>
      <c r="ABS2" s="10"/>
      <c r="ABT2" s="10"/>
      <c r="ABU2" s="10"/>
      <c r="ABV2" s="10"/>
      <c r="ABW2" s="10"/>
      <c r="ABX2" s="10"/>
      <c r="ABY2" s="10"/>
      <c r="ABZ2" s="10"/>
      <c r="ACA2" s="10"/>
      <c r="ACB2" s="10"/>
      <c r="ACC2" s="10"/>
      <c r="ACD2" s="10"/>
      <c r="ACE2" s="10"/>
      <c r="ACF2" s="10"/>
      <c r="ACG2" s="10"/>
      <c r="ACH2" s="10"/>
      <c r="ACI2" s="10"/>
      <c r="ACJ2" s="10"/>
      <c r="ACK2" s="10"/>
      <c r="ACL2" s="10"/>
      <c r="ACM2" s="10"/>
      <c r="ACN2" s="10"/>
      <c r="ACO2" s="10"/>
      <c r="ACP2" s="10"/>
      <c r="ACQ2" s="10"/>
      <c r="ACR2" s="10"/>
      <c r="ACS2" s="10"/>
      <c r="ACT2" s="10"/>
      <c r="ACU2" s="10"/>
      <c r="ACV2" s="10"/>
      <c r="ACW2" s="10"/>
      <c r="ACX2" s="10"/>
      <c r="ACY2" s="10"/>
      <c r="ACZ2" s="10"/>
      <c r="ADA2" s="10"/>
      <c r="ADB2" s="10"/>
      <c r="ADC2" s="10"/>
      <c r="ADD2" s="10"/>
      <c r="ADE2" s="10"/>
      <c r="ADF2" s="10"/>
      <c r="ADG2" s="10"/>
      <c r="ADH2" s="10"/>
      <c r="ADI2" s="10"/>
      <c r="ADJ2" s="10"/>
      <c r="ADK2" s="10"/>
      <c r="ADL2" s="10"/>
      <c r="ADM2" s="10"/>
      <c r="ADN2" s="10"/>
      <c r="ADO2" s="10"/>
      <c r="ADP2" s="10"/>
      <c r="ADQ2" s="10"/>
      <c r="ADR2" s="10"/>
      <c r="ADS2" s="10"/>
      <c r="ADT2" s="10"/>
      <c r="ADU2" s="10"/>
      <c r="ADV2" s="10"/>
      <c r="ADW2" s="10"/>
      <c r="ADX2" s="10"/>
      <c r="ADY2" s="10"/>
      <c r="ADZ2" s="10"/>
      <c r="AEA2" s="10"/>
      <c r="AEB2" s="10"/>
      <c r="AEC2" s="10"/>
      <c r="AED2" s="10"/>
      <c r="AEE2" s="10"/>
      <c r="AEF2" s="10"/>
      <c r="AEG2" s="10"/>
      <c r="AEH2" s="10"/>
      <c r="AEI2" s="10"/>
      <c r="AEJ2" s="10"/>
      <c r="AEK2" s="10"/>
      <c r="AEL2" s="10"/>
      <c r="AEM2" s="10"/>
      <c r="AEN2" s="10"/>
      <c r="AEO2" s="10"/>
      <c r="AEP2" s="10"/>
      <c r="AEQ2" s="10"/>
      <c r="AER2" s="10"/>
      <c r="AES2" s="10"/>
      <c r="AET2" s="10"/>
      <c r="AEU2" s="10"/>
      <c r="AEV2" s="10"/>
      <c r="AEW2" s="10"/>
      <c r="AEX2" s="10"/>
      <c r="AEY2" s="10"/>
      <c r="AEZ2" s="10"/>
      <c r="AFA2" s="10"/>
      <c r="AFB2" s="10"/>
      <c r="AFC2" s="10"/>
      <c r="AFD2" s="10"/>
      <c r="AFE2" s="10"/>
      <c r="AFF2" s="10"/>
      <c r="AFG2" s="10"/>
      <c r="AFH2" s="10"/>
      <c r="AFI2" s="10"/>
      <c r="AFJ2" s="10"/>
      <c r="AFK2" s="10"/>
      <c r="AFL2" s="10"/>
      <c r="AFM2" s="10"/>
      <c r="AFN2" s="10"/>
      <c r="AFO2" s="10"/>
      <c r="AFP2" s="10"/>
      <c r="AFQ2" s="10"/>
      <c r="AFR2" s="10"/>
      <c r="AFS2" s="10"/>
      <c r="AFT2" s="10"/>
      <c r="AFU2" s="10"/>
      <c r="AFV2" s="10"/>
      <c r="AFW2" s="10"/>
      <c r="AFX2" s="10"/>
      <c r="AFY2" s="10"/>
      <c r="AFZ2" s="10"/>
      <c r="AGA2" s="10"/>
      <c r="AGB2" s="10"/>
      <c r="AGC2" s="10"/>
      <c r="AGD2" s="10"/>
      <c r="AGE2" s="10"/>
      <c r="AGF2" s="10"/>
      <c r="AGG2" s="10"/>
      <c r="AGH2" s="10"/>
      <c r="AGI2" s="10"/>
      <c r="AGJ2" s="10"/>
      <c r="AGK2" s="10"/>
      <c r="AGL2" s="10"/>
      <c r="AGM2" s="10"/>
      <c r="AGN2" s="10"/>
      <c r="AGO2" s="10"/>
      <c r="AGP2" s="10"/>
      <c r="AGQ2" s="10"/>
      <c r="AGR2" s="10"/>
      <c r="AGS2" s="10"/>
      <c r="AGT2" s="10"/>
      <c r="AGU2" s="10"/>
      <c r="AGV2" s="10"/>
      <c r="AGW2" s="10"/>
      <c r="AGX2" s="10"/>
      <c r="AGY2" s="10"/>
      <c r="AGZ2" s="10"/>
      <c r="AHA2" s="10"/>
      <c r="AHB2" s="10"/>
      <c r="AHC2" s="10"/>
      <c r="AHD2" s="10"/>
      <c r="AHE2" s="10"/>
      <c r="AHF2" s="10"/>
      <c r="AHG2" s="10"/>
      <c r="AHH2" s="10"/>
      <c r="AHI2" s="10"/>
      <c r="AHJ2" s="10"/>
      <c r="AHK2" s="10"/>
      <c r="AHL2" s="10"/>
      <c r="AHM2" s="10"/>
      <c r="AHN2" s="10"/>
      <c r="AHO2" s="10"/>
      <c r="AHP2" s="10"/>
      <c r="AHQ2" s="10"/>
      <c r="AHR2" s="10"/>
      <c r="AHS2" s="10"/>
      <c r="AHT2" s="10"/>
      <c r="AHU2" s="10"/>
      <c r="AHV2" s="10"/>
      <c r="AHW2" s="10"/>
      <c r="AHX2" s="10"/>
      <c r="AHY2" s="10"/>
      <c r="AHZ2" s="10"/>
      <c r="AIA2" s="10"/>
      <c r="AIB2" s="10"/>
      <c r="AIC2" s="10"/>
      <c r="AID2" s="10"/>
      <c r="AIE2" s="10"/>
      <c r="AIF2" s="10"/>
      <c r="AIG2" s="10"/>
      <c r="AIH2" s="10"/>
      <c r="AII2" s="10"/>
      <c r="AIJ2" s="10"/>
      <c r="AIK2" s="10"/>
      <c r="AIL2" s="10"/>
      <c r="AIM2" s="10"/>
      <c r="AIN2" s="10"/>
      <c r="AIO2" s="10"/>
      <c r="AIP2" s="10"/>
      <c r="AIQ2" s="10"/>
      <c r="AIR2" s="10"/>
      <c r="AIS2" s="10"/>
      <c r="AIT2" s="10"/>
      <c r="AIU2" s="10"/>
      <c r="AIV2" s="10"/>
      <c r="AIW2" s="10"/>
      <c r="AIX2" s="10"/>
      <c r="AIY2" s="10"/>
      <c r="AIZ2" s="10"/>
      <c r="AJA2" s="10"/>
      <c r="AJB2" s="10"/>
      <c r="AJC2" s="10"/>
      <c r="AJD2" s="10"/>
      <c r="AJE2" s="10"/>
      <c r="AJF2" s="10"/>
      <c r="AJG2" s="10"/>
      <c r="AJH2" s="10"/>
      <c r="AJI2" s="10"/>
      <c r="AJJ2" s="10"/>
      <c r="AJK2" s="10"/>
      <c r="AJL2" s="10"/>
      <c r="AJM2" s="10"/>
      <c r="AJN2" s="10"/>
      <c r="AJO2" s="10"/>
      <c r="AJP2" s="10"/>
      <c r="AJQ2" s="10"/>
      <c r="AJR2" s="10"/>
      <c r="AJS2" s="10"/>
      <c r="AJT2" s="10"/>
      <c r="AJU2" s="10"/>
      <c r="AJV2" s="10"/>
      <c r="AJW2" s="10"/>
      <c r="AJX2" s="10"/>
      <c r="AJY2" s="10"/>
      <c r="AJZ2" s="10"/>
      <c r="AKA2" s="10"/>
      <c r="AKB2" s="10"/>
      <c r="AKC2" s="10"/>
      <c r="AKD2" s="10"/>
      <c r="AKE2" s="10"/>
      <c r="AKF2" s="10"/>
      <c r="AKG2" s="10"/>
      <c r="AKH2" s="10"/>
      <c r="AKI2" s="10"/>
      <c r="AKJ2" s="10"/>
      <c r="AKK2" s="10"/>
      <c r="AKL2" s="10"/>
      <c r="AKM2" s="10"/>
      <c r="AKN2" s="10"/>
      <c r="AKO2" s="10"/>
      <c r="AKP2" s="10"/>
      <c r="AKQ2" s="10"/>
      <c r="AKR2" s="10"/>
      <c r="AKS2" s="10"/>
      <c r="AKT2" s="10"/>
      <c r="AKU2" s="10"/>
      <c r="AKV2" s="10"/>
      <c r="AKW2" s="10"/>
      <c r="AKX2" s="10"/>
      <c r="AKY2" s="10"/>
      <c r="AKZ2" s="10"/>
      <c r="ALA2" s="10"/>
      <c r="ALB2" s="10"/>
      <c r="ALC2" s="10"/>
      <c r="ALD2" s="10"/>
      <c r="ALE2" s="10"/>
      <c r="ALF2" s="10"/>
      <c r="ALG2" s="10"/>
      <c r="ALH2" s="10"/>
      <c r="ALI2" s="10"/>
      <c r="ALJ2" s="10"/>
      <c r="ALK2" s="10"/>
      <c r="ALL2" s="10"/>
      <c r="ALM2" s="10"/>
      <c r="ALN2" s="10"/>
      <c r="ALO2" s="10"/>
      <c r="ALP2" s="10"/>
      <c r="ALQ2" s="10"/>
      <c r="ALR2" s="10"/>
      <c r="ALS2" s="10"/>
      <c r="ALT2" s="10"/>
      <c r="ALU2" s="10"/>
      <c r="ALV2" s="10"/>
      <c r="ALW2" s="10"/>
      <c r="ALX2" s="10"/>
      <c r="ALY2" s="10"/>
      <c r="ALZ2" s="10"/>
      <c r="AMA2" s="10"/>
      <c r="AMB2" s="10"/>
      <c r="AMC2" s="10"/>
      <c r="AMD2" s="10"/>
      <c r="AME2" s="10"/>
      <c r="AMF2" s="10"/>
      <c r="AMG2" s="10"/>
      <c r="AMH2" s="10"/>
      <c r="AMI2" s="10"/>
      <c r="AMJ2" s="10"/>
      <c r="AMK2" s="10"/>
      <c r="AML2" s="10"/>
      <c r="AMM2" s="10"/>
      <c r="AMN2" s="10"/>
      <c r="AMO2" s="10"/>
      <c r="AMP2" s="10"/>
      <c r="AMQ2" s="10"/>
      <c r="AMR2" s="10"/>
      <c r="AMS2" s="10"/>
      <c r="AMT2" s="10"/>
      <c r="AMU2" s="10"/>
      <c r="AMV2" s="10"/>
      <c r="AMW2" s="10"/>
      <c r="AMX2" s="10"/>
      <c r="AMY2" s="10"/>
      <c r="AMZ2" s="10"/>
      <c r="ANA2" s="10"/>
      <c r="ANB2" s="10"/>
      <c r="ANC2" s="10"/>
      <c r="AND2" s="10"/>
      <c r="ANE2" s="10"/>
      <c r="ANF2" s="10"/>
      <c r="ANG2" s="10"/>
      <c r="ANH2" s="10"/>
      <c r="ANI2" s="10"/>
      <c r="ANJ2" s="10"/>
      <c r="ANK2" s="10"/>
      <c r="ANL2" s="10"/>
      <c r="ANM2" s="10"/>
      <c r="ANN2" s="10"/>
      <c r="ANO2" s="10"/>
      <c r="ANP2" s="10"/>
      <c r="ANQ2" s="10"/>
      <c r="ANR2" s="10"/>
      <c r="ANS2" s="10"/>
      <c r="ANT2" s="10"/>
      <c r="ANU2" s="10"/>
      <c r="ANV2" s="10"/>
      <c r="ANW2" s="10"/>
      <c r="ANX2" s="10"/>
      <c r="ANY2" s="10"/>
      <c r="ANZ2" s="10"/>
      <c r="AOA2" s="10"/>
      <c r="AOB2" s="10"/>
      <c r="AOC2" s="10"/>
      <c r="AOD2" s="10"/>
      <c r="AOE2" s="10"/>
      <c r="AOF2" s="10"/>
      <c r="AOG2" s="10"/>
      <c r="AOH2" s="10"/>
      <c r="AOI2" s="10"/>
      <c r="AOJ2" s="10"/>
      <c r="AOK2" s="10"/>
      <c r="AOL2" s="10"/>
      <c r="AOM2" s="10"/>
      <c r="AON2" s="10"/>
      <c r="AOO2" s="10"/>
      <c r="AOP2" s="10"/>
      <c r="AOQ2" s="10"/>
      <c r="AOR2" s="10"/>
      <c r="AOS2" s="10"/>
      <c r="AOT2" s="10"/>
      <c r="AOU2" s="10"/>
      <c r="AOV2" s="10"/>
      <c r="AOW2" s="10"/>
      <c r="AOX2" s="10"/>
      <c r="AOY2" s="10"/>
      <c r="AOZ2" s="10"/>
      <c r="APA2" s="10"/>
      <c r="APB2" s="10"/>
      <c r="APC2" s="10"/>
      <c r="APD2" s="10"/>
      <c r="APE2" s="10"/>
      <c r="APF2" s="10"/>
      <c r="APG2" s="10"/>
      <c r="APH2" s="10"/>
      <c r="API2" s="10"/>
      <c r="APJ2" s="10"/>
      <c r="APK2" s="10"/>
      <c r="APL2" s="10"/>
      <c r="APM2" s="10"/>
      <c r="APN2" s="10"/>
      <c r="APO2" s="10"/>
      <c r="APP2" s="10"/>
      <c r="APQ2" s="10"/>
      <c r="APR2" s="10"/>
      <c r="APS2" s="10"/>
      <c r="APT2" s="10"/>
      <c r="APU2" s="10"/>
      <c r="APV2" s="10"/>
      <c r="APW2" s="10"/>
      <c r="APX2" s="10"/>
      <c r="APY2" s="10"/>
      <c r="APZ2" s="10"/>
      <c r="AQA2" s="10"/>
      <c r="AQB2" s="10"/>
      <c r="AQC2" s="10"/>
      <c r="AQD2" s="10"/>
      <c r="AQE2" s="10"/>
      <c r="AQF2" s="10"/>
      <c r="AQG2" s="10"/>
      <c r="AQH2" s="10"/>
      <c r="AQI2" s="10"/>
      <c r="AQJ2" s="10"/>
      <c r="AQK2" s="10"/>
      <c r="AQL2" s="10"/>
      <c r="AQM2" s="10"/>
      <c r="AQN2" s="10"/>
      <c r="AQO2" s="10"/>
      <c r="AQP2" s="10"/>
      <c r="AQQ2" s="10"/>
      <c r="AQR2" s="10"/>
      <c r="AQS2" s="10"/>
      <c r="AQT2" s="10"/>
      <c r="AQU2" s="10"/>
      <c r="AQV2" s="10"/>
      <c r="AQW2" s="10"/>
      <c r="AQX2" s="10"/>
      <c r="AQY2" s="10"/>
      <c r="AQZ2" s="10"/>
      <c r="ARA2" s="10"/>
      <c r="ARB2" s="10"/>
      <c r="ARC2" s="10"/>
      <c r="ARD2" s="10"/>
      <c r="ARE2" s="10"/>
      <c r="ARF2" s="10"/>
      <c r="ARG2" s="10"/>
      <c r="ARH2" s="10"/>
      <c r="ARI2" s="10"/>
      <c r="ARJ2" s="10"/>
      <c r="ARK2" s="10"/>
      <c r="ARL2" s="10"/>
      <c r="ARM2" s="10"/>
      <c r="ARN2" s="10"/>
      <c r="ARO2" s="10"/>
      <c r="ARP2" s="10"/>
      <c r="ARQ2" s="10"/>
      <c r="ARR2" s="10"/>
      <c r="ARS2" s="10"/>
      <c r="ART2" s="10"/>
      <c r="ARU2" s="10"/>
      <c r="ARV2" s="10"/>
      <c r="ARW2" s="10"/>
      <c r="ARX2" s="10"/>
      <c r="ARY2" s="10"/>
      <c r="ARZ2" s="10"/>
      <c r="ASA2" s="10"/>
      <c r="ASB2" s="10"/>
      <c r="ASC2" s="10"/>
      <c r="ASD2" s="10"/>
      <c r="ASE2" s="10"/>
      <c r="ASF2" s="10"/>
      <c r="ASG2" s="10"/>
      <c r="ASH2" s="10"/>
      <c r="ASI2" s="10"/>
      <c r="ASJ2" s="10"/>
      <c r="ASK2" s="10"/>
      <c r="ASL2" s="10"/>
      <c r="ASM2" s="10"/>
      <c r="ASN2" s="10"/>
      <c r="ASO2" s="10"/>
      <c r="ASP2" s="10"/>
      <c r="ASQ2" s="10"/>
      <c r="ASR2" s="10"/>
      <c r="ASS2" s="10"/>
      <c r="AST2" s="10"/>
      <c r="ASU2" s="10"/>
      <c r="ASV2" s="10"/>
      <c r="ASW2" s="10"/>
      <c r="ASX2" s="10"/>
      <c r="ASY2" s="10"/>
      <c r="ASZ2" s="10"/>
      <c r="ATA2" s="10"/>
      <c r="ATB2" s="10"/>
      <c r="ATC2" s="10"/>
      <c r="ATD2" s="10"/>
      <c r="ATE2" s="10"/>
      <c r="ATF2" s="10"/>
      <c r="ATG2" s="10"/>
      <c r="ATH2" s="10"/>
      <c r="ATI2" s="10"/>
      <c r="ATJ2" s="10"/>
      <c r="ATK2" s="10"/>
      <c r="ATL2" s="10"/>
      <c r="ATM2" s="10"/>
      <c r="ATN2" s="10"/>
      <c r="ATO2" s="10"/>
      <c r="ATP2" s="10"/>
      <c r="ATQ2" s="10"/>
      <c r="ATR2" s="10"/>
      <c r="ATS2" s="10"/>
      <c r="ATT2" s="10"/>
      <c r="ATU2" s="10"/>
      <c r="ATV2" s="10"/>
      <c r="ATW2" s="10"/>
      <c r="ATX2" s="10"/>
      <c r="ATY2" s="10"/>
      <c r="ATZ2" s="10"/>
      <c r="AUA2" s="10"/>
      <c r="AUB2" s="10"/>
      <c r="AUC2" s="10"/>
      <c r="AUD2" s="10"/>
      <c r="AUE2" s="10"/>
      <c r="AUF2" s="10"/>
      <c r="AUG2" s="10"/>
      <c r="AUH2" s="10"/>
    </row>
    <row r="3" spans="1:1230" s="7" customFormat="1" ht="73.5" customHeight="1" x14ac:dyDescent="0.25">
      <c r="A3" s="17"/>
      <c r="B3" s="18"/>
      <c r="C3" s="34" t="s">
        <v>0</v>
      </c>
      <c r="D3" s="34"/>
      <c r="E3" s="34"/>
      <c r="F3" s="34"/>
      <c r="G3" s="34"/>
      <c r="H3" s="34"/>
      <c r="I3" s="9"/>
      <c r="J3" s="10"/>
      <c r="K3" s="10"/>
      <c r="L3" s="10"/>
      <c r="M3" s="10"/>
      <c r="N3" s="10"/>
      <c r="O3" s="10"/>
      <c r="P3" s="10"/>
      <c r="Q3" s="10"/>
      <c r="R3" s="10"/>
      <c r="S3" s="10"/>
      <c r="T3" s="10"/>
      <c r="U3" s="10"/>
      <c r="V3" s="10"/>
      <c r="W3" s="10"/>
      <c r="X3" s="10"/>
      <c r="Y3" s="10"/>
      <c r="Z3" s="10"/>
      <c r="AA3" s="10"/>
      <c r="AB3" s="10"/>
      <c r="AC3" s="10"/>
      <c r="AD3" s="10"/>
      <c r="AE3" s="10"/>
      <c r="AF3" s="10"/>
      <c r="AG3" s="10"/>
      <c r="AH3" s="10"/>
      <c r="AI3" s="10"/>
      <c r="AJ3" s="10"/>
      <c r="AK3" s="10"/>
      <c r="AL3" s="10"/>
      <c r="AM3" s="10"/>
      <c r="AN3" s="10"/>
      <c r="AO3" s="10"/>
      <c r="AP3" s="10"/>
      <c r="AQ3" s="10"/>
      <c r="AR3" s="10"/>
      <c r="AS3" s="10"/>
      <c r="AT3" s="10"/>
      <c r="AU3" s="10"/>
      <c r="AV3" s="10"/>
      <c r="AW3" s="10"/>
      <c r="AX3" s="10"/>
      <c r="AY3" s="10"/>
      <c r="AZ3" s="10"/>
      <c r="BA3" s="10"/>
      <c r="BB3" s="10"/>
      <c r="BC3" s="10"/>
      <c r="BD3" s="10"/>
      <c r="BE3" s="10"/>
      <c r="BF3" s="10"/>
      <c r="BG3" s="10"/>
      <c r="BH3" s="10"/>
      <c r="BI3" s="10"/>
      <c r="BJ3" s="10"/>
      <c r="BK3" s="10"/>
      <c r="BL3" s="10"/>
      <c r="BM3" s="10"/>
      <c r="BN3" s="10"/>
      <c r="BO3" s="10"/>
      <c r="BP3" s="10"/>
      <c r="BQ3" s="10"/>
      <c r="BR3" s="10"/>
      <c r="BS3" s="10"/>
      <c r="BT3" s="10"/>
      <c r="BU3" s="10"/>
      <c r="BV3" s="10"/>
      <c r="BW3" s="10"/>
      <c r="BX3" s="10"/>
      <c r="BY3" s="10"/>
      <c r="BZ3" s="10"/>
      <c r="CA3" s="10"/>
      <c r="CB3" s="10"/>
      <c r="CC3" s="10"/>
      <c r="CD3" s="10"/>
      <c r="CE3" s="10"/>
      <c r="CF3" s="10"/>
      <c r="CG3" s="10"/>
      <c r="CH3" s="10"/>
      <c r="CI3" s="10"/>
      <c r="CJ3" s="10"/>
      <c r="CK3" s="10"/>
      <c r="CL3" s="10"/>
      <c r="CM3" s="10"/>
      <c r="CN3" s="10"/>
      <c r="CO3" s="10"/>
      <c r="CP3" s="10"/>
      <c r="CQ3" s="10"/>
      <c r="CR3" s="10"/>
      <c r="CS3" s="10"/>
      <c r="CT3" s="10"/>
      <c r="CU3" s="10"/>
      <c r="CV3" s="10"/>
      <c r="CW3" s="10"/>
      <c r="CX3" s="10"/>
      <c r="CY3" s="10"/>
      <c r="CZ3" s="10"/>
      <c r="DA3" s="10"/>
      <c r="DB3" s="10"/>
      <c r="DC3" s="10"/>
      <c r="DD3" s="10"/>
      <c r="DE3" s="10"/>
      <c r="DF3" s="10"/>
      <c r="DG3" s="10"/>
      <c r="DH3" s="10"/>
      <c r="DI3" s="10"/>
      <c r="DJ3" s="10"/>
      <c r="DK3" s="10"/>
      <c r="DL3" s="10"/>
      <c r="DM3" s="10"/>
      <c r="DN3" s="10"/>
      <c r="DO3" s="10"/>
      <c r="DP3" s="10"/>
      <c r="DQ3" s="10"/>
      <c r="DR3" s="10"/>
      <c r="DS3" s="10"/>
      <c r="DT3" s="10"/>
      <c r="DU3" s="10"/>
      <c r="DV3" s="10"/>
      <c r="DW3" s="10"/>
      <c r="DX3" s="10"/>
      <c r="DY3" s="10"/>
      <c r="DZ3" s="10"/>
      <c r="EA3" s="10"/>
      <c r="EB3" s="10"/>
      <c r="EC3" s="10"/>
      <c r="ED3" s="10"/>
      <c r="EE3" s="10"/>
      <c r="EF3" s="10"/>
      <c r="EG3" s="10"/>
      <c r="EH3" s="10"/>
      <c r="EI3" s="10"/>
      <c r="EJ3" s="10"/>
      <c r="EK3" s="10"/>
      <c r="EL3" s="10"/>
      <c r="EM3" s="10"/>
      <c r="EN3" s="10"/>
      <c r="EO3" s="10"/>
      <c r="EP3" s="10"/>
      <c r="EQ3" s="10"/>
      <c r="ER3" s="10"/>
      <c r="ES3" s="10"/>
      <c r="ET3" s="10"/>
      <c r="EU3" s="10"/>
      <c r="EV3" s="10"/>
      <c r="EW3" s="10"/>
      <c r="EX3" s="10"/>
      <c r="EY3" s="10"/>
      <c r="EZ3" s="10"/>
      <c r="FA3" s="10"/>
      <c r="FB3" s="10"/>
      <c r="FC3" s="10"/>
      <c r="FD3" s="10"/>
      <c r="FE3" s="10"/>
      <c r="FF3" s="10"/>
      <c r="FG3" s="10"/>
      <c r="FH3" s="10"/>
      <c r="FI3" s="10"/>
      <c r="FJ3" s="10"/>
      <c r="FK3" s="10"/>
      <c r="FL3" s="10"/>
      <c r="FM3" s="10"/>
      <c r="FN3" s="10"/>
      <c r="FO3" s="10"/>
      <c r="FP3" s="10"/>
      <c r="FQ3" s="10"/>
      <c r="FR3" s="10"/>
      <c r="FS3" s="10"/>
      <c r="FT3" s="10"/>
      <c r="FU3" s="10"/>
      <c r="FV3" s="10"/>
      <c r="FW3" s="10"/>
      <c r="FX3" s="10"/>
      <c r="FY3" s="10"/>
      <c r="FZ3" s="10"/>
      <c r="GA3" s="10"/>
      <c r="GB3" s="10"/>
      <c r="GC3" s="10"/>
      <c r="GD3" s="10"/>
      <c r="GE3" s="10"/>
      <c r="GF3" s="10"/>
      <c r="GG3" s="10"/>
      <c r="GH3" s="10"/>
      <c r="GI3" s="10"/>
      <c r="GJ3" s="10"/>
      <c r="GK3" s="10"/>
      <c r="GL3" s="10"/>
      <c r="GM3" s="10"/>
      <c r="GN3" s="10"/>
      <c r="GO3" s="10"/>
      <c r="GP3" s="10"/>
      <c r="GQ3" s="10"/>
      <c r="GR3" s="10"/>
      <c r="GS3" s="10"/>
      <c r="GT3" s="10"/>
      <c r="GU3" s="10"/>
      <c r="GV3" s="10"/>
      <c r="GW3" s="10"/>
      <c r="GX3" s="10"/>
      <c r="GY3" s="10"/>
      <c r="GZ3" s="10"/>
      <c r="HA3" s="10"/>
      <c r="HB3" s="10"/>
      <c r="HC3" s="10"/>
      <c r="HD3" s="10"/>
      <c r="HE3" s="10"/>
      <c r="HF3" s="10"/>
      <c r="HG3" s="10"/>
      <c r="HH3" s="10"/>
      <c r="HI3" s="10"/>
      <c r="HJ3" s="10"/>
      <c r="HK3" s="10"/>
      <c r="HL3" s="10"/>
      <c r="HM3" s="10"/>
      <c r="HN3" s="10"/>
      <c r="HO3" s="10"/>
      <c r="HP3" s="10"/>
      <c r="HQ3" s="10"/>
      <c r="HR3" s="10"/>
      <c r="HS3" s="10"/>
      <c r="HT3" s="10"/>
      <c r="HU3" s="10"/>
      <c r="HV3" s="10"/>
      <c r="HW3" s="10"/>
      <c r="HX3" s="10"/>
      <c r="HY3" s="10"/>
      <c r="HZ3" s="10"/>
      <c r="IA3" s="10"/>
      <c r="IB3" s="10"/>
      <c r="IC3" s="10"/>
      <c r="ID3" s="10"/>
      <c r="IE3" s="10"/>
      <c r="IF3" s="10"/>
      <c r="IG3" s="10"/>
      <c r="IH3" s="10"/>
      <c r="II3" s="10"/>
      <c r="IJ3" s="10"/>
      <c r="IK3" s="10"/>
      <c r="IL3" s="10"/>
      <c r="IM3" s="10"/>
      <c r="IN3" s="10"/>
      <c r="IO3" s="10"/>
      <c r="IP3" s="10"/>
      <c r="IQ3" s="10"/>
      <c r="IR3" s="10"/>
      <c r="IS3" s="10"/>
      <c r="IT3" s="10"/>
      <c r="IU3" s="10"/>
      <c r="IV3" s="10"/>
      <c r="IW3" s="10"/>
      <c r="IX3" s="10"/>
      <c r="IY3" s="10"/>
      <c r="IZ3" s="10"/>
      <c r="JA3" s="10"/>
      <c r="JB3" s="10"/>
      <c r="JC3" s="10"/>
      <c r="JD3" s="10"/>
      <c r="JE3" s="10"/>
      <c r="JF3" s="10"/>
      <c r="JG3" s="10"/>
      <c r="JH3" s="10"/>
      <c r="JI3" s="10"/>
      <c r="JJ3" s="10"/>
      <c r="JK3" s="10"/>
      <c r="JL3" s="10"/>
      <c r="JM3" s="10"/>
      <c r="JN3" s="10"/>
      <c r="JO3" s="10"/>
      <c r="JP3" s="10"/>
      <c r="JQ3" s="10"/>
      <c r="JR3" s="10"/>
      <c r="JS3" s="10"/>
      <c r="JT3" s="10"/>
      <c r="JU3" s="10"/>
      <c r="JV3" s="10"/>
      <c r="JW3" s="10"/>
      <c r="JX3" s="10"/>
      <c r="JY3" s="10"/>
      <c r="JZ3" s="10"/>
      <c r="KA3" s="10"/>
      <c r="KB3" s="10"/>
      <c r="KC3" s="10"/>
      <c r="KD3" s="10"/>
      <c r="KE3" s="10"/>
      <c r="KF3" s="10"/>
      <c r="KG3" s="10"/>
      <c r="KH3" s="10"/>
      <c r="KI3" s="10"/>
      <c r="KJ3" s="10"/>
      <c r="KK3" s="10"/>
      <c r="KL3" s="10"/>
      <c r="KM3" s="10"/>
      <c r="KN3" s="10"/>
      <c r="KO3" s="10"/>
      <c r="KP3" s="10"/>
      <c r="KQ3" s="10"/>
      <c r="KR3" s="10"/>
      <c r="KS3" s="10"/>
      <c r="KT3" s="10"/>
      <c r="KU3" s="10"/>
      <c r="KV3" s="10"/>
      <c r="KW3" s="10"/>
      <c r="KX3" s="10"/>
      <c r="KY3" s="10"/>
      <c r="KZ3" s="10"/>
      <c r="LA3" s="10"/>
      <c r="LB3" s="10"/>
      <c r="LC3" s="10"/>
      <c r="LD3" s="10"/>
      <c r="LE3" s="10"/>
      <c r="LF3" s="10"/>
      <c r="LG3" s="10"/>
      <c r="LH3" s="10"/>
      <c r="LI3" s="10"/>
      <c r="LJ3" s="10"/>
      <c r="LK3" s="10"/>
      <c r="LL3" s="10"/>
      <c r="LM3" s="10"/>
      <c r="LN3" s="10"/>
      <c r="LO3" s="10"/>
      <c r="LP3" s="10"/>
      <c r="LQ3" s="10"/>
      <c r="LR3" s="10"/>
      <c r="LS3" s="10"/>
      <c r="LT3" s="10"/>
      <c r="LU3" s="10"/>
      <c r="LV3" s="10"/>
      <c r="LW3" s="10"/>
      <c r="LX3" s="10"/>
      <c r="LY3" s="10"/>
      <c r="LZ3" s="10"/>
      <c r="MA3" s="10"/>
      <c r="MB3" s="10"/>
      <c r="MC3" s="10"/>
      <c r="MD3" s="10"/>
      <c r="ME3" s="10"/>
      <c r="MF3" s="10"/>
      <c r="MG3" s="10"/>
      <c r="MH3" s="10"/>
      <c r="MI3" s="10"/>
      <c r="MJ3" s="10"/>
      <c r="MK3" s="10"/>
      <c r="ML3" s="10"/>
      <c r="MM3" s="10"/>
      <c r="MN3" s="10"/>
      <c r="MO3" s="10"/>
      <c r="MP3" s="10"/>
      <c r="MQ3" s="10"/>
      <c r="MR3" s="10"/>
      <c r="MS3" s="10"/>
      <c r="MT3" s="10"/>
      <c r="MU3" s="10"/>
      <c r="MV3" s="10"/>
      <c r="MW3" s="10"/>
      <c r="MX3" s="10"/>
      <c r="MY3" s="10"/>
      <c r="MZ3" s="10"/>
      <c r="NA3" s="10"/>
      <c r="NB3" s="10"/>
      <c r="NC3" s="10"/>
      <c r="ND3" s="10"/>
      <c r="NE3" s="10"/>
      <c r="NF3" s="10"/>
      <c r="NG3" s="10"/>
      <c r="NH3" s="10"/>
      <c r="NI3" s="10"/>
      <c r="NJ3" s="10"/>
      <c r="NK3" s="10"/>
      <c r="NL3" s="10"/>
      <c r="NM3" s="10"/>
      <c r="NN3" s="10"/>
      <c r="NO3" s="10"/>
      <c r="NP3" s="10"/>
      <c r="NQ3" s="10"/>
      <c r="NR3" s="10"/>
      <c r="NS3" s="10"/>
      <c r="NT3" s="10"/>
      <c r="NU3" s="10"/>
      <c r="NV3" s="10"/>
      <c r="NW3" s="10"/>
      <c r="NX3" s="10"/>
      <c r="NY3" s="10"/>
      <c r="NZ3" s="10"/>
      <c r="OA3" s="10"/>
      <c r="OB3" s="10"/>
      <c r="OC3" s="10"/>
      <c r="OD3" s="10"/>
      <c r="OE3" s="10"/>
      <c r="OF3" s="10"/>
      <c r="OG3" s="10"/>
      <c r="OH3" s="10"/>
      <c r="OI3" s="10"/>
      <c r="OJ3" s="10"/>
      <c r="OK3" s="10"/>
      <c r="OL3" s="10"/>
      <c r="OM3" s="10"/>
      <c r="ON3" s="10"/>
      <c r="OO3" s="10"/>
      <c r="OP3" s="10"/>
      <c r="OQ3" s="10"/>
      <c r="OR3" s="10"/>
      <c r="OS3" s="10"/>
      <c r="OT3" s="10"/>
      <c r="OU3" s="10"/>
      <c r="OV3" s="10"/>
      <c r="OW3" s="10"/>
      <c r="OX3" s="10"/>
      <c r="OY3" s="10"/>
      <c r="OZ3" s="10"/>
      <c r="PA3" s="10"/>
      <c r="PB3" s="10"/>
      <c r="PC3" s="10"/>
      <c r="PD3" s="10"/>
      <c r="PE3" s="10"/>
      <c r="PF3" s="10"/>
      <c r="PG3" s="10"/>
      <c r="PH3" s="10"/>
      <c r="PI3" s="10"/>
      <c r="PJ3" s="10"/>
      <c r="PK3" s="10"/>
      <c r="PL3" s="10"/>
      <c r="PM3" s="10"/>
      <c r="PN3" s="10"/>
      <c r="PO3" s="10"/>
      <c r="PP3" s="10"/>
      <c r="PQ3" s="10"/>
      <c r="PR3" s="10"/>
      <c r="PS3" s="10"/>
      <c r="PT3" s="10"/>
      <c r="PU3" s="10"/>
      <c r="PV3" s="10"/>
      <c r="PW3" s="10"/>
      <c r="PX3" s="10"/>
      <c r="PY3" s="10"/>
      <c r="PZ3" s="10"/>
      <c r="QA3" s="10"/>
      <c r="QB3" s="10"/>
      <c r="QC3" s="10"/>
      <c r="QD3" s="10"/>
      <c r="QE3" s="10"/>
      <c r="QF3" s="10"/>
      <c r="QG3" s="10"/>
      <c r="QH3" s="10"/>
      <c r="QI3" s="10"/>
      <c r="QJ3" s="10"/>
      <c r="QK3" s="10"/>
      <c r="QL3" s="10"/>
      <c r="QM3" s="10"/>
      <c r="QN3" s="10"/>
      <c r="QO3" s="10"/>
      <c r="QP3" s="10"/>
      <c r="QQ3" s="10"/>
      <c r="QR3" s="10"/>
      <c r="QS3" s="10"/>
      <c r="QT3" s="10"/>
      <c r="QU3" s="10"/>
      <c r="QV3" s="10"/>
      <c r="QW3" s="10"/>
      <c r="QX3" s="10"/>
      <c r="QY3" s="10"/>
      <c r="QZ3" s="10"/>
      <c r="RA3" s="10"/>
      <c r="RB3" s="10"/>
      <c r="RC3" s="10"/>
      <c r="RD3" s="10"/>
      <c r="RE3" s="10"/>
      <c r="RF3" s="10"/>
      <c r="RG3" s="10"/>
      <c r="RH3" s="10"/>
      <c r="RI3" s="10"/>
      <c r="RJ3" s="10"/>
      <c r="RK3" s="10"/>
      <c r="RL3" s="10"/>
      <c r="RM3" s="10"/>
      <c r="RN3" s="10"/>
      <c r="RO3" s="10"/>
      <c r="RP3" s="10"/>
      <c r="RQ3" s="10"/>
      <c r="RR3" s="10"/>
      <c r="RS3" s="10"/>
      <c r="RT3" s="10"/>
      <c r="RU3" s="10"/>
      <c r="RV3" s="10"/>
      <c r="RW3" s="10"/>
      <c r="RX3" s="10"/>
      <c r="RY3" s="10"/>
      <c r="RZ3" s="10"/>
      <c r="SA3" s="10"/>
      <c r="SB3" s="10"/>
      <c r="SC3" s="10"/>
      <c r="SD3" s="10"/>
      <c r="SE3" s="10"/>
      <c r="SF3" s="10"/>
      <c r="SG3" s="10"/>
      <c r="SH3" s="10"/>
      <c r="SI3" s="10"/>
      <c r="SJ3" s="10"/>
      <c r="SK3" s="10"/>
      <c r="SL3" s="10"/>
      <c r="SM3" s="10"/>
      <c r="SN3" s="10"/>
      <c r="SO3" s="10"/>
      <c r="SP3" s="10"/>
      <c r="SQ3" s="10"/>
      <c r="SR3" s="10"/>
      <c r="SS3" s="10"/>
      <c r="ST3" s="10"/>
      <c r="SU3" s="10"/>
      <c r="SV3" s="10"/>
      <c r="SW3" s="10"/>
      <c r="SX3" s="10"/>
      <c r="SY3" s="10"/>
      <c r="SZ3" s="10"/>
      <c r="TA3" s="10"/>
      <c r="TB3" s="10"/>
      <c r="TC3" s="10"/>
      <c r="TD3" s="10"/>
      <c r="TE3" s="10"/>
      <c r="TF3" s="10"/>
      <c r="TG3" s="10"/>
      <c r="TH3" s="10"/>
      <c r="TI3" s="10"/>
      <c r="TJ3" s="10"/>
      <c r="TK3" s="10"/>
      <c r="TL3" s="10"/>
      <c r="TM3" s="10"/>
      <c r="TN3" s="10"/>
      <c r="TO3" s="10"/>
      <c r="TP3" s="10"/>
      <c r="TQ3" s="10"/>
      <c r="TR3" s="10"/>
      <c r="TS3" s="10"/>
      <c r="TT3" s="10"/>
      <c r="TU3" s="10"/>
      <c r="TV3" s="10"/>
      <c r="TW3" s="10"/>
      <c r="TX3" s="10"/>
      <c r="TY3" s="10"/>
      <c r="TZ3" s="10"/>
      <c r="UA3" s="10"/>
      <c r="UB3" s="10"/>
      <c r="UC3" s="10"/>
      <c r="UD3" s="10"/>
      <c r="UE3" s="10"/>
      <c r="UF3" s="10"/>
      <c r="UG3" s="10"/>
      <c r="UH3" s="10"/>
      <c r="UI3" s="10"/>
      <c r="UJ3" s="10"/>
      <c r="UK3" s="10"/>
      <c r="UL3" s="10"/>
      <c r="UM3" s="10"/>
      <c r="UN3" s="10"/>
      <c r="UO3" s="10"/>
      <c r="UP3" s="10"/>
      <c r="UQ3" s="10"/>
      <c r="UR3" s="10"/>
      <c r="US3" s="10"/>
      <c r="UT3" s="10"/>
      <c r="UU3" s="10"/>
      <c r="UV3" s="10"/>
      <c r="UW3" s="10"/>
      <c r="UX3" s="10"/>
      <c r="UY3" s="10"/>
      <c r="UZ3" s="10"/>
      <c r="VA3" s="10"/>
      <c r="VB3" s="10"/>
      <c r="VC3" s="10"/>
      <c r="VD3" s="10"/>
      <c r="VE3" s="10"/>
      <c r="VF3" s="10"/>
      <c r="VG3" s="10"/>
      <c r="VH3" s="10"/>
      <c r="VI3" s="10"/>
      <c r="VJ3" s="10"/>
      <c r="VK3" s="10"/>
      <c r="VL3" s="10"/>
      <c r="VM3" s="10"/>
      <c r="VN3" s="10"/>
      <c r="VO3" s="10"/>
      <c r="VP3" s="10"/>
      <c r="VQ3" s="10"/>
      <c r="VR3" s="10"/>
      <c r="VS3" s="10"/>
      <c r="VT3" s="10"/>
      <c r="VU3" s="10"/>
      <c r="VV3" s="10"/>
      <c r="VW3" s="10"/>
      <c r="VX3" s="10"/>
      <c r="VY3" s="10"/>
      <c r="VZ3" s="10"/>
      <c r="WA3" s="10"/>
      <c r="WB3" s="10"/>
      <c r="WC3" s="10"/>
      <c r="WD3" s="10"/>
      <c r="WE3" s="10"/>
      <c r="WF3" s="10"/>
      <c r="WG3" s="10"/>
      <c r="WH3" s="10"/>
      <c r="WI3" s="10"/>
      <c r="WJ3" s="10"/>
      <c r="WK3" s="10"/>
      <c r="WL3" s="10"/>
      <c r="WM3" s="10"/>
      <c r="WN3" s="10"/>
      <c r="WO3" s="10"/>
      <c r="WP3" s="10"/>
      <c r="WQ3" s="10"/>
      <c r="WR3" s="10"/>
      <c r="WS3" s="10"/>
      <c r="WT3" s="10"/>
      <c r="WU3" s="10"/>
      <c r="WV3" s="10"/>
      <c r="WW3" s="10"/>
      <c r="WX3" s="10"/>
      <c r="WY3" s="10"/>
      <c r="WZ3" s="10"/>
      <c r="XA3" s="10"/>
      <c r="XB3" s="10"/>
      <c r="XC3" s="10"/>
      <c r="XD3" s="10"/>
      <c r="XE3" s="10"/>
      <c r="XF3" s="10"/>
      <c r="XG3" s="10"/>
      <c r="XH3" s="10"/>
      <c r="XI3" s="10"/>
      <c r="XJ3" s="10"/>
      <c r="XK3" s="10"/>
      <c r="XL3" s="10"/>
      <c r="XM3" s="10"/>
      <c r="XN3" s="10"/>
      <c r="XO3" s="10"/>
      <c r="XP3" s="10"/>
      <c r="XQ3" s="10"/>
      <c r="XR3" s="10"/>
      <c r="XS3" s="10"/>
      <c r="XT3" s="10"/>
      <c r="XU3" s="10"/>
      <c r="XV3" s="10"/>
      <c r="XW3" s="10"/>
      <c r="XX3" s="10"/>
      <c r="XY3" s="10"/>
      <c r="XZ3" s="10"/>
      <c r="YA3" s="10"/>
      <c r="YB3" s="10"/>
      <c r="YC3" s="10"/>
      <c r="YD3" s="10"/>
      <c r="YE3" s="10"/>
      <c r="YF3" s="10"/>
      <c r="YG3" s="10"/>
      <c r="YH3" s="10"/>
      <c r="YI3" s="10"/>
      <c r="YJ3" s="10"/>
      <c r="YK3" s="10"/>
      <c r="YL3" s="10"/>
      <c r="YM3" s="10"/>
      <c r="YN3" s="10"/>
      <c r="YO3" s="10"/>
      <c r="YP3" s="10"/>
      <c r="YQ3" s="10"/>
      <c r="YR3" s="10"/>
      <c r="YS3" s="10"/>
      <c r="YT3" s="10"/>
      <c r="YU3" s="10"/>
      <c r="YV3" s="10"/>
      <c r="YW3" s="10"/>
      <c r="YX3" s="10"/>
      <c r="YY3" s="10"/>
      <c r="YZ3" s="10"/>
      <c r="ZA3" s="10"/>
      <c r="ZB3" s="10"/>
      <c r="ZC3" s="10"/>
      <c r="ZD3" s="10"/>
      <c r="ZE3" s="10"/>
      <c r="ZF3" s="10"/>
      <c r="ZG3" s="10"/>
      <c r="ZH3" s="10"/>
      <c r="ZI3" s="10"/>
      <c r="ZJ3" s="10"/>
      <c r="ZK3" s="10"/>
      <c r="ZL3" s="10"/>
      <c r="ZM3" s="10"/>
      <c r="ZN3" s="10"/>
      <c r="ZO3" s="10"/>
      <c r="ZP3" s="10"/>
      <c r="ZQ3" s="10"/>
      <c r="ZR3" s="10"/>
      <c r="ZS3" s="10"/>
      <c r="ZT3" s="10"/>
      <c r="ZU3" s="10"/>
      <c r="ZV3" s="10"/>
      <c r="ZW3" s="10"/>
      <c r="ZX3" s="10"/>
      <c r="ZY3" s="10"/>
      <c r="ZZ3" s="10"/>
      <c r="AAA3" s="10"/>
      <c r="AAB3" s="10"/>
      <c r="AAC3" s="10"/>
      <c r="AAD3" s="10"/>
      <c r="AAE3" s="10"/>
      <c r="AAF3" s="10"/>
      <c r="AAG3" s="10"/>
      <c r="AAH3" s="10"/>
      <c r="AAI3" s="10"/>
      <c r="AAJ3" s="10"/>
      <c r="AAK3" s="10"/>
      <c r="AAL3" s="10"/>
      <c r="AAM3" s="10"/>
      <c r="AAN3" s="10"/>
      <c r="AAO3" s="10"/>
      <c r="AAP3" s="10"/>
      <c r="AAQ3" s="10"/>
      <c r="AAR3" s="10"/>
      <c r="AAS3" s="10"/>
      <c r="AAT3" s="10"/>
      <c r="AAU3" s="10"/>
      <c r="AAV3" s="10"/>
      <c r="AAW3" s="10"/>
      <c r="AAX3" s="10"/>
      <c r="AAY3" s="10"/>
      <c r="AAZ3" s="10"/>
      <c r="ABA3" s="10"/>
      <c r="ABB3" s="10"/>
      <c r="ABC3" s="10"/>
      <c r="ABD3" s="10"/>
      <c r="ABE3" s="10"/>
      <c r="ABF3" s="10"/>
      <c r="ABG3" s="10"/>
      <c r="ABH3" s="10"/>
      <c r="ABI3" s="10"/>
      <c r="ABJ3" s="10"/>
      <c r="ABK3" s="10"/>
      <c r="ABL3" s="10"/>
      <c r="ABM3" s="10"/>
      <c r="ABN3" s="10"/>
      <c r="ABO3" s="10"/>
      <c r="ABP3" s="10"/>
      <c r="ABQ3" s="10"/>
      <c r="ABR3" s="10"/>
      <c r="ABS3" s="10"/>
      <c r="ABT3" s="10"/>
      <c r="ABU3" s="10"/>
      <c r="ABV3" s="10"/>
      <c r="ABW3" s="10"/>
      <c r="ABX3" s="10"/>
      <c r="ABY3" s="10"/>
      <c r="ABZ3" s="10"/>
      <c r="ACA3" s="10"/>
      <c r="ACB3" s="10"/>
      <c r="ACC3" s="10"/>
      <c r="ACD3" s="10"/>
      <c r="ACE3" s="10"/>
      <c r="ACF3" s="10"/>
      <c r="ACG3" s="10"/>
      <c r="ACH3" s="10"/>
      <c r="ACI3" s="10"/>
      <c r="ACJ3" s="10"/>
      <c r="ACK3" s="10"/>
      <c r="ACL3" s="10"/>
      <c r="ACM3" s="10"/>
      <c r="ACN3" s="10"/>
      <c r="ACO3" s="10"/>
      <c r="ACP3" s="10"/>
      <c r="ACQ3" s="10"/>
      <c r="ACR3" s="10"/>
      <c r="ACS3" s="10"/>
      <c r="ACT3" s="10"/>
      <c r="ACU3" s="10"/>
      <c r="ACV3" s="10"/>
      <c r="ACW3" s="10"/>
      <c r="ACX3" s="10"/>
      <c r="ACY3" s="10"/>
      <c r="ACZ3" s="10"/>
      <c r="ADA3" s="10"/>
      <c r="ADB3" s="10"/>
      <c r="ADC3" s="10"/>
      <c r="ADD3" s="10"/>
      <c r="ADE3" s="10"/>
      <c r="ADF3" s="10"/>
      <c r="ADG3" s="10"/>
      <c r="ADH3" s="10"/>
      <c r="ADI3" s="10"/>
      <c r="ADJ3" s="10"/>
      <c r="ADK3" s="10"/>
      <c r="ADL3" s="10"/>
      <c r="ADM3" s="10"/>
      <c r="ADN3" s="10"/>
      <c r="ADO3" s="10"/>
      <c r="ADP3" s="10"/>
      <c r="ADQ3" s="10"/>
      <c r="ADR3" s="10"/>
      <c r="ADS3" s="10"/>
      <c r="ADT3" s="10"/>
      <c r="ADU3" s="10"/>
      <c r="ADV3" s="10"/>
      <c r="ADW3" s="10"/>
      <c r="ADX3" s="10"/>
      <c r="ADY3" s="10"/>
      <c r="ADZ3" s="10"/>
      <c r="AEA3" s="10"/>
      <c r="AEB3" s="10"/>
      <c r="AEC3" s="10"/>
      <c r="AED3" s="10"/>
      <c r="AEE3" s="10"/>
      <c r="AEF3" s="10"/>
      <c r="AEG3" s="10"/>
      <c r="AEH3" s="10"/>
      <c r="AEI3" s="10"/>
      <c r="AEJ3" s="10"/>
      <c r="AEK3" s="10"/>
      <c r="AEL3" s="10"/>
      <c r="AEM3" s="10"/>
      <c r="AEN3" s="10"/>
      <c r="AEO3" s="10"/>
      <c r="AEP3" s="10"/>
      <c r="AEQ3" s="10"/>
      <c r="AER3" s="10"/>
      <c r="AES3" s="10"/>
      <c r="AET3" s="10"/>
      <c r="AEU3" s="10"/>
      <c r="AEV3" s="10"/>
      <c r="AEW3" s="10"/>
      <c r="AEX3" s="10"/>
      <c r="AEY3" s="10"/>
      <c r="AEZ3" s="10"/>
      <c r="AFA3" s="10"/>
      <c r="AFB3" s="10"/>
      <c r="AFC3" s="10"/>
      <c r="AFD3" s="10"/>
      <c r="AFE3" s="10"/>
      <c r="AFF3" s="10"/>
      <c r="AFG3" s="10"/>
      <c r="AFH3" s="10"/>
      <c r="AFI3" s="10"/>
      <c r="AFJ3" s="10"/>
      <c r="AFK3" s="10"/>
      <c r="AFL3" s="10"/>
      <c r="AFM3" s="10"/>
      <c r="AFN3" s="10"/>
      <c r="AFO3" s="10"/>
      <c r="AFP3" s="10"/>
      <c r="AFQ3" s="10"/>
      <c r="AFR3" s="10"/>
      <c r="AFS3" s="10"/>
      <c r="AFT3" s="10"/>
      <c r="AFU3" s="10"/>
      <c r="AFV3" s="10"/>
      <c r="AFW3" s="10"/>
      <c r="AFX3" s="10"/>
      <c r="AFY3" s="10"/>
      <c r="AFZ3" s="10"/>
      <c r="AGA3" s="10"/>
      <c r="AGB3" s="10"/>
      <c r="AGC3" s="10"/>
      <c r="AGD3" s="10"/>
      <c r="AGE3" s="10"/>
      <c r="AGF3" s="10"/>
      <c r="AGG3" s="10"/>
      <c r="AGH3" s="10"/>
      <c r="AGI3" s="10"/>
      <c r="AGJ3" s="10"/>
      <c r="AGK3" s="10"/>
      <c r="AGL3" s="10"/>
      <c r="AGM3" s="10"/>
      <c r="AGN3" s="10"/>
      <c r="AGO3" s="10"/>
      <c r="AGP3" s="10"/>
      <c r="AGQ3" s="10"/>
      <c r="AGR3" s="10"/>
      <c r="AGS3" s="10"/>
      <c r="AGT3" s="10"/>
      <c r="AGU3" s="10"/>
      <c r="AGV3" s="10"/>
      <c r="AGW3" s="10"/>
      <c r="AGX3" s="10"/>
      <c r="AGY3" s="10"/>
      <c r="AGZ3" s="10"/>
      <c r="AHA3" s="10"/>
      <c r="AHB3" s="10"/>
      <c r="AHC3" s="10"/>
      <c r="AHD3" s="10"/>
      <c r="AHE3" s="10"/>
      <c r="AHF3" s="10"/>
      <c r="AHG3" s="10"/>
      <c r="AHH3" s="10"/>
      <c r="AHI3" s="10"/>
      <c r="AHJ3" s="10"/>
      <c r="AHK3" s="10"/>
      <c r="AHL3" s="10"/>
      <c r="AHM3" s="10"/>
      <c r="AHN3" s="10"/>
      <c r="AHO3" s="10"/>
      <c r="AHP3" s="10"/>
      <c r="AHQ3" s="10"/>
      <c r="AHR3" s="10"/>
      <c r="AHS3" s="10"/>
      <c r="AHT3" s="10"/>
      <c r="AHU3" s="10"/>
      <c r="AHV3" s="10"/>
      <c r="AHW3" s="10"/>
      <c r="AHX3" s="10"/>
      <c r="AHY3" s="10"/>
      <c r="AHZ3" s="10"/>
      <c r="AIA3" s="10"/>
      <c r="AIB3" s="10"/>
      <c r="AIC3" s="10"/>
      <c r="AID3" s="10"/>
      <c r="AIE3" s="10"/>
      <c r="AIF3" s="10"/>
      <c r="AIG3" s="10"/>
      <c r="AIH3" s="10"/>
      <c r="AII3" s="10"/>
      <c r="AIJ3" s="10"/>
      <c r="AIK3" s="10"/>
      <c r="AIL3" s="10"/>
      <c r="AIM3" s="10"/>
      <c r="AIN3" s="10"/>
      <c r="AIO3" s="10"/>
      <c r="AIP3" s="10"/>
      <c r="AIQ3" s="10"/>
      <c r="AIR3" s="10"/>
      <c r="AIS3" s="10"/>
      <c r="AIT3" s="10"/>
      <c r="AIU3" s="10"/>
      <c r="AIV3" s="10"/>
      <c r="AIW3" s="10"/>
      <c r="AIX3" s="10"/>
      <c r="AIY3" s="10"/>
      <c r="AIZ3" s="10"/>
      <c r="AJA3" s="10"/>
      <c r="AJB3" s="10"/>
      <c r="AJC3" s="10"/>
      <c r="AJD3" s="10"/>
      <c r="AJE3" s="10"/>
      <c r="AJF3" s="10"/>
      <c r="AJG3" s="10"/>
      <c r="AJH3" s="10"/>
      <c r="AJI3" s="10"/>
      <c r="AJJ3" s="10"/>
      <c r="AJK3" s="10"/>
      <c r="AJL3" s="10"/>
      <c r="AJM3" s="10"/>
      <c r="AJN3" s="10"/>
      <c r="AJO3" s="10"/>
      <c r="AJP3" s="10"/>
      <c r="AJQ3" s="10"/>
      <c r="AJR3" s="10"/>
      <c r="AJS3" s="10"/>
      <c r="AJT3" s="10"/>
      <c r="AJU3" s="10"/>
      <c r="AJV3" s="10"/>
      <c r="AJW3" s="10"/>
      <c r="AJX3" s="10"/>
      <c r="AJY3" s="10"/>
      <c r="AJZ3" s="10"/>
      <c r="AKA3" s="10"/>
      <c r="AKB3" s="10"/>
      <c r="AKC3" s="10"/>
      <c r="AKD3" s="10"/>
      <c r="AKE3" s="10"/>
      <c r="AKF3" s="10"/>
      <c r="AKG3" s="10"/>
      <c r="AKH3" s="10"/>
      <c r="AKI3" s="10"/>
      <c r="AKJ3" s="10"/>
      <c r="AKK3" s="10"/>
      <c r="AKL3" s="10"/>
      <c r="AKM3" s="10"/>
      <c r="AKN3" s="10"/>
      <c r="AKO3" s="10"/>
      <c r="AKP3" s="10"/>
      <c r="AKQ3" s="10"/>
      <c r="AKR3" s="10"/>
      <c r="AKS3" s="10"/>
      <c r="AKT3" s="10"/>
      <c r="AKU3" s="10"/>
      <c r="AKV3" s="10"/>
      <c r="AKW3" s="10"/>
      <c r="AKX3" s="10"/>
      <c r="AKY3" s="10"/>
      <c r="AKZ3" s="10"/>
      <c r="ALA3" s="10"/>
      <c r="ALB3" s="10"/>
      <c r="ALC3" s="10"/>
      <c r="ALD3" s="10"/>
      <c r="ALE3" s="10"/>
      <c r="ALF3" s="10"/>
      <c r="ALG3" s="10"/>
      <c r="ALH3" s="10"/>
      <c r="ALI3" s="10"/>
      <c r="ALJ3" s="10"/>
      <c r="ALK3" s="10"/>
      <c r="ALL3" s="10"/>
      <c r="ALM3" s="10"/>
      <c r="ALN3" s="10"/>
      <c r="ALO3" s="10"/>
      <c r="ALP3" s="10"/>
      <c r="ALQ3" s="10"/>
      <c r="ALR3" s="10"/>
      <c r="ALS3" s="10"/>
      <c r="ALT3" s="10"/>
      <c r="ALU3" s="10"/>
      <c r="ALV3" s="10"/>
      <c r="ALW3" s="10"/>
      <c r="ALX3" s="10"/>
      <c r="ALY3" s="10"/>
      <c r="ALZ3" s="10"/>
      <c r="AMA3" s="10"/>
      <c r="AMB3" s="10"/>
      <c r="AMC3" s="10"/>
      <c r="AMD3" s="10"/>
      <c r="AME3" s="10"/>
      <c r="AMF3" s="10"/>
      <c r="AMG3" s="10"/>
      <c r="AMH3" s="10"/>
      <c r="AMI3" s="10"/>
      <c r="AMJ3" s="10"/>
      <c r="AMK3" s="10"/>
      <c r="AML3" s="10"/>
      <c r="AMM3" s="10"/>
      <c r="AMN3" s="10"/>
      <c r="AMO3" s="10"/>
      <c r="AMP3" s="10"/>
      <c r="AMQ3" s="10"/>
      <c r="AMR3" s="10"/>
      <c r="AMS3" s="10"/>
      <c r="AMT3" s="10"/>
      <c r="AMU3" s="10"/>
      <c r="AMV3" s="10"/>
      <c r="AMW3" s="10"/>
      <c r="AMX3" s="10"/>
      <c r="AMY3" s="10"/>
      <c r="AMZ3" s="10"/>
      <c r="ANA3" s="10"/>
      <c r="ANB3" s="10"/>
      <c r="ANC3" s="10"/>
      <c r="AND3" s="10"/>
      <c r="ANE3" s="10"/>
      <c r="ANF3" s="10"/>
      <c r="ANG3" s="10"/>
      <c r="ANH3" s="10"/>
      <c r="ANI3" s="10"/>
      <c r="ANJ3" s="10"/>
      <c r="ANK3" s="10"/>
      <c r="ANL3" s="10"/>
      <c r="ANM3" s="10"/>
      <c r="ANN3" s="10"/>
      <c r="ANO3" s="10"/>
      <c r="ANP3" s="10"/>
      <c r="ANQ3" s="10"/>
      <c r="ANR3" s="10"/>
      <c r="ANS3" s="10"/>
      <c r="ANT3" s="10"/>
      <c r="ANU3" s="10"/>
      <c r="ANV3" s="10"/>
      <c r="ANW3" s="10"/>
      <c r="ANX3" s="10"/>
      <c r="ANY3" s="10"/>
      <c r="ANZ3" s="10"/>
      <c r="AOA3" s="10"/>
      <c r="AOB3" s="10"/>
      <c r="AOC3" s="10"/>
      <c r="AOD3" s="10"/>
      <c r="AOE3" s="10"/>
      <c r="AOF3" s="10"/>
      <c r="AOG3" s="10"/>
      <c r="AOH3" s="10"/>
      <c r="AOI3" s="10"/>
      <c r="AOJ3" s="10"/>
      <c r="AOK3" s="10"/>
      <c r="AOL3" s="10"/>
      <c r="AOM3" s="10"/>
      <c r="AON3" s="10"/>
      <c r="AOO3" s="10"/>
      <c r="AOP3" s="10"/>
      <c r="AOQ3" s="10"/>
      <c r="AOR3" s="10"/>
      <c r="AOS3" s="10"/>
      <c r="AOT3" s="10"/>
      <c r="AOU3" s="10"/>
      <c r="AOV3" s="10"/>
      <c r="AOW3" s="10"/>
      <c r="AOX3" s="10"/>
      <c r="AOY3" s="10"/>
      <c r="AOZ3" s="10"/>
      <c r="APA3" s="10"/>
      <c r="APB3" s="10"/>
      <c r="APC3" s="10"/>
      <c r="APD3" s="10"/>
      <c r="APE3" s="10"/>
      <c r="APF3" s="10"/>
      <c r="APG3" s="10"/>
      <c r="APH3" s="10"/>
      <c r="API3" s="10"/>
      <c r="APJ3" s="10"/>
      <c r="APK3" s="10"/>
      <c r="APL3" s="10"/>
      <c r="APM3" s="10"/>
      <c r="APN3" s="10"/>
      <c r="APO3" s="10"/>
      <c r="APP3" s="10"/>
      <c r="APQ3" s="10"/>
      <c r="APR3" s="10"/>
      <c r="APS3" s="10"/>
      <c r="APT3" s="10"/>
      <c r="APU3" s="10"/>
      <c r="APV3" s="10"/>
      <c r="APW3" s="10"/>
      <c r="APX3" s="10"/>
      <c r="APY3" s="10"/>
      <c r="APZ3" s="10"/>
      <c r="AQA3" s="10"/>
      <c r="AQB3" s="10"/>
      <c r="AQC3" s="10"/>
      <c r="AQD3" s="10"/>
      <c r="AQE3" s="10"/>
      <c r="AQF3" s="10"/>
      <c r="AQG3" s="10"/>
      <c r="AQH3" s="10"/>
      <c r="AQI3" s="10"/>
      <c r="AQJ3" s="10"/>
      <c r="AQK3" s="10"/>
      <c r="AQL3" s="10"/>
      <c r="AQM3" s="10"/>
      <c r="AQN3" s="10"/>
      <c r="AQO3" s="10"/>
      <c r="AQP3" s="10"/>
      <c r="AQQ3" s="10"/>
      <c r="AQR3" s="10"/>
      <c r="AQS3" s="10"/>
      <c r="AQT3" s="10"/>
      <c r="AQU3" s="10"/>
      <c r="AQV3" s="10"/>
      <c r="AQW3" s="10"/>
      <c r="AQX3" s="10"/>
      <c r="AQY3" s="10"/>
      <c r="AQZ3" s="10"/>
      <c r="ARA3" s="10"/>
      <c r="ARB3" s="10"/>
      <c r="ARC3" s="10"/>
      <c r="ARD3" s="10"/>
      <c r="ARE3" s="10"/>
      <c r="ARF3" s="10"/>
      <c r="ARG3" s="10"/>
      <c r="ARH3" s="10"/>
      <c r="ARI3" s="10"/>
      <c r="ARJ3" s="10"/>
      <c r="ARK3" s="10"/>
      <c r="ARL3" s="10"/>
      <c r="ARM3" s="10"/>
      <c r="ARN3" s="10"/>
      <c r="ARO3" s="10"/>
      <c r="ARP3" s="10"/>
      <c r="ARQ3" s="10"/>
      <c r="ARR3" s="10"/>
      <c r="ARS3" s="10"/>
      <c r="ART3" s="10"/>
      <c r="ARU3" s="10"/>
      <c r="ARV3" s="10"/>
      <c r="ARW3" s="10"/>
      <c r="ARX3" s="10"/>
      <c r="ARY3" s="10"/>
      <c r="ARZ3" s="10"/>
      <c r="ASA3" s="10"/>
      <c r="ASB3" s="10"/>
      <c r="ASC3" s="10"/>
      <c r="ASD3" s="10"/>
      <c r="ASE3" s="10"/>
      <c r="ASF3" s="10"/>
      <c r="ASG3" s="10"/>
      <c r="ASH3" s="10"/>
      <c r="ASI3" s="10"/>
      <c r="ASJ3" s="10"/>
      <c r="ASK3" s="10"/>
      <c r="ASL3" s="10"/>
      <c r="ASM3" s="10"/>
      <c r="ASN3" s="10"/>
      <c r="ASO3" s="10"/>
      <c r="ASP3" s="10"/>
      <c r="ASQ3" s="10"/>
      <c r="ASR3" s="10"/>
      <c r="ASS3" s="10"/>
      <c r="AST3" s="10"/>
      <c r="ASU3" s="10"/>
      <c r="ASV3" s="10"/>
      <c r="ASW3" s="10"/>
      <c r="ASX3" s="10"/>
      <c r="ASY3" s="10"/>
      <c r="ASZ3" s="10"/>
      <c r="ATA3" s="10"/>
      <c r="ATB3" s="10"/>
      <c r="ATC3" s="10"/>
      <c r="ATD3" s="10"/>
      <c r="ATE3" s="10"/>
      <c r="ATF3" s="10"/>
      <c r="ATG3" s="10"/>
      <c r="ATH3" s="10"/>
      <c r="ATI3" s="10"/>
      <c r="ATJ3" s="10"/>
      <c r="ATK3" s="10"/>
      <c r="ATL3" s="10"/>
      <c r="ATM3" s="10"/>
      <c r="ATN3" s="10"/>
      <c r="ATO3" s="10"/>
      <c r="ATP3" s="10"/>
      <c r="ATQ3" s="10"/>
      <c r="ATR3" s="10"/>
      <c r="ATS3" s="10"/>
      <c r="ATT3" s="10"/>
      <c r="ATU3" s="10"/>
      <c r="ATV3" s="10"/>
      <c r="ATW3" s="10"/>
      <c r="ATX3" s="10"/>
      <c r="ATY3" s="10"/>
      <c r="ATZ3" s="10"/>
      <c r="AUA3" s="10"/>
      <c r="AUB3" s="10"/>
      <c r="AUC3" s="10"/>
      <c r="AUD3" s="10"/>
      <c r="AUE3" s="10"/>
      <c r="AUF3" s="10"/>
      <c r="AUG3" s="10"/>
      <c r="AUH3" s="10"/>
    </row>
    <row r="4" spans="1:1230" s="1" customFormat="1" ht="9.5" customHeight="1" x14ac:dyDescent="0.3">
      <c r="A4" s="19"/>
      <c r="B4" s="20"/>
      <c r="C4" s="21"/>
      <c r="D4" s="21"/>
      <c r="E4" s="21"/>
      <c r="F4" s="21"/>
      <c r="G4" s="21"/>
      <c r="H4" s="21"/>
      <c r="I4" s="2"/>
    </row>
    <row r="5" spans="1:1230" s="3" customFormat="1" ht="39" x14ac:dyDescent="0.3">
      <c r="A5" s="22"/>
      <c r="B5" s="23" t="s">
        <v>1</v>
      </c>
      <c r="C5" s="24" t="s">
        <v>2</v>
      </c>
      <c r="D5" s="24" t="s">
        <v>3</v>
      </c>
      <c r="E5" s="24" t="s">
        <v>4</v>
      </c>
      <c r="F5" s="24" t="s">
        <v>5</v>
      </c>
      <c r="G5" s="24" t="s">
        <v>9</v>
      </c>
      <c r="H5" s="24" t="s">
        <v>6</v>
      </c>
    </row>
    <row r="6" spans="1:1230" s="8" customFormat="1" x14ac:dyDescent="0.25">
      <c r="A6" s="25"/>
      <c r="B6" s="26">
        <v>1</v>
      </c>
      <c r="C6" s="26"/>
      <c r="D6" s="26"/>
      <c r="E6" s="26"/>
      <c r="F6" s="27"/>
      <c r="G6" s="26"/>
      <c r="H6" s="28"/>
      <c r="I6" s="11"/>
      <c r="J6" s="11"/>
      <c r="K6" s="11"/>
      <c r="L6" s="11"/>
      <c r="M6" s="11"/>
      <c r="N6" s="11"/>
      <c r="O6" s="11"/>
      <c r="P6" s="11"/>
      <c r="Q6" s="11"/>
      <c r="R6" s="11"/>
      <c r="S6" s="11"/>
      <c r="T6" s="11"/>
      <c r="U6" s="11"/>
      <c r="V6" s="11"/>
      <c r="W6" s="11"/>
      <c r="X6" s="11"/>
      <c r="Y6" s="11"/>
      <c r="Z6" s="11"/>
      <c r="AA6" s="11"/>
      <c r="AB6" s="11"/>
      <c r="AC6" s="11"/>
      <c r="AD6" s="11"/>
      <c r="AE6" s="11"/>
      <c r="AF6" s="11"/>
      <c r="AG6" s="11"/>
      <c r="AH6" s="11"/>
      <c r="AI6" s="11"/>
      <c r="AJ6" s="11"/>
      <c r="AK6" s="11"/>
      <c r="AL6" s="11"/>
      <c r="AM6" s="11"/>
      <c r="AN6" s="11"/>
      <c r="AO6" s="11"/>
      <c r="AP6" s="11"/>
      <c r="AQ6" s="11"/>
      <c r="AR6" s="11"/>
      <c r="AS6" s="11"/>
      <c r="AT6" s="11"/>
      <c r="AU6" s="11"/>
      <c r="AV6" s="11"/>
      <c r="AW6" s="11"/>
      <c r="AX6" s="11"/>
      <c r="AY6" s="11"/>
      <c r="AZ6" s="11"/>
      <c r="BA6" s="11"/>
      <c r="BB6" s="11"/>
      <c r="BC6" s="11"/>
      <c r="BD6" s="11"/>
      <c r="BE6" s="11"/>
      <c r="BF6" s="11"/>
      <c r="BG6" s="11"/>
      <c r="BH6" s="11"/>
      <c r="BI6" s="11"/>
      <c r="BJ6" s="11"/>
      <c r="BK6" s="11"/>
      <c r="BL6" s="11"/>
      <c r="BM6" s="11"/>
      <c r="BN6" s="11"/>
      <c r="BO6" s="11"/>
      <c r="BP6" s="11"/>
      <c r="BQ6" s="11"/>
      <c r="BR6" s="11"/>
      <c r="BS6" s="11"/>
      <c r="BT6" s="11"/>
      <c r="BU6" s="11"/>
      <c r="BV6" s="11"/>
      <c r="BW6" s="11"/>
      <c r="BX6" s="11"/>
      <c r="BY6" s="11"/>
      <c r="BZ6" s="11"/>
      <c r="CA6" s="11"/>
      <c r="CB6" s="11"/>
      <c r="CC6" s="11"/>
      <c r="CD6" s="11"/>
      <c r="CE6" s="11"/>
      <c r="CF6" s="11"/>
      <c r="CG6" s="11"/>
      <c r="CH6" s="11"/>
      <c r="CI6" s="11"/>
      <c r="CJ6" s="11"/>
      <c r="CK6" s="11"/>
      <c r="CL6" s="11"/>
      <c r="CM6" s="11"/>
      <c r="CN6" s="11"/>
      <c r="CO6" s="11"/>
      <c r="CP6" s="11"/>
      <c r="CQ6" s="11"/>
      <c r="CR6" s="11"/>
      <c r="CS6" s="11"/>
      <c r="CT6" s="11"/>
      <c r="CU6" s="11"/>
      <c r="CV6" s="11"/>
      <c r="CW6" s="11"/>
      <c r="CX6" s="11"/>
      <c r="CY6" s="11"/>
      <c r="CZ6" s="11"/>
      <c r="DA6" s="11"/>
      <c r="DB6" s="11"/>
      <c r="DC6" s="11"/>
      <c r="DD6" s="11"/>
      <c r="DE6" s="11"/>
      <c r="DF6" s="11"/>
      <c r="DG6" s="11"/>
      <c r="DH6" s="11"/>
      <c r="DI6" s="11"/>
      <c r="DJ6" s="11"/>
      <c r="DK6" s="11"/>
      <c r="DL6" s="11"/>
      <c r="DM6" s="11"/>
      <c r="DN6" s="11"/>
      <c r="DO6" s="11"/>
      <c r="DP6" s="11"/>
      <c r="DQ6" s="11"/>
      <c r="DR6" s="11"/>
      <c r="DS6" s="11"/>
      <c r="DT6" s="11"/>
      <c r="DU6" s="11"/>
      <c r="DV6" s="11"/>
      <c r="DW6" s="11"/>
      <c r="DX6" s="11"/>
      <c r="DY6" s="11"/>
      <c r="DZ6" s="11"/>
      <c r="EA6" s="11"/>
      <c r="EB6" s="11"/>
      <c r="EC6" s="11"/>
      <c r="ED6" s="11"/>
      <c r="EE6" s="11"/>
      <c r="EF6" s="11"/>
      <c r="EG6" s="11"/>
      <c r="EH6" s="11"/>
      <c r="EI6" s="11"/>
      <c r="EJ6" s="11"/>
      <c r="EK6" s="11"/>
      <c r="EL6" s="11"/>
      <c r="EM6" s="11"/>
      <c r="EN6" s="11"/>
      <c r="EO6" s="11"/>
      <c r="EP6" s="11"/>
      <c r="EQ6" s="11"/>
      <c r="ER6" s="11"/>
      <c r="ES6" s="11"/>
      <c r="ET6" s="11"/>
      <c r="EU6" s="11"/>
      <c r="EV6" s="11"/>
      <c r="EW6" s="11"/>
      <c r="EX6" s="11"/>
      <c r="EY6" s="11"/>
      <c r="EZ6" s="11"/>
      <c r="FA6" s="11"/>
      <c r="FB6" s="11"/>
      <c r="FC6" s="11"/>
      <c r="FD6" s="11"/>
      <c r="FE6" s="11"/>
      <c r="FF6" s="11"/>
      <c r="FG6" s="11"/>
      <c r="FH6" s="11"/>
      <c r="FI6" s="11"/>
      <c r="FJ6" s="11"/>
      <c r="FK6" s="11"/>
      <c r="FL6" s="11"/>
      <c r="FM6" s="11"/>
      <c r="FN6" s="11"/>
      <c r="FO6" s="11"/>
      <c r="FP6" s="11"/>
      <c r="FQ6" s="11"/>
      <c r="FR6" s="11"/>
      <c r="FS6" s="11"/>
      <c r="FT6" s="11"/>
      <c r="FU6" s="11"/>
      <c r="FV6" s="11"/>
      <c r="FW6" s="11"/>
      <c r="FX6" s="11"/>
      <c r="FY6" s="11"/>
      <c r="FZ6" s="11"/>
      <c r="GA6" s="11"/>
      <c r="GB6" s="11"/>
      <c r="GC6" s="11"/>
      <c r="GD6" s="11"/>
      <c r="GE6" s="11"/>
      <c r="GF6" s="11"/>
      <c r="GG6" s="11"/>
      <c r="GH6" s="11"/>
      <c r="GI6" s="11"/>
      <c r="GJ6" s="11"/>
      <c r="GK6" s="11"/>
      <c r="GL6" s="11"/>
      <c r="GM6" s="11"/>
      <c r="GN6" s="11"/>
      <c r="GO6" s="11"/>
      <c r="GP6" s="11"/>
      <c r="GQ6" s="11"/>
      <c r="GR6" s="11"/>
      <c r="GS6" s="11"/>
      <c r="GT6" s="11"/>
      <c r="GU6" s="11"/>
      <c r="GV6" s="11"/>
      <c r="GW6" s="11"/>
      <c r="GX6" s="11"/>
      <c r="GY6" s="11"/>
      <c r="GZ6" s="11"/>
      <c r="HA6" s="11"/>
      <c r="HB6" s="11"/>
      <c r="HC6" s="11"/>
      <c r="HD6" s="11"/>
      <c r="HE6" s="11"/>
      <c r="HF6" s="11"/>
      <c r="HG6" s="11"/>
      <c r="HH6" s="11"/>
      <c r="HI6" s="11"/>
      <c r="HJ6" s="11"/>
      <c r="HK6" s="11"/>
      <c r="HL6" s="11"/>
      <c r="HM6" s="11"/>
      <c r="HN6" s="11"/>
      <c r="HO6" s="11"/>
      <c r="HP6" s="11"/>
      <c r="HQ6" s="11"/>
      <c r="HR6" s="11"/>
      <c r="HS6" s="11"/>
      <c r="HT6" s="11"/>
      <c r="HU6" s="11"/>
      <c r="HV6" s="11"/>
      <c r="HW6" s="11"/>
      <c r="HX6" s="11"/>
      <c r="HY6" s="11"/>
      <c r="HZ6" s="11"/>
      <c r="IA6" s="11"/>
      <c r="IB6" s="11"/>
      <c r="IC6" s="11"/>
      <c r="ID6" s="11"/>
      <c r="IE6" s="11"/>
      <c r="IF6" s="11"/>
      <c r="IG6" s="11"/>
      <c r="IH6" s="11"/>
      <c r="II6" s="11"/>
      <c r="IJ6" s="11"/>
      <c r="IK6" s="11"/>
      <c r="IL6" s="11"/>
      <c r="IM6" s="11"/>
      <c r="IN6" s="11"/>
      <c r="IO6" s="11"/>
      <c r="IP6" s="11"/>
      <c r="IQ6" s="11"/>
      <c r="IR6" s="11"/>
      <c r="IS6" s="11"/>
      <c r="IT6" s="11"/>
      <c r="IU6" s="11"/>
      <c r="IV6" s="11"/>
      <c r="IW6" s="11"/>
      <c r="IX6" s="11"/>
      <c r="IY6" s="11"/>
      <c r="IZ6" s="11"/>
      <c r="JA6" s="11"/>
      <c r="JB6" s="11"/>
      <c r="JC6" s="11"/>
      <c r="JD6" s="11"/>
      <c r="JE6" s="11"/>
      <c r="JF6" s="11"/>
      <c r="JG6" s="11"/>
      <c r="JH6" s="11"/>
      <c r="JI6" s="11"/>
      <c r="JJ6" s="11"/>
      <c r="JK6" s="11"/>
      <c r="JL6" s="11"/>
      <c r="JM6" s="11"/>
      <c r="JN6" s="11"/>
      <c r="JO6" s="11"/>
      <c r="JP6" s="11"/>
      <c r="JQ6" s="11"/>
      <c r="JR6" s="11"/>
      <c r="JS6" s="11"/>
      <c r="JT6" s="11"/>
      <c r="JU6" s="11"/>
      <c r="JV6" s="11"/>
      <c r="JW6" s="11"/>
      <c r="JX6" s="11"/>
      <c r="JY6" s="11"/>
      <c r="JZ6" s="11"/>
      <c r="KA6" s="11"/>
      <c r="KB6" s="11"/>
      <c r="KC6" s="11"/>
      <c r="KD6" s="11"/>
      <c r="KE6" s="11"/>
      <c r="KF6" s="11"/>
      <c r="KG6" s="11"/>
      <c r="KH6" s="11"/>
      <c r="KI6" s="11"/>
      <c r="KJ6" s="11"/>
      <c r="KK6" s="11"/>
      <c r="KL6" s="11"/>
      <c r="KM6" s="11"/>
      <c r="KN6" s="11"/>
      <c r="KO6" s="11"/>
      <c r="KP6" s="11"/>
      <c r="KQ6" s="11"/>
      <c r="KR6" s="11"/>
      <c r="KS6" s="11"/>
      <c r="KT6" s="11"/>
      <c r="KU6" s="11"/>
      <c r="KV6" s="11"/>
      <c r="KW6" s="11"/>
      <c r="KX6" s="11"/>
      <c r="KY6" s="11"/>
      <c r="KZ6" s="11"/>
      <c r="LA6" s="11"/>
      <c r="LB6" s="11"/>
      <c r="LC6" s="11"/>
      <c r="LD6" s="11"/>
      <c r="LE6" s="11"/>
      <c r="LF6" s="11"/>
      <c r="LG6" s="11"/>
      <c r="LH6" s="11"/>
      <c r="LI6" s="11"/>
      <c r="LJ6" s="11"/>
      <c r="LK6" s="11"/>
      <c r="LL6" s="11"/>
      <c r="LM6" s="11"/>
      <c r="LN6" s="11"/>
      <c r="LO6" s="11"/>
      <c r="LP6" s="11"/>
      <c r="LQ6" s="11"/>
      <c r="LR6" s="11"/>
      <c r="LS6" s="11"/>
      <c r="LT6" s="11"/>
      <c r="LU6" s="11"/>
      <c r="LV6" s="11"/>
      <c r="LW6" s="11"/>
      <c r="LX6" s="11"/>
      <c r="LY6" s="11"/>
      <c r="LZ6" s="11"/>
      <c r="MA6" s="11"/>
      <c r="MB6" s="11"/>
      <c r="MC6" s="11"/>
      <c r="MD6" s="11"/>
      <c r="ME6" s="11"/>
      <c r="MF6" s="11"/>
      <c r="MG6" s="11"/>
      <c r="MH6" s="11"/>
      <c r="MI6" s="11"/>
      <c r="MJ6" s="11"/>
      <c r="MK6" s="11"/>
      <c r="ML6" s="11"/>
      <c r="MM6" s="11"/>
      <c r="MN6" s="11"/>
      <c r="MO6" s="11"/>
      <c r="MP6" s="11"/>
      <c r="MQ6" s="11"/>
      <c r="MR6" s="11"/>
      <c r="MS6" s="11"/>
      <c r="MT6" s="11"/>
      <c r="MU6" s="11"/>
      <c r="MV6" s="11"/>
      <c r="MW6" s="11"/>
      <c r="MX6" s="11"/>
      <c r="MY6" s="11"/>
      <c r="MZ6" s="11"/>
      <c r="NA6" s="11"/>
      <c r="NB6" s="11"/>
      <c r="NC6" s="11"/>
      <c r="ND6" s="11"/>
      <c r="NE6" s="11"/>
      <c r="NF6" s="11"/>
      <c r="NG6" s="11"/>
      <c r="NH6" s="11"/>
      <c r="NI6" s="11"/>
      <c r="NJ6" s="11"/>
      <c r="NK6" s="11"/>
      <c r="NL6" s="11"/>
      <c r="NM6" s="11"/>
      <c r="NN6" s="11"/>
      <c r="NO6" s="11"/>
      <c r="NP6" s="11"/>
      <c r="NQ6" s="11"/>
      <c r="NR6" s="11"/>
      <c r="NS6" s="11"/>
      <c r="NT6" s="11"/>
      <c r="NU6" s="11"/>
      <c r="NV6" s="11"/>
      <c r="NW6" s="11"/>
      <c r="NX6" s="11"/>
      <c r="NY6" s="11"/>
      <c r="NZ6" s="11"/>
      <c r="OA6" s="11"/>
      <c r="OB6" s="11"/>
      <c r="OC6" s="11"/>
      <c r="OD6" s="11"/>
      <c r="OE6" s="11"/>
      <c r="OF6" s="11"/>
      <c r="OG6" s="11"/>
      <c r="OH6" s="11"/>
      <c r="OI6" s="11"/>
      <c r="OJ6" s="11"/>
      <c r="OK6" s="11"/>
      <c r="OL6" s="11"/>
      <c r="OM6" s="11"/>
      <c r="ON6" s="11"/>
      <c r="OO6" s="11"/>
      <c r="OP6" s="11"/>
      <c r="OQ6" s="11"/>
      <c r="OR6" s="11"/>
      <c r="OS6" s="11"/>
      <c r="OT6" s="11"/>
      <c r="OU6" s="11"/>
      <c r="OV6" s="11"/>
      <c r="OW6" s="11"/>
      <c r="OX6" s="11"/>
      <c r="OY6" s="11"/>
      <c r="OZ6" s="11"/>
      <c r="PA6" s="11"/>
      <c r="PB6" s="11"/>
      <c r="PC6" s="11"/>
      <c r="PD6" s="11"/>
      <c r="PE6" s="11"/>
      <c r="PF6" s="11"/>
      <c r="PG6" s="11"/>
      <c r="PH6" s="11"/>
      <c r="PI6" s="11"/>
      <c r="PJ6" s="11"/>
      <c r="PK6" s="11"/>
      <c r="PL6" s="11"/>
      <c r="PM6" s="11"/>
      <c r="PN6" s="11"/>
      <c r="PO6" s="11"/>
      <c r="PP6" s="11"/>
      <c r="PQ6" s="11"/>
      <c r="PR6" s="11"/>
      <c r="PS6" s="11"/>
      <c r="PT6" s="11"/>
      <c r="PU6" s="11"/>
      <c r="PV6" s="11"/>
      <c r="PW6" s="11"/>
      <c r="PX6" s="11"/>
      <c r="PY6" s="11"/>
      <c r="PZ6" s="11"/>
      <c r="QA6" s="11"/>
      <c r="QB6" s="11"/>
      <c r="QC6" s="11"/>
      <c r="QD6" s="11"/>
      <c r="QE6" s="11"/>
      <c r="QF6" s="11"/>
      <c r="QG6" s="11"/>
      <c r="QH6" s="11"/>
      <c r="QI6" s="11"/>
      <c r="QJ6" s="11"/>
      <c r="QK6" s="11"/>
      <c r="QL6" s="11"/>
      <c r="QM6" s="11"/>
      <c r="QN6" s="11"/>
      <c r="QO6" s="11"/>
      <c r="QP6" s="11"/>
      <c r="QQ6" s="11"/>
      <c r="QR6" s="11"/>
      <c r="QS6" s="11"/>
      <c r="QT6" s="11"/>
      <c r="QU6" s="11"/>
      <c r="QV6" s="11"/>
      <c r="QW6" s="11"/>
      <c r="QX6" s="11"/>
      <c r="QY6" s="11"/>
      <c r="QZ6" s="11"/>
      <c r="RA6" s="11"/>
      <c r="RB6" s="11"/>
      <c r="RC6" s="11"/>
      <c r="RD6" s="11"/>
      <c r="RE6" s="11"/>
      <c r="RF6" s="11"/>
      <c r="RG6" s="11"/>
      <c r="RH6" s="11"/>
      <c r="RI6" s="11"/>
      <c r="RJ6" s="11"/>
      <c r="RK6" s="11"/>
      <c r="RL6" s="11"/>
      <c r="RM6" s="11"/>
      <c r="RN6" s="11"/>
      <c r="RO6" s="11"/>
      <c r="RP6" s="11"/>
      <c r="RQ6" s="11"/>
      <c r="RR6" s="11"/>
      <c r="RS6" s="11"/>
      <c r="RT6" s="11"/>
      <c r="RU6" s="11"/>
      <c r="RV6" s="11"/>
      <c r="RW6" s="11"/>
      <c r="RX6" s="11"/>
      <c r="RY6" s="11"/>
      <c r="RZ6" s="11"/>
      <c r="SA6" s="11"/>
      <c r="SB6" s="11"/>
      <c r="SC6" s="11"/>
      <c r="SD6" s="11"/>
      <c r="SE6" s="11"/>
      <c r="SF6" s="11"/>
      <c r="SG6" s="11"/>
      <c r="SH6" s="11"/>
      <c r="SI6" s="11"/>
      <c r="SJ6" s="11"/>
      <c r="SK6" s="11"/>
      <c r="SL6" s="11"/>
      <c r="SM6" s="11"/>
      <c r="SN6" s="11"/>
      <c r="SO6" s="11"/>
      <c r="SP6" s="11"/>
      <c r="SQ6" s="11"/>
      <c r="SR6" s="11"/>
      <c r="SS6" s="11"/>
      <c r="ST6" s="11"/>
      <c r="SU6" s="11"/>
      <c r="SV6" s="11"/>
      <c r="SW6" s="11"/>
      <c r="SX6" s="11"/>
      <c r="SY6" s="11"/>
      <c r="SZ6" s="11"/>
      <c r="TA6" s="11"/>
      <c r="TB6" s="11"/>
      <c r="TC6" s="11"/>
      <c r="TD6" s="11"/>
      <c r="TE6" s="11"/>
      <c r="TF6" s="11"/>
      <c r="TG6" s="11"/>
      <c r="TH6" s="11"/>
      <c r="TI6" s="11"/>
      <c r="TJ6" s="11"/>
      <c r="TK6" s="11"/>
      <c r="TL6" s="11"/>
      <c r="TM6" s="11"/>
      <c r="TN6" s="11"/>
      <c r="TO6" s="11"/>
      <c r="TP6" s="11"/>
      <c r="TQ6" s="11"/>
      <c r="TR6" s="11"/>
      <c r="TS6" s="11"/>
      <c r="TT6" s="11"/>
      <c r="TU6" s="11"/>
      <c r="TV6" s="11"/>
      <c r="TW6" s="11"/>
      <c r="TX6" s="11"/>
      <c r="TY6" s="11"/>
      <c r="TZ6" s="11"/>
      <c r="UA6" s="11"/>
      <c r="UB6" s="11"/>
      <c r="UC6" s="11"/>
      <c r="UD6" s="11"/>
      <c r="UE6" s="11"/>
      <c r="UF6" s="11"/>
      <c r="UG6" s="11"/>
      <c r="UH6" s="11"/>
      <c r="UI6" s="11"/>
      <c r="UJ6" s="11"/>
      <c r="UK6" s="11"/>
      <c r="UL6" s="11"/>
      <c r="UM6" s="11"/>
      <c r="UN6" s="11"/>
      <c r="UO6" s="11"/>
      <c r="UP6" s="11"/>
      <c r="UQ6" s="11"/>
      <c r="UR6" s="11"/>
      <c r="US6" s="11"/>
      <c r="UT6" s="11"/>
      <c r="UU6" s="11"/>
      <c r="UV6" s="11"/>
      <c r="UW6" s="11"/>
      <c r="UX6" s="11"/>
      <c r="UY6" s="11"/>
      <c r="UZ6" s="11"/>
      <c r="VA6" s="11"/>
      <c r="VB6" s="11"/>
      <c r="VC6" s="11"/>
      <c r="VD6" s="11"/>
      <c r="VE6" s="11"/>
      <c r="VF6" s="11"/>
      <c r="VG6" s="11"/>
      <c r="VH6" s="11"/>
      <c r="VI6" s="11"/>
      <c r="VJ6" s="11"/>
      <c r="VK6" s="11"/>
      <c r="VL6" s="11"/>
      <c r="VM6" s="11"/>
      <c r="VN6" s="11"/>
      <c r="VO6" s="11"/>
      <c r="VP6" s="11"/>
      <c r="VQ6" s="11"/>
      <c r="VR6" s="11"/>
      <c r="VS6" s="11"/>
      <c r="VT6" s="11"/>
      <c r="VU6" s="11"/>
      <c r="VV6" s="11"/>
      <c r="VW6" s="11"/>
      <c r="VX6" s="11"/>
      <c r="VY6" s="11"/>
      <c r="VZ6" s="11"/>
      <c r="WA6" s="11"/>
      <c r="WB6" s="11"/>
      <c r="WC6" s="11"/>
      <c r="WD6" s="11"/>
      <c r="WE6" s="11"/>
      <c r="WF6" s="11"/>
      <c r="WG6" s="11"/>
      <c r="WH6" s="11"/>
      <c r="WI6" s="11"/>
      <c r="WJ6" s="11"/>
      <c r="WK6" s="11"/>
      <c r="WL6" s="11"/>
      <c r="WM6" s="11"/>
      <c r="WN6" s="11"/>
      <c r="WO6" s="11"/>
      <c r="WP6" s="11"/>
      <c r="WQ6" s="11"/>
      <c r="WR6" s="11"/>
      <c r="WS6" s="11"/>
      <c r="WT6" s="11"/>
      <c r="WU6" s="11"/>
      <c r="WV6" s="11"/>
      <c r="WW6" s="11"/>
      <c r="WX6" s="11"/>
      <c r="WY6" s="11"/>
      <c r="WZ6" s="11"/>
      <c r="XA6" s="11"/>
      <c r="XB6" s="11"/>
      <c r="XC6" s="11"/>
      <c r="XD6" s="11"/>
      <c r="XE6" s="11"/>
      <c r="XF6" s="11"/>
      <c r="XG6" s="11"/>
      <c r="XH6" s="11"/>
      <c r="XI6" s="11"/>
      <c r="XJ6" s="11"/>
      <c r="XK6" s="11"/>
      <c r="XL6" s="11"/>
      <c r="XM6" s="11"/>
      <c r="XN6" s="11"/>
      <c r="XO6" s="11"/>
      <c r="XP6" s="11"/>
      <c r="XQ6" s="11"/>
      <c r="XR6" s="11"/>
      <c r="XS6" s="11"/>
      <c r="XT6" s="11"/>
      <c r="XU6" s="11"/>
      <c r="XV6" s="11"/>
      <c r="XW6" s="11"/>
      <c r="XX6" s="11"/>
      <c r="XY6" s="11"/>
      <c r="XZ6" s="11"/>
      <c r="YA6" s="11"/>
      <c r="YB6" s="11"/>
      <c r="YC6" s="11"/>
      <c r="YD6" s="11"/>
      <c r="YE6" s="11"/>
      <c r="YF6" s="11"/>
      <c r="YG6" s="11"/>
      <c r="YH6" s="11"/>
      <c r="YI6" s="11"/>
      <c r="YJ6" s="11"/>
      <c r="YK6" s="11"/>
      <c r="YL6" s="11"/>
      <c r="YM6" s="11"/>
      <c r="YN6" s="11"/>
      <c r="YO6" s="11"/>
      <c r="YP6" s="11"/>
      <c r="YQ6" s="11"/>
      <c r="YR6" s="11"/>
      <c r="YS6" s="11"/>
      <c r="YT6" s="11"/>
      <c r="YU6" s="11"/>
      <c r="YV6" s="11"/>
      <c r="YW6" s="11"/>
      <c r="YX6" s="11"/>
      <c r="YY6" s="11"/>
      <c r="YZ6" s="11"/>
      <c r="ZA6" s="11"/>
      <c r="ZB6" s="11"/>
      <c r="ZC6" s="11"/>
      <c r="ZD6" s="11"/>
      <c r="ZE6" s="11"/>
      <c r="ZF6" s="11"/>
      <c r="ZG6" s="11"/>
      <c r="ZH6" s="11"/>
      <c r="ZI6" s="11"/>
      <c r="ZJ6" s="11"/>
      <c r="ZK6" s="11"/>
      <c r="ZL6" s="11"/>
      <c r="ZM6" s="11"/>
      <c r="ZN6" s="11"/>
      <c r="ZO6" s="11"/>
      <c r="ZP6" s="11"/>
      <c r="ZQ6" s="11"/>
      <c r="ZR6" s="11"/>
      <c r="ZS6" s="11"/>
      <c r="ZT6" s="11"/>
      <c r="ZU6" s="11"/>
      <c r="ZV6" s="11"/>
      <c r="ZW6" s="11"/>
      <c r="ZX6" s="11"/>
      <c r="ZY6" s="11"/>
      <c r="ZZ6" s="11"/>
      <c r="AAA6" s="11"/>
      <c r="AAB6" s="11"/>
      <c r="AAC6" s="11"/>
      <c r="AAD6" s="11"/>
      <c r="AAE6" s="11"/>
      <c r="AAF6" s="11"/>
      <c r="AAG6" s="11"/>
      <c r="AAH6" s="11"/>
      <c r="AAI6" s="11"/>
      <c r="AAJ6" s="11"/>
      <c r="AAK6" s="11"/>
      <c r="AAL6" s="11"/>
      <c r="AAM6" s="11"/>
      <c r="AAN6" s="11"/>
      <c r="AAO6" s="11"/>
      <c r="AAP6" s="11"/>
      <c r="AAQ6" s="11"/>
      <c r="AAR6" s="11"/>
      <c r="AAS6" s="11"/>
      <c r="AAT6" s="11"/>
      <c r="AAU6" s="11"/>
      <c r="AAV6" s="11"/>
      <c r="AAW6" s="11"/>
      <c r="AAX6" s="11"/>
      <c r="AAY6" s="11"/>
      <c r="AAZ6" s="11"/>
      <c r="ABA6" s="11"/>
      <c r="ABB6" s="11"/>
      <c r="ABC6" s="11"/>
      <c r="ABD6" s="11"/>
      <c r="ABE6" s="11"/>
      <c r="ABF6" s="11"/>
      <c r="ABG6" s="11"/>
      <c r="ABH6" s="11"/>
      <c r="ABI6" s="11"/>
      <c r="ABJ6" s="11"/>
      <c r="ABK6" s="11"/>
      <c r="ABL6" s="11"/>
      <c r="ABM6" s="11"/>
      <c r="ABN6" s="11"/>
      <c r="ABO6" s="11"/>
      <c r="ABP6" s="11"/>
      <c r="ABQ6" s="11"/>
      <c r="ABR6" s="11"/>
      <c r="ABS6" s="11"/>
      <c r="ABT6" s="11"/>
      <c r="ABU6" s="11"/>
      <c r="ABV6" s="11"/>
      <c r="ABW6" s="11"/>
      <c r="ABX6" s="11"/>
      <c r="ABY6" s="11"/>
      <c r="ABZ6" s="11"/>
      <c r="ACA6" s="11"/>
      <c r="ACB6" s="11"/>
      <c r="ACC6" s="11"/>
      <c r="ACD6" s="11"/>
      <c r="ACE6" s="11"/>
      <c r="ACF6" s="11"/>
      <c r="ACG6" s="11"/>
      <c r="ACH6" s="11"/>
      <c r="ACI6" s="11"/>
      <c r="ACJ6" s="11"/>
      <c r="ACK6" s="11"/>
      <c r="ACL6" s="11"/>
      <c r="ACM6" s="11"/>
      <c r="ACN6" s="11"/>
      <c r="ACO6" s="11"/>
      <c r="ACP6" s="11"/>
      <c r="ACQ6" s="11"/>
      <c r="ACR6" s="11"/>
      <c r="ACS6" s="11"/>
      <c r="ACT6" s="11"/>
      <c r="ACU6" s="11"/>
      <c r="ACV6" s="11"/>
      <c r="ACW6" s="11"/>
      <c r="ACX6" s="11"/>
      <c r="ACY6" s="11"/>
      <c r="ACZ6" s="11"/>
      <c r="ADA6" s="11"/>
      <c r="ADB6" s="11"/>
      <c r="ADC6" s="11"/>
      <c r="ADD6" s="11"/>
      <c r="ADE6" s="11"/>
      <c r="ADF6" s="11"/>
      <c r="ADG6" s="11"/>
      <c r="ADH6" s="11"/>
      <c r="ADI6" s="11"/>
      <c r="ADJ6" s="11"/>
      <c r="ADK6" s="11"/>
      <c r="ADL6" s="11"/>
      <c r="ADM6" s="11"/>
      <c r="ADN6" s="11"/>
      <c r="ADO6" s="11"/>
      <c r="ADP6" s="11"/>
      <c r="ADQ6" s="11"/>
      <c r="ADR6" s="11"/>
      <c r="ADS6" s="11"/>
      <c r="ADT6" s="11"/>
      <c r="ADU6" s="11"/>
      <c r="ADV6" s="11"/>
      <c r="ADW6" s="11"/>
      <c r="ADX6" s="11"/>
      <c r="ADY6" s="11"/>
      <c r="ADZ6" s="11"/>
      <c r="AEA6" s="11"/>
      <c r="AEB6" s="11"/>
      <c r="AEC6" s="11"/>
      <c r="AED6" s="11"/>
      <c r="AEE6" s="11"/>
      <c r="AEF6" s="11"/>
      <c r="AEG6" s="11"/>
      <c r="AEH6" s="11"/>
      <c r="AEI6" s="11"/>
      <c r="AEJ6" s="11"/>
      <c r="AEK6" s="11"/>
      <c r="AEL6" s="11"/>
      <c r="AEM6" s="11"/>
      <c r="AEN6" s="11"/>
      <c r="AEO6" s="11"/>
      <c r="AEP6" s="11"/>
      <c r="AEQ6" s="11"/>
      <c r="AER6" s="11"/>
      <c r="AES6" s="11"/>
      <c r="AET6" s="11"/>
      <c r="AEU6" s="11"/>
      <c r="AEV6" s="11"/>
      <c r="AEW6" s="11"/>
      <c r="AEX6" s="11"/>
      <c r="AEY6" s="11"/>
      <c r="AEZ6" s="11"/>
      <c r="AFA6" s="11"/>
      <c r="AFB6" s="11"/>
      <c r="AFC6" s="11"/>
      <c r="AFD6" s="11"/>
      <c r="AFE6" s="11"/>
      <c r="AFF6" s="11"/>
      <c r="AFG6" s="11"/>
      <c r="AFH6" s="11"/>
      <c r="AFI6" s="11"/>
      <c r="AFJ6" s="11"/>
      <c r="AFK6" s="11"/>
      <c r="AFL6" s="11"/>
      <c r="AFM6" s="11"/>
      <c r="AFN6" s="11"/>
      <c r="AFO6" s="11"/>
      <c r="AFP6" s="11"/>
      <c r="AFQ6" s="11"/>
      <c r="AFR6" s="11"/>
      <c r="AFS6" s="11"/>
      <c r="AFT6" s="11"/>
      <c r="AFU6" s="11"/>
      <c r="AFV6" s="11"/>
      <c r="AFW6" s="11"/>
      <c r="AFX6" s="11"/>
      <c r="AFY6" s="11"/>
      <c r="AFZ6" s="11"/>
      <c r="AGA6" s="11"/>
      <c r="AGB6" s="11"/>
      <c r="AGC6" s="11"/>
      <c r="AGD6" s="11"/>
      <c r="AGE6" s="11"/>
      <c r="AGF6" s="11"/>
      <c r="AGG6" s="11"/>
      <c r="AGH6" s="11"/>
      <c r="AGI6" s="11"/>
      <c r="AGJ6" s="11"/>
      <c r="AGK6" s="11"/>
      <c r="AGL6" s="11"/>
      <c r="AGM6" s="11"/>
      <c r="AGN6" s="11"/>
      <c r="AGO6" s="11"/>
      <c r="AGP6" s="11"/>
      <c r="AGQ6" s="11"/>
      <c r="AGR6" s="11"/>
      <c r="AGS6" s="11"/>
      <c r="AGT6" s="11"/>
      <c r="AGU6" s="11"/>
      <c r="AGV6" s="11"/>
      <c r="AGW6" s="11"/>
      <c r="AGX6" s="11"/>
      <c r="AGY6" s="11"/>
      <c r="AGZ6" s="11"/>
      <c r="AHA6" s="11"/>
      <c r="AHB6" s="11"/>
      <c r="AHC6" s="11"/>
      <c r="AHD6" s="11"/>
      <c r="AHE6" s="11"/>
      <c r="AHF6" s="11"/>
      <c r="AHG6" s="11"/>
      <c r="AHH6" s="11"/>
      <c r="AHI6" s="11"/>
      <c r="AHJ6" s="11"/>
      <c r="AHK6" s="11"/>
      <c r="AHL6" s="11"/>
      <c r="AHM6" s="11"/>
      <c r="AHN6" s="11"/>
      <c r="AHO6" s="11"/>
      <c r="AHP6" s="11"/>
      <c r="AHQ6" s="11"/>
      <c r="AHR6" s="11"/>
      <c r="AHS6" s="11"/>
      <c r="AHT6" s="11"/>
      <c r="AHU6" s="11"/>
      <c r="AHV6" s="11"/>
      <c r="AHW6" s="11"/>
      <c r="AHX6" s="11"/>
      <c r="AHY6" s="11"/>
      <c r="AHZ6" s="11"/>
      <c r="AIA6" s="11"/>
      <c r="AIB6" s="11"/>
      <c r="AIC6" s="11"/>
      <c r="AID6" s="11"/>
      <c r="AIE6" s="11"/>
      <c r="AIF6" s="11"/>
      <c r="AIG6" s="11"/>
      <c r="AIH6" s="11"/>
      <c r="AII6" s="11"/>
      <c r="AIJ6" s="11"/>
      <c r="AIK6" s="11"/>
      <c r="AIL6" s="11"/>
      <c r="AIM6" s="11"/>
      <c r="AIN6" s="11"/>
      <c r="AIO6" s="11"/>
      <c r="AIP6" s="11"/>
      <c r="AIQ6" s="11"/>
      <c r="AIR6" s="11"/>
      <c r="AIS6" s="11"/>
      <c r="AIT6" s="11"/>
      <c r="AIU6" s="11"/>
      <c r="AIV6" s="11"/>
      <c r="AIW6" s="11"/>
      <c r="AIX6" s="11"/>
      <c r="AIY6" s="11"/>
      <c r="AIZ6" s="11"/>
      <c r="AJA6" s="11"/>
      <c r="AJB6" s="11"/>
      <c r="AJC6" s="11"/>
      <c r="AJD6" s="11"/>
      <c r="AJE6" s="11"/>
      <c r="AJF6" s="11"/>
      <c r="AJG6" s="11"/>
      <c r="AJH6" s="11"/>
      <c r="AJI6" s="11"/>
      <c r="AJJ6" s="11"/>
      <c r="AJK6" s="11"/>
      <c r="AJL6" s="11"/>
      <c r="AJM6" s="11"/>
      <c r="AJN6" s="11"/>
      <c r="AJO6" s="11"/>
      <c r="AJP6" s="11"/>
      <c r="AJQ6" s="11"/>
      <c r="AJR6" s="11"/>
      <c r="AJS6" s="11"/>
      <c r="AJT6" s="11"/>
      <c r="AJU6" s="11"/>
      <c r="AJV6" s="11"/>
      <c r="AJW6" s="11"/>
      <c r="AJX6" s="11"/>
      <c r="AJY6" s="11"/>
      <c r="AJZ6" s="11"/>
      <c r="AKA6" s="11"/>
      <c r="AKB6" s="11"/>
      <c r="AKC6" s="11"/>
      <c r="AKD6" s="11"/>
      <c r="AKE6" s="11"/>
      <c r="AKF6" s="11"/>
      <c r="AKG6" s="11"/>
      <c r="AKH6" s="11"/>
      <c r="AKI6" s="11"/>
      <c r="AKJ6" s="11"/>
      <c r="AKK6" s="11"/>
      <c r="AKL6" s="11"/>
      <c r="AKM6" s="11"/>
      <c r="AKN6" s="11"/>
      <c r="AKO6" s="11"/>
      <c r="AKP6" s="11"/>
      <c r="AKQ6" s="11"/>
      <c r="AKR6" s="11"/>
      <c r="AKS6" s="11"/>
      <c r="AKT6" s="11"/>
      <c r="AKU6" s="11"/>
      <c r="AKV6" s="11"/>
      <c r="AKW6" s="11"/>
      <c r="AKX6" s="11"/>
      <c r="AKY6" s="11"/>
      <c r="AKZ6" s="11"/>
      <c r="ALA6" s="11"/>
      <c r="ALB6" s="11"/>
      <c r="ALC6" s="11"/>
      <c r="ALD6" s="11"/>
      <c r="ALE6" s="11"/>
      <c r="ALF6" s="11"/>
      <c r="ALG6" s="11"/>
      <c r="ALH6" s="11"/>
      <c r="ALI6" s="11"/>
      <c r="ALJ6" s="11"/>
      <c r="ALK6" s="11"/>
      <c r="ALL6" s="11"/>
      <c r="ALM6" s="11"/>
      <c r="ALN6" s="11"/>
      <c r="ALO6" s="11"/>
      <c r="ALP6" s="11"/>
      <c r="ALQ6" s="11"/>
      <c r="ALR6" s="11"/>
      <c r="ALS6" s="11"/>
      <c r="ALT6" s="11"/>
      <c r="ALU6" s="11"/>
      <c r="ALV6" s="11"/>
      <c r="ALW6" s="11"/>
      <c r="ALX6" s="11"/>
      <c r="ALY6" s="11"/>
      <c r="ALZ6" s="11"/>
      <c r="AMA6" s="11"/>
      <c r="AMB6" s="11"/>
      <c r="AMC6" s="11"/>
      <c r="AMD6" s="11"/>
      <c r="AME6" s="11"/>
      <c r="AMF6" s="11"/>
      <c r="AMG6" s="11"/>
      <c r="AMH6" s="11"/>
      <c r="AMI6" s="11"/>
      <c r="AMJ6" s="11"/>
      <c r="AMK6" s="11"/>
      <c r="AML6" s="11"/>
      <c r="AMM6" s="11"/>
      <c r="AMN6" s="11"/>
      <c r="AMO6" s="11"/>
      <c r="AMP6" s="11"/>
      <c r="AMQ6" s="11"/>
      <c r="AMR6" s="11"/>
      <c r="AMS6" s="11"/>
      <c r="AMT6" s="11"/>
      <c r="AMU6" s="11"/>
      <c r="AMV6" s="11"/>
      <c r="AMW6" s="11"/>
      <c r="AMX6" s="11"/>
      <c r="AMY6" s="11"/>
      <c r="AMZ6" s="11"/>
      <c r="ANA6" s="11"/>
      <c r="ANB6" s="11"/>
      <c r="ANC6" s="11"/>
      <c r="AND6" s="11"/>
      <c r="ANE6" s="11"/>
      <c r="ANF6" s="11"/>
      <c r="ANG6" s="11"/>
      <c r="ANH6" s="11"/>
      <c r="ANI6" s="11"/>
      <c r="ANJ6" s="11"/>
      <c r="ANK6" s="11"/>
      <c r="ANL6" s="11"/>
      <c r="ANM6" s="11"/>
      <c r="ANN6" s="11"/>
      <c r="ANO6" s="11"/>
      <c r="ANP6" s="11"/>
      <c r="ANQ6" s="11"/>
      <c r="ANR6" s="11"/>
      <c r="ANS6" s="11"/>
      <c r="ANT6" s="11"/>
      <c r="ANU6" s="11"/>
      <c r="ANV6" s="11"/>
      <c r="ANW6" s="11"/>
      <c r="ANX6" s="11"/>
      <c r="ANY6" s="11"/>
      <c r="ANZ6" s="11"/>
      <c r="AOA6" s="11"/>
      <c r="AOB6" s="11"/>
      <c r="AOC6" s="11"/>
      <c r="AOD6" s="11"/>
      <c r="AOE6" s="11"/>
      <c r="AOF6" s="11"/>
      <c r="AOG6" s="11"/>
      <c r="AOH6" s="11"/>
      <c r="AOI6" s="11"/>
      <c r="AOJ6" s="11"/>
      <c r="AOK6" s="11"/>
      <c r="AOL6" s="11"/>
      <c r="AOM6" s="11"/>
      <c r="AON6" s="11"/>
      <c r="AOO6" s="11"/>
      <c r="AOP6" s="11"/>
      <c r="AOQ6" s="11"/>
      <c r="AOR6" s="11"/>
      <c r="AOS6" s="11"/>
      <c r="AOT6" s="11"/>
      <c r="AOU6" s="11"/>
      <c r="AOV6" s="11"/>
      <c r="AOW6" s="11"/>
      <c r="AOX6" s="11"/>
      <c r="AOY6" s="11"/>
      <c r="AOZ6" s="11"/>
      <c r="APA6" s="11"/>
      <c r="APB6" s="11"/>
      <c r="APC6" s="11"/>
      <c r="APD6" s="11"/>
      <c r="APE6" s="11"/>
      <c r="APF6" s="11"/>
      <c r="APG6" s="11"/>
      <c r="APH6" s="11"/>
      <c r="API6" s="11"/>
      <c r="APJ6" s="11"/>
      <c r="APK6" s="11"/>
      <c r="APL6" s="11"/>
      <c r="APM6" s="11"/>
      <c r="APN6" s="11"/>
      <c r="APO6" s="11"/>
      <c r="APP6" s="11"/>
      <c r="APQ6" s="11"/>
      <c r="APR6" s="11"/>
      <c r="APS6" s="11"/>
      <c r="APT6" s="11"/>
      <c r="APU6" s="11"/>
      <c r="APV6" s="11"/>
      <c r="APW6" s="11"/>
      <c r="APX6" s="11"/>
      <c r="APY6" s="11"/>
      <c r="APZ6" s="11"/>
      <c r="AQA6" s="11"/>
      <c r="AQB6" s="11"/>
      <c r="AQC6" s="11"/>
      <c r="AQD6" s="11"/>
      <c r="AQE6" s="11"/>
      <c r="AQF6" s="11"/>
      <c r="AQG6" s="11"/>
      <c r="AQH6" s="11"/>
      <c r="AQI6" s="11"/>
      <c r="AQJ6" s="11"/>
      <c r="AQK6" s="11"/>
      <c r="AQL6" s="11"/>
      <c r="AQM6" s="11"/>
      <c r="AQN6" s="11"/>
      <c r="AQO6" s="11"/>
      <c r="AQP6" s="11"/>
      <c r="AQQ6" s="11"/>
      <c r="AQR6" s="11"/>
      <c r="AQS6" s="11"/>
      <c r="AQT6" s="11"/>
      <c r="AQU6" s="11"/>
      <c r="AQV6" s="11"/>
      <c r="AQW6" s="11"/>
      <c r="AQX6" s="11"/>
      <c r="AQY6" s="11"/>
      <c r="AQZ6" s="11"/>
      <c r="ARA6" s="11"/>
      <c r="ARB6" s="11"/>
      <c r="ARC6" s="11"/>
      <c r="ARD6" s="11"/>
      <c r="ARE6" s="11"/>
      <c r="ARF6" s="11"/>
      <c r="ARG6" s="11"/>
      <c r="ARH6" s="11"/>
      <c r="ARI6" s="11"/>
      <c r="ARJ6" s="11"/>
      <c r="ARK6" s="11"/>
      <c r="ARL6" s="11"/>
      <c r="ARM6" s="11"/>
      <c r="ARN6" s="11"/>
      <c r="ARO6" s="11"/>
      <c r="ARP6" s="11"/>
      <c r="ARQ6" s="11"/>
      <c r="ARR6" s="11"/>
      <c r="ARS6" s="11"/>
      <c r="ART6" s="11"/>
      <c r="ARU6" s="11"/>
      <c r="ARV6" s="11"/>
      <c r="ARW6" s="11"/>
      <c r="ARX6" s="11"/>
      <c r="ARY6" s="11"/>
      <c r="ARZ6" s="11"/>
      <c r="ASA6" s="11"/>
      <c r="ASB6" s="11"/>
      <c r="ASC6" s="11"/>
      <c r="ASD6" s="11"/>
      <c r="ASE6" s="11"/>
      <c r="ASF6" s="11"/>
      <c r="ASG6" s="11"/>
      <c r="ASH6" s="11"/>
      <c r="ASI6" s="11"/>
      <c r="ASJ6" s="11"/>
      <c r="ASK6" s="11"/>
      <c r="ASL6" s="11"/>
      <c r="ASM6" s="11"/>
      <c r="ASN6" s="11"/>
      <c r="ASO6" s="11"/>
      <c r="ASP6" s="11"/>
      <c r="ASQ6" s="11"/>
      <c r="ASR6" s="11"/>
      <c r="ASS6" s="11"/>
      <c r="AST6" s="11"/>
      <c r="ASU6" s="11"/>
      <c r="ASV6" s="11"/>
      <c r="ASW6" s="11"/>
      <c r="ASX6" s="11"/>
      <c r="ASY6" s="11"/>
      <c r="ASZ6" s="11"/>
      <c r="ATA6" s="11"/>
      <c r="ATB6" s="11"/>
      <c r="ATC6" s="11"/>
      <c r="ATD6" s="11"/>
      <c r="ATE6" s="11"/>
      <c r="ATF6" s="11"/>
      <c r="ATG6" s="11"/>
      <c r="ATH6" s="11"/>
      <c r="ATI6" s="11"/>
      <c r="ATJ6" s="11"/>
      <c r="ATK6" s="11"/>
      <c r="ATL6" s="11"/>
      <c r="ATM6" s="11"/>
      <c r="ATN6" s="11"/>
      <c r="ATO6" s="11"/>
      <c r="ATP6" s="11"/>
      <c r="ATQ6" s="11"/>
      <c r="ATR6" s="11"/>
      <c r="ATS6" s="11"/>
      <c r="ATT6" s="11"/>
      <c r="ATU6" s="11"/>
      <c r="ATV6" s="11"/>
      <c r="ATW6" s="11"/>
      <c r="ATX6" s="11"/>
      <c r="ATY6" s="11"/>
      <c r="ATZ6" s="11"/>
      <c r="AUA6" s="11"/>
      <c r="AUB6" s="11"/>
      <c r="AUC6" s="11"/>
      <c r="AUD6" s="11"/>
      <c r="AUE6" s="11"/>
      <c r="AUF6" s="11"/>
      <c r="AUG6" s="11"/>
      <c r="AUH6" s="11"/>
    </row>
    <row r="7" spans="1:1230" s="8" customFormat="1" x14ac:dyDescent="0.25">
      <c r="A7" s="25"/>
      <c r="B7" s="26">
        <v>2</v>
      </c>
      <c r="C7" s="26"/>
      <c r="D7" s="26"/>
      <c r="E7" s="26"/>
      <c r="F7" s="27"/>
      <c r="G7" s="26"/>
      <c r="H7" s="28"/>
      <c r="I7" s="11"/>
      <c r="J7" s="11"/>
      <c r="K7" s="11"/>
      <c r="L7" s="11"/>
      <c r="M7" s="11"/>
      <c r="N7" s="11"/>
      <c r="O7" s="11"/>
      <c r="P7" s="11"/>
      <c r="Q7" s="11"/>
      <c r="R7" s="11"/>
      <c r="S7" s="11"/>
      <c r="T7" s="11"/>
      <c r="U7" s="11"/>
      <c r="V7" s="11"/>
      <c r="W7" s="11"/>
      <c r="X7" s="11"/>
      <c r="Y7" s="11"/>
      <c r="Z7" s="11"/>
      <c r="AA7" s="11"/>
      <c r="AB7" s="11"/>
      <c r="AC7" s="11"/>
      <c r="AD7" s="11"/>
      <c r="AE7" s="11"/>
      <c r="AF7" s="11"/>
      <c r="AG7" s="11"/>
      <c r="AH7" s="11"/>
      <c r="AI7" s="11"/>
      <c r="AJ7" s="11"/>
      <c r="AK7" s="11"/>
      <c r="AL7" s="11"/>
      <c r="AM7" s="11"/>
      <c r="AN7" s="11"/>
      <c r="AO7" s="11"/>
      <c r="AP7" s="11"/>
      <c r="AQ7" s="11"/>
      <c r="AR7" s="11"/>
      <c r="AS7" s="11"/>
      <c r="AT7" s="11"/>
      <c r="AU7" s="11"/>
      <c r="AV7" s="11"/>
      <c r="AW7" s="11"/>
      <c r="AX7" s="11"/>
      <c r="AY7" s="11"/>
      <c r="AZ7" s="11"/>
      <c r="BA7" s="11"/>
      <c r="BB7" s="11"/>
      <c r="BC7" s="11"/>
      <c r="BD7" s="11"/>
      <c r="BE7" s="11"/>
      <c r="BF7" s="11"/>
      <c r="BG7" s="11"/>
      <c r="BH7" s="11"/>
      <c r="BI7" s="11"/>
      <c r="BJ7" s="11"/>
      <c r="BK7" s="11"/>
      <c r="BL7" s="11"/>
      <c r="BM7" s="11"/>
      <c r="BN7" s="11"/>
      <c r="BO7" s="11"/>
      <c r="BP7" s="11"/>
      <c r="BQ7" s="11"/>
      <c r="BR7" s="11"/>
      <c r="BS7" s="11"/>
      <c r="BT7" s="11"/>
      <c r="BU7" s="11"/>
      <c r="BV7" s="11"/>
      <c r="BW7" s="11"/>
      <c r="BX7" s="11"/>
      <c r="BY7" s="11"/>
      <c r="BZ7" s="11"/>
      <c r="CA7" s="11"/>
      <c r="CB7" s="11"/>
      <c r="CC7" s="11"/>
      <c r="CD7" s="11"/>
      <c r="CE7" s="11"/>
      <c r="CF7" s="11"/>
      <c r="CG7" s="11"/>
      <c r="CH7" s="11"/>
      <c r="CI7" s="11"/>
      <c r="CJ7" s="11"/>
      <c r="CK7" s="11"/>
      <c r="CL7" s="11"/>
      <c r="CM7" s="11"/>
      <c r="CN7" s="11"/>
      <c r="CO7" s="11"/>
      <c r="CP7" s="11"/>
      <c r="CQ7" s="11"/>
      <c r="CR7" s="11"/>
      <c r="CS7" s="11"/>
      <c r="CT7" s="11"/>
      <c r="CU7" s="11"/>
      <c r="CV7" s="11"/>
      <c r="CW7" s="11"/>
      <c r="CX7" s="11"/>
      <c r="CY7" s="11"/>
      <c r="CZ7" s="11"/>
      <c r="DA7" s="11"/>
      <c r="DB7" s="11"/>
      <c r="DC7" s="11"/>
      <c r="DD7" s="11"/>
      <c r="DE7" s="11"/>
      <c r="DF7" s="11"/>
      <c r="DG7" s="11"/>
      <c r="DH7" s="11"/>
      <c r="DI7" s="11"/>
      <c r="DJ7" s="11"/>
      <c r="DK7" s="11"/>
      <c r="DL7" s="11"/>
      <c r="DM7" s="11"/>
      <c r="DN7" s="11"/>
      <c r="DO7" s="11"/>
      <c r="DP7" s="11"/>
      <c r="DQ7" s="11"/>
      <c r="DR7" s="11"/>
      <c r="DS7" s="11"/>
      <c r="DT7" s="11"/>
      <c r="DU7" s="11"/>
      <c r="DV7" s="11"/>
      <c r="DW7" s="11"/>
      <c r="DX7" s="11"/>
      <c r="DY7" s="11"/>
      <c r="DZ7" s="11"/>
      <c r="EA7" s="11"/>
      <c r="EB7" s="11"/>
      <c r="EC7" s="11"/>
      <c r="ED7" s="11"/>
      <c r="EE7" s="11"/>
      <c r="EF7" s="11"/>
      <c r="EG7" s="11"/>
      <c r="EH7" s="11"/>
      <c r="EI7" s="11"/>
      <c r="EJ7" s="11"/>
      <c r="EK7" s="11"/>
      <c r="EL7" s="11"/>
      <c r="EM7" s="11"/>
      <c r="EN7" s="11"/>
      <c r="EO7" s="11"/>
      <c r="EP7" s="11"/>
      <c r="EQ7" s="11"/>
      <c r="ER7" s="11"/>
      <c r="ES7" s="11"/>
      <c r="ET7" s="11"/>
      <c r="EU7" s="11"/>
      <c r="EV7" s="11"/>
      <c r="EW7" s="11"/>
      <c r="EX7" s="11"/>
      <c r="EY7" s="11"/>
      <c r="EZ7" s="11"/>
      <c r="FA7" s="11"/>
      <c r="FB7" s="11"/>
      <c r="FC7" s="11"/>
      <c r="FD7" s="11"/>
      <c r="FE7" s="11"/>
      <c r="FF7" s="11"/>
      <c r="FG7" s="11"/>
      <c r="FH7" s="11"/>
      <c r="FI7" s="11"/>
      <c r="FJ7" s="11"/>
      <c r="FK7" s="11"/>
      <c r="FL7" s="11"/>
      <c r="FM7" s="11"/>
      <c r="FN7" s="11"/>
      <c r="FO7" s="11"/>
      <c r="FP7" s="11"/>
      <c r="FQ7" s="11"/>
      <c r="FR7" s="11"/>
      <c r="FS7" s="11"/>
      <c r="FT7" s="11"/>
      <c r="FU7" s="11"/>
      <c r="FV7" s="11"/>
      <c r="FW7" s="11"/>
      <c r="FX7" s="11"/>
      <c r="FY7" s="11"/>
      <c r="FZ7" s="11"/>
      <c r="GA7" s="11"/>
      <c r="GB7" s="11"/>
      <c r="GC7" s="11"/>
      <c r="GD7" s="11"/>
      <c r="GE7" s="11"/>
      <c r="GF7" s="11"/>
      <c r="GG7" s="11"/>
      <c r="GH7" s="11"/>
      <c r="GI7" s="11"/>
      <c r="GJ7" s="11"/>
      <c r="GK7" s="11"/>
      <c r="GL7" s="11"/>
      <c r="GM7" s="11"/>
      <c r="GN7" s="11"/>
      <c r="GO7" s="11"/>
      <c r="GP7" s="11"/>
      <c r="GQ7" s="11"/>
      <c r="GR7" s="11"/>
      <c r="GS7" s="11"/>
      <c r="GT7" s="11"/>
      <c r="GU7" s="11"/>
      <c r="GV7" s="11"/>
      <c r="GW7" s="11"/>
      <c r="GX7" s="11"/>
      <c r="GY7" s="11"/>
      <c r="GZ7" s="11"/>
      <c r="HA7" s="11"/>
      <c r="HB7" s="11"/>
      <c r="HC7" s="11"/>
      <c r="HD7" s="11"/>
      <c r="HE7" s="11"/>
      <c r="HF7" s="11"/>
      <c r="HG7" s="11"/>
      <c r="HH7" s="11"/>
      <c r="HI7" s="11"/>
      <c r="HJ7" s="11"/>
      <c r="HK7" s="11"/>
      <c r="HL7" s="11"/>
      <c r="HM7" s="11"/>
      <c r="HN7" s="11"/>
      <c r="HO7" s="11"/>
      <c r="HP7" s="11"/>
      <c r="HQ7" s="11"/>
      <c r="HR7" s="11"/>
      <c r="HS7" s="11"/>
      <c r="HT7" s="11"/>
      <c r="HU7" s="11"/>
      <c r="HV7" s="11"/>
      <c r="HW7" s="11"/>
      <c r="HX7" s="11"/>
      <c r="HY7" s="11"/>
      <c r="HZ7" s="11"/>
      <c r="IA7" s="11"/>
      <c r="IB7" s="11"/>
      <c r="IC7" s="11"/>
      <c r="ID7" s="11"/>
      <c r="IE7" s="11"/>
      <c r="IF7" s="11"/>
      <c r="IG7" s="11"/>
      <c r="IH7" s="11"/>
      <c r="II7" s="11"/>
      <c r="IJ7" s="11"/>
      <c r="IK7" s="11"/>
      <c r="IL7" s="11"/>
      <c r="IM7" s="11"/>
      <c r="IN7" s="11"/>
      <c r="IO7" s="11"/>
      <c r="IP7" s="11"/>
      <c r="IQ7" s="11"/>
      <c r="IR7" s="11"/>
      <c r="IS7" s="11"/>
      <c r="IT7" s="11"/>
      <c r="IU7" s="11"/>
      <c r="IV7" s="11"/>
      <c r="IW7" s="11"/>
      <c r="IX7" s="11"/>
      <c r="IY7" s="11"/>
      <c r="IZ7" s="11"/>
      <c r="JA7" s="11"/>
      <c r="JB7" s="11"/>
      <c r="JC7" s="11"/>
      <c r="JD7" s="11"/>
      <c r="JE7" s="11"/>
      <c r="JF7" s="11"/>
      <c r="JG7" s="11"/>
      <c r="JH7" s="11"/>
      <c r="JI7" s="11"/>
      <c r="JJ7" s="11"/>
      <c r="JK7" s="11"/>
      <c r="JL7" s="11"/>
      <c r="JM7" s="11"/>
      <c r="JN7" s="11"/>
      <c r="JO7" s="11"/>
      <c r="JP7" s="11"/>
      <c r="JQ7" s="11"/>
      <c r="JR7" s="11"/>
      <c r="JS7" s="11"/>
      <c r="JT7" s="11"/>
      <c r="JU7" s="11"/>
      <c r="JV7" s="11"/>
      <c r="JW7" s="11"/>
      <c r="JX7" s="11"/>
      <c r="JY7" s="11"/>
      <c r="JZ7" s="11"/>
      <c r="KA7" s="11"/>
      <c r="KB7" s="11"/>
      <c r="KC7" s="11"/>
      <c r="KD7" s="11"/>
      <c r="KE7" s="11"/>
      <c r="KF7" s="11"/>
      <c r="KG7" s="11"/>
      <c r="KH7" s="11"/>
      <c r="KI7" s="11"/>
      <c r="KJ7" s="11"/>
      <c r="KK7" s="11"/>
      <c r="KL7" s="11"/>
      <c r="KM7" s="11"/>
      <c r="KN7" s="11"/>
      <c r="KO7" s="11"/>
      <c r="KP7" s="11"/>
      <c r="KQ7" s="11"/>
      <c r="KR7" s="11"/>
      <c r="KS7" s="11"/>
      <c r="KT7" s="11"/>
      <c r="KU7" s="11"/>
      <c r="KV7" s="11"/>
      <c r="KW7" s="11"/>
      <c r="KX7" s="11"/>
      <c r="KY7" s="11"/>
      <c r="KZ7" s="11"/>
      <c r="LA7" s="11"/>
      <c r="LB7" s="11"/>
      <c r="LC7" s="11"/>
      <c r="LD7" s="11"/>
      <c r="LE7" s="11"/>
      <c r="LF7" s="11"/>
      <c r="LG7" s="11"/>
      <c r="LH7" s="11"/>
      <c r="LI7" s="11"/>
      <c r="LJ7" s="11"/>
      <c r="LK7" s="11"/>
      <c r="LL7" s="11"/>
      <c r="LM7" s="11"/>
      <c r="LN7" s="11"/>
      <c r="LO7" s="11"/>
      <c r="LP7" s="11"/>
      <c r="LQ7" s="11"/>
      <c r="LR7" s="11"/>
      <c r="LS7" s="11"/>
      <c r="LT7" s="11"/>
      <c r="LU7" s="11"/>
      <c r="LV7" s="11"/>
      <c r="LW7" s="11"/>
      <c r="LX7" s="11"/>
      <c r="LY7" s="11"/>
      <c r="LZ7" s="11"/>
      <c r="MA7" s="11"/>
      <c r="MB7" s="11"/>
      <c r="MC7" s="11"/>
      <c r="MD7" s="11"/>
      <c r="ME7" s="11"/>
      <c r="MF7" s="11"/>
      <c r="MG7" s="11"/>
      <c r="MH7" s="11"/>
      <c r="MI7" s="11"/>
      <c r="MJ7" s="11"/>
      <c r="MK7" s="11"/>
      <c r="ML7" s="11"/>
      <c r="MM7" s="11"/>
      <c r="MN7" s="11"/>
      <c r="MO7" s="11"/>
      <c r="MP7" s="11"/>
      <c r="MQ7" s="11"/>
      <c r="MR7" s="11"/>
      <c r="MS7" s="11"/>
      <c r="MT7" s="11"/>
      <c r="MU7" s="11"/>
      <c r="MV7" s="11"/>
      <c r="MW7" s="11"/>
      <c r="MX7" s="11"/>
      <c r="MY7" s="11"/>
      <c r="MZ7" s="11"/>
      <c r="NA7" s="11"/>
      <c r="NB7" s="11"/>
      <c r="NC7" s="11"/>
      <c r="ND7" s="11"/>
      <c r="NE7" s="11"/>
      <c r="NF7" s="11"/>
      <c r="NG7" s="11"/>
      <c r="NH7" s="11"/>
      <c r="NI7" s="11"/>
      <c r="NJ7" s="11"/>
      <c r="NK7" s="11"/>
      <c r="NL7" s="11"/>
      <c r="NM7" s="11"/>
      <c r="NN7" s="11"/>
      <c r="NO7" s="11"/>
      <c r="NP7" s="11"/>
      <c r="NQ7" s="11"/>
      <c r="NR7" s="11"/>
      <c r="NS7" s="11"/>
      <c r="NT7" s="11"/>
      <c r="NU7" s="11"/>
      <c r="NV7" s="11"/>
      <c r="NW7" s="11"/>
      <c r="NX7" s="11"/>
      <c r="NY7" s="11"/>
      <c r="NZ7" s="11"/>
      <c r="OA7" s="11"/>
      <c r="OB7" s="11"/>
      <c r="OC7" s="11"/>
      <c r="OD7" s="11"/>
      <c r="OE7" s="11"/>
      <c r="OF7" s="11"/>
      <c r="OG7" s="11"/>
      <c r="OH7" s="11"/>
      <c r="OI7" s="11"/>
      <c r="OJ7" s="11"/>
      <c r="OK7" s="11"/>
      <c r="OL7" s="11"/>
      <c r="OM7" s="11"/>
      <c r="ON7" s="11"/>
      <c r="OO7" s="11"/>
      <c r="OP7" s="11"/>
      <c r="OQ7" s="11"/>
      <c r="OR7" s="11"/>
      <c r="OS7" s="11"/>
      <c r="OT7" s="11"/>
      <c r="OU7" s="11"/>
      <c r="OV7" s="11"/>
      <c r="OW7" s="11"/>
      <c r="OX7" s="11"/>
      <c r="OY7" s="11"/>
      <c r="OZ7" s="11"/>
      <c r="PA7" s="11"/>
      <c r="PB7" s="11"/>
      <c r="PC7" s="11"/>
      <c r="PD7" s="11"/>
      <c r="PE7" s="11"/>
      <c r="PF7" s="11"/>
      <c r="PG7" s="11"/>
      <c r="PH7" s="11"/>
      <c r="PI7" s="11"/>
      <c r="PJ7" s="11"/>
      <c r="PK7" s="11"/>
      <c r="PL7" s="11"/>
      <c r="PM7" s="11"/>
      <c r="PN7" s="11"/>
      <c r="PO7" s="11"/>
      <c r="PP7" s="11"/>
      <c r="PQ7" s="11"/>
      <c r="PR7" s="11"/>
      <c r="PS7" s="11"/>
      <c r="PT7" s="11"/>
      <c r="PU7" s="11"/>
      <c r="PV7" s="11"/>
      <c r="PW7" s="11"/>
      <c r="PX7" s="11"/>
      <c r="PY7" s="11"/>
      <c r="PZ7" s="11"/>
      <c r="QA7" s="11"/>
      <c r="QB7" s="11"/>
      <c r="QC7" s="11"/>
      <c r="QD7" s="11"/>
      <c r="QE7" s="11"/>
      <c r="QF7" s="11"/>
      <c r="QG7" s="11"/>
      <c r="QH7" s="11"/>
      <c r="QI7" s="11"/>
      <c r="QJ7" s="11"/>
      <c r="QK7" s="11"/>
      <c r="QL7" s="11"/>
      <c r="QM7" s="11"/>
      <c r="QN7" s="11"/>
      <c r="QO7" s="11"/>
      <c r="QP7" s="11"/>
      <c r="QQ7" s="11"/>
      <c r="QR7" s="11"/>
      <c r="QS7" s="11"/>
      <c r="QT7" s="11"/>
      <c r="QU7" s="11"/>
      <c r="QV7" s="11"/>
      <c r="QW7" s="11"/>
      <c r="QX7" s="11"/>
      <c r="QY7" s="11"/>
      <c r="QZ7" s="11"/>
      <c r="RA7" s="11"/>
      <c r="RB7" s="11"/>
      <c r="RC7" s="11"/>
      <c r="RD7" s="11"/>
      <c r="RE7" s="11"/>
      <c r="RF7" s="11"/>
      <c r="RG7" s="11"/>
      <c r="RH7" s="11"/>
      <c r="RI7" s="11"/>
      <c r="RJ7" s="11"/>
      <c r="RK7" s="11"/>
      <c r="RL7" s="11"/>
      <c r="RM7" s="11"/>
      <c r="RN7" s="11"/>
      <c r="RO7" s="11"/>
      <c r="RP7" s="11"/>
      <c r="RQ7" s="11"/>
      <c r="RR7" s="11"/>
      <c r="RS7" s="11"/>
      <c r="RT7" s="11"/>
      <c r="RU7" s="11"/>
      <c r="RV7" s="11"/>
      <c r="RW7" s="11"/>
      <c r="RX7" s="11"/>
      <c r="RY7" s="11"/>
      <c r="RZ7" s="11"/>
      <c r="SA7" s="11"/>
      <c r="SB7" s="11"/>
      <c r="SC7" s="11"/>
      <c r="SD7" s="11"/>
      <c r="SE7" s="11"/>
      <c r="SF7" s="11"/>
      <c r="SG7" s="11"/>
      <c r="SH7" s="11"/>
      <c r="SI7" s="11"/>
      <c r="SJ7" s="11"/>
      <c r="SK7" s="11"/>
      <c r="SL7" s="11"/>
      <c r="SM7" s="11"/>
      <c r="SN7" s="11"/>
      <c r="SO7" s="11"/>
      <c r="SP7" s="11"/>
      <c r="SQ7" s="11"/>
      <c r="SR7" s="11"/>
      <c r="SS7" s="11"/>
      <c r="ST7" s="11"/>
      <c r="SU7" s="11"/>
      <c r="SV7" s="11"/>
      <c r="SW7" s="11"/>
      <c r="SX7" s="11"/>
      <c r="SY7" s="11"/>
      <c r="SZ7" s="11"/>
      <c r="TA7" s="11"/>
      <c r="TB7" s="11"/>
      <c r="TC7" s="11"/>
      <c r="TD7" s="11"/>
      <c r="TE7" s="11"/>
      <c r="TF7" s="11"/>
      <c r="TG7" s="11"/>
      <c r="TH7" s="11"/>
      <c r="TI7" s="11"/>
      <c r="TJ7" s="11"/>
      <c r="TK7" s="11"/>
      <c r="TL7" s="11"/>
      <c r="TM7" s="11"/>
      <c r="TN7" s="11"/>
      <c r="TO7" s="11"/>
      <c r="TP7" s="11"/>
      <c r="TQ7" s="11"/>
      <c r="TR7" s="11"/>
      <c r="TS7" s="11"/>
      <c r="TT7" s="11"/>
      <c r="TU7" s="11"/>
      <c r="TV7" s="11"/>
      <c r="TW7" s="11"/>
      <c r="TX7" s="11"/>
      <c r="TY7" s="11"/>
      <c r="TZ7" s="11"/>
      <c r="UA7" s="11"/>
      <c r="UB7" s="11"/>
      <c r="UC7" s="11"/>
      <c r="UD7" s="11"/>
      <c r="UE7" s="11"/>
      <c r="UF7" s="11"/>
      <c r="UG7" s="11"/>
      <c r="UH7" s="11"/>
      <c r="UI7" s="11"/>
      <c r="UJ7" s="11"/>
      <c r="UK7" s="11"/>
      <c r="UL7" s="11"/>
      <c r="UM7" s="11"/>
      <c r="UN7" s="11"/>
      <c r="UO7" s="11"/>
      <c r="UP7" s="11"/>
      <c r="UQ7" s="11"/>
      <c r="UR7" s="11"/>
      <c r="US7" s="11"/>
      <c r="UT7" s="11"/>
      <c r="UU7" s="11"/>
      <c r="UV7" s="11"/>
      <c r="UW7" s="11"/>
      <c r="UX7" s="11"/>
      <c r="UY7" s="11"/>
      <c r="UZ7" s="11"/>
      <c r="VA7" s="11"/>
      <c r="VB7" s="11"/>
      <c r="VC7" s="11"/>
      <c r="VD7" s="11"/>
      <c r="VE7" s="11"/>
      <c r="VF7" s="11"/>
      <c r="VG7" s="11"/>
      <c r="VH7" s="11"/>
      <c r="VI7" s="11"/>
      <c r="VJ7" s="11"/>
      <c r="VK7" s="11"/>
      <c r="VL7" s="11"/>
      <c r="VM7" s="11"/>
      <c r="VN7" s="11"/>
      <c r="VO7" s="11"/>
      <c r="VP7" s="11"/>
      <c r="VQ7" s="11"/>
      <c r="VR7" s="11"/>
      <c r="VS7" s="11"/>
      <c r="VT7" s="11"/>
      <c r="VU7" s="11"/>
      <c r="VV7" s="11"/>
      <c r="VW7" s="11"/>
      <c r="VX7" s="11"/>
      <c r="VY7" s="11"/>
      <c r="VZ7" s="11"/>
      <c r="WA7" s="11"/>
      <c r="WB7" s="11"/>
      <c r="WC7" s="11"/>
      <c r="WD7" s="11"/>
      <c r="WE7" s="11"/>
      <c r="WF7" s="11"/>
      <c r="WG7" s="11"/>
      <c r="WH7" s="11"/>
      <c r="WI7" s="11"/>
      <c r="WJ7" s="11"/>
      <c r="WK7" s="11"/>
      <c r="WL7" s="11"/>
      <c r="WM7" s="11"/>
      <c r="WN7" s="11"/>
      <c r="WO7" s="11"/>
      <c r="WP7" s="11"/>
      <c r="WQ7" s="11"/>
      <c r="WR7" s="11"/>
      <c r="WS7" s="11"/>
      <c r="WT7" s="11"/>
      <c r="WU7" s="11"/>
      <c r="WV7" s="11"/>
      <c r="WW7" s="11"/>
      <c r="WX7" s="11"/>
      <c r="WY7" s="11"/>
      <c r="WZ7" s="11"/>
      <c r="XA7" s="11"/>
      <c r="XB7" s="11"/>
      <c r="XC7" s="11"/>
      <c r="XD7" s="11"/>
      <c r="XE7" s="11"/>
      <c r="XF7" s="11"/>
      <c r="XG7" s="11"/>
      <c r="XH7" s="11"/>
      <c r="XI7" s="11"/>
      <c r="XJ7" s="11"/>
      <c r="XK7" s="11"/>
      <c r="XL7" s="11"/>
      <c r="XM7" s="11"/>
      <c r="XN7" s="11"/>
      <c r="XO7" s="11"/>
      <c r="XP7" s="11"/>
      <c r="XQ7" s="11"/>
      <c r="XR7" s="11"/>
      <c r="XS7" s="11"/>
      <c r="XT7" s="11"/>
      <c r="XU7" s="11"/>
      <c r="XV7" s="11"/>
      <c r="XW7" s="11"/>
      <c r="XX7" s="11"/>
      <c r="XY7" s="11"/>
      <c r="XZ7" s="11"/>
      <c r="YA7" s="11"/>
      <c r="YB7" s="11"/>
      <c r="YC7" s="11"/>
      <c r="YD7" s="11"/>
      <c r="YE7" s="11"/>
      <c r="YF7" s="11"/>
      <c r="YG7" s="11"/>
      <c r="YH7" s="11"/>
      <c r="YI7" s="11"/>
      <c r="YJ7" s="11"/>
      <c r="YK7" s="11"/>
      <c r="YL7" s="11"/>
      <c r="YM7" s="11"/>
      <c r="YN7" s="11"/>
      <c r="YO7" s="11"/>
      <c r="YP7" s="11"/>
      <c r="YQ7" s="11"/>
      <c r="YR7" s="11"/>
      <c r="YS7" s="11"/>
      <c r="YT7" s="11"/>
      <c r="YU7" s="11"/>
      <c r="YV7" s="11"/>
      <c r="YW7" s="11"/>
      <c r="YX7" s="11"/>
      <c r="YY7" s="11"/>
      <c r="YZ7" s="11"/>
      <c r="ZA7" s="11"/>
      <c r="ZB7" s="11"/>
      <c r="ZC7" s="11"/>
      <c r="ZD7" s="11"/>
      <c r="ZE7" s="11"/>
      <c r="ZF7" s="11"/>
      <c r="ZG7" s="11"/>
      <c r="ZH7" s="11"/>
      <c r="ZI7" s="11"/>
      <c r="ZJ7" s="11"/>
      <c r="ZK7" s="11"/>
      <c r="ZL7" s="11"/>
      <c r="ZM7" s="11"/>
      <c r="ZN7" s="11"/>
      <c r="ZO7" s="11"/>
      <c r="ZP7" s="11"/>
      <c r="ZQ7" s="11"/>
      <c r="ZR7" s="11"/>
      <c r="ZS7" s="11"/>
      <c r="ZT7" s="11"/>
      <c r="ZU7" s="11"/>
      <c r="ZV7" s="11"/>
      <c r="ZW7" s="11"/>
      <c r="ZX7" s="11"/>
      <c r="ZY7" s="11"/>
      <c r="ZZ7" s="11"/>
      <c r="AAA7" s="11"/>
      <c r="AAB7" s="11"/>
      <c r="AAC7" s="11"/>
      <c r="AAD7" s="11"/>
      <c r="AAE7" s="11"/>
      <c r="AAF7" s="11"/>
      <c r="AAG7" s="11"/>
      <c r="AAH7" s="11"/>
      <c r="AAI7" s="11"/>
      <c r="AAJ7" s="11"/>
      <c r="AAK7" s="11"/>
      <c r="AAL7" s="11"/>
      <c r="AAM7" s="11"/>
      <c r="AAN7" s="11"/>
      <c r="AAO7" s="11"/>
      <c r="AAP7" s="11"/>
      <c r="AAQ7" s="11"/>
      <c r="AAR7" s="11"/>
      <c r="AAS7" s="11"/>
      <c r="AAT7" s="11"/>
      <c r="AAU7" s="11"/>
      <c r="AAV7" s="11"/>
      <c r="AAW7" s="11"/>
      <c r="AAX7" s="11"/>
      <c r="AAY7" s="11"/>
      <c r="AAZ7" s="11"/>
      <c r="ABA7" s="11"/>
      <c r="ABB7" s="11"/>
      <c r="ABC7" s="11"/>
      <c r="ABD7" s="11"/>
      <c r="ABE7" s="11"/>
      <c r="ABF7" s="11"/>
      <c r="ABG7" s="11"/>
      <c r="ABH7" s="11"/>
      <c r="ABI7" s="11"/>
      <c r="ABJ7" s="11"/>
      <c r="ABK7" s="11"/>
      <c r="ABL7" s="11"/>
      <c r="ABM7" s="11"/>
      <c r="ABN7" s="11"/>
      <c r="ABO7" s="11"/>
      <c r="ABP7" s="11"/>
      <c r="ABQ7" s="11"/>
      <c r="ABR7" s="11"/>
      <c r="ABS7" s="11"/>
      <c r="ABT7" s="11"/>
      <c r="ABU7" s="11"/>
      <c r="ABV7" s="11"/>
      <c r="ABW7" s="11"/>
      <c r="ABX7" s="11"/>
      <c r="ABY7" s="11"/>
      <c r="ABZ7" s="11"/>
      <c r="ACA7" s="11"/>
      <c r="ACB7" s="11"/>
      <c r="ACC7" s="11"/>
      <c r="ACD7" s="11"/>
      <c r="ACE7" s="11"/>
      <c r="ACF7" s="11"/>
      <c r="ACG7" s="11"/>
      <c r="ACH7" s="11"/>
      <c r="ACI7" s="11"/>
      <c r="ACJ7" s="11"/>
      <c r="ACK7" s="11"/>
      <c r="ACL7" s="11"/>
      <c r="ACM7" s="11"/>
      <c r="ACN7" s="11"/>
      <c r="ACO7" s="11"/>
      <c r="ACP7" s="11"/>
      <c r="ACQ7" s="11"/>
      <c r="ACR7" s="11"/>
      <c r="ACS7" s="11"/>
      <c r="ACT7" s="11"/>
      <c r="ACU7" s="11"/>
      <c r="ACV7" s="11"/>
      <c r="ACW7" s="11"/>
      <c r="ACX7" s="11"/>
      <c r="ACY7" s="11"/>
      <c r="ACZ7" s="11"/>
      <c r="ADA7" s="11"/>
      <c r="ADB7" s="11"/>
      <c r="ADC7" s="11"/>
      <c r="ADD7" s="11"/>
      <c r="ADE7" s="11"/>
      <c r="ADF7" s="11"/>
      <c r="ADG7" s="11"/>
      <c r="ADH7" s="11"/>
      <c r="ADI7" s="11"/>
      <c r="ADJ7" s="11"/>
      <c r="ADK7" s="11"/>
      <c r="ADL7" s="11"/>
      <c r="ADM7" s="11"/>
      <c r="ADN7" s="11"/>
      <c r="ADO7" s="11"/>
      <c r="ADP7" s="11"/>
      <c r="ADQ7" s="11"/>
      <c r="ADR7" s="11"/>
      <c r="ADS7" s="11"/>
      <c r="ADT7" s="11"/>
      <c r="ADU7" s="11"/>
      <c r="ADV7" s="11"/>
      <c r="ADW7" s="11"/>
      <c r="ADX7" s="11"/>
      <c r="ADY7" s="11"/>
      <c r="ADZ7" s="11"/>
      <c r="AEA7" s="11"/>
      <c r="AEB7" s="11"/>
      <c r="AEC7" s="11"/>
      <c r="AED7" s="11"/>
      <c r="AEE7" s="11"/>
      <c r="AEF7" s="11"/>
      <c r="AEG7" s="11"/>
      <c r="AEH7" s="11"/>
      <c r="AEI7" s="11"/>
      <c r="AEJ7" s="11"/>
      <c r="AEK7" s="11"/>
      <c r="AEL7" s="11"/>
      <c r="AEM7" s="11"/>
      <c r="AEN7" s="11"/>
      <c r="AEO7" s="11"/>
      <c r="AEP7" s="11"/>
      <c r="AEQ7" s="11"/>
      <c r="AER7" s="11"/>
      <c r="AES7" s="11"/>
      <c r="AET7" s="11"/>
      <c r="AEU7" s="11"/>
      <c r="AEV7" s="11"/>
      <c r="AEW7" s="11"/>
      <c r="AEX7" s="11"/>
      <c r="AEY7" s="11"/>
      <c r="AEZ7" s="11"/>
      <c r="AFA7" s="11"/>
      <c r="AFB7" s="11"/>
      <c r="AFC7" s="11"/>
      <c r="AFD7" s="11"/>
      <c r="AFE7" s="11"/>
      <c r="AFF7" s="11"/>
      <c r="AFG7" s="11"/>
      <c r="AFH7" s="11"/>
      <c r="AFI7" s="11"/>
      <c r="AFJ7" s="11"/>
      <c r="AFK7" s="11"/>
      <c r="AFL7" s="11"/>
      <c r="AFM7" s="11"/>
      <c r="AFN7" s="11"/>
      <c r="AFO7" s="11"/>
      <c r="AFP7" s="11"/>
      <c r="AFQ7" s="11"/>
      <c r="AFR7" s="11"/>
      <c r="AFS7" s="11"/>
      <c r="AFT7" s="11"/>
      <c r="AFU7" s="11"/>
      <c r="AFV7" s="11"/>
      <c r="AFW7" s="11"/>
      <c r="AFX7" s="11"/>
      <c r="AFY7" s="11"/>
      <c r="AFZ7" s="11"/>
      <c r="AGA7" s="11"/>
      <c r="AGB7" s="11"/>
      <c r="AGC7" s="11"/>
      <c r="AGD7" s="11"/>
      <c r="AGE7" s="11"/>
      <c r="AGF7" s="11"/>
      <c r="AGG7" s="11"/>
      <c r="AGH7" s="11"/>
      <c r="AGI7" s="11"/>
      <c r="AGJ7" s="11"/>
      <c r="AGK7" s="11"/>
      <c r="AGL7" s="11"/>
      <c r="AGM7" s="11"/>
      <c r="AGN7" s="11"/>
      <c r="AGO7" s="11"/>
      <c r="AGP7" s="11"/>
      <c r="AGQ7" s="11"/>
      <c r="AGR7" s="11"/>
      <c r="AGS7" s="11"/>
      <c r="AGT7" s="11"/>
      <c r="AGU7" s="11"/>
      <c r="AGV7" s="11"/>
      <c r="AGW7" s="11"/>
      <c r="AGX7" s="11"/>
      <c r="AGY7" s="11"/>
      <c r="AGZ7" s="11"/>
      <c r="AHA7" s="11"/>
      <c r="AHB7" s="11"/>
      <c r="AHC7" s="11"/>
      <c r="AHD7" s="11"/>
      <c r="AHE7" s="11"/>
      <c r="AHF7" s="11"/>
      <c r="AHG7" s="11"/>
      <c r="AHH7" s="11"/>
      <c r="AHI7" s="11"/>
      <c r="AHJ7" s="11"/>
      <c r="AHK7" s="11"/>
      <c r="AHL7" s="11"/>
      <c r="AHM7" s="11"/>
      <c r="AHN7" s="11"/>
      <c r="AHO7" s="11"/>
      <c r="AHP7" s="11"/>
      <c r="AHQ7" s="11"/>
      <c r="AHR7" s="11"/>
      <c r="AHS7" s="11"/>
      <c r="AHT7" s="11"/>
      <c r="AHU7" s="11"/>
      <c r="AHV7" s="11"/>
      <c r="AHW7" s="11"/>
      <c r="AHX7" s="11"/>
      <c r="AHY7" s="11"/>
      <c r="AHZ7" s="11"/>
      <c r="AIA7" s="11"/>
      <c r="AIB7" s="11"/>
      <c r="AIC7" s="11"/>
      <c r="AID7" s="11"/>
      <c r="AIE7" s="11"/>
      <c r="AIF7" s="11"/>
      <c r="AIG7" s="11"/>
      <c r="AIH7" s="11"/>
      <c r="AII7" s="11"/>
      <c r="AIJ7" s="11"/>
      <c r="AIK7" s="11"/>
      <c r="AIL7" s="11"/>
      <c r="AIM7" s="11"/>
      <c r="AIN7" s="11"/>
      <c r="AIO7" s="11"/>
      <c r="AIP7" s="11"/>
      <c r="AIQ7" s="11"/>
      <c r="AIR7" s="11"/>
      <c r="AIS7" s="11"/>
      <c r="AIT7" s="11"/>
      <c r="AIU7" s="11"/>
      <c r="AIV7" s="11"/>
      <c r="AIW7" s="11"/>
      <c r="AIX7" s="11"/>
      <c r="AIY7" s="11"/>
      <c r="AIZ7" s="11"/>
      <c r="AJA7" s="11"/>
      <c r="AJB7" s="11"/>
      <c r="AJC7" s="11"/>
      <c r="AJD7" s="11"/>
      <c r="AJE7" s="11"/>
      <c r="AJF7" s="11"/>
      <c r="AJG7" s="11"/>
      <c r="AJH7" s="11"/>
      <c r="AJI7" s="11"/>
      <c r="AJJ7" s="11"/>
      <c r="AJK7" s="11"/>
      <c r="AJL7" s="11"/>
      <c r="AJM7" s="11"/>
      <c r="AJN7" s="11"/>
      <c r="AJO7" s="11"/>
      <c r="AJP7" s="11"/>
      <c r="AJQ7" s="11"/>
      <c r="AJR7" s="11"/>
      <c r="AJS7" s="11"/>
      <c r="AJT7" s="11"/>
      <c r="AJU7" s="11"/>
      <c r="AJV7" s="11"/>
      <c r="AJW7" s="11"/>
      <c r="AJX7" s="11"/>
      <c r="AJY7" s="11"/>
      <c r="AJZ7" s="11"/>
      <c r="AKA7" s="11"/>
      <c r="AKB7" s="11"/>
      <c r="AKC7" s="11"/>
      <c r="AKD7" s="11"/>
      <c r="AKE7" s="11"/>
      <c r="AKF7" s="11"/>
      <c r="AKG7" s="11"/>
      <c r="AKH7" s="11"/>
      <c r="AKI7" s="11"/>
      <c r="AKJ7" s="11"/>
      <c r="AKK7" s="11"/>
      <c r="AKL7" s="11"/>
      <c r="AKM7" s="11"/>
      <c r="AKN7" s="11"/>
      <c r="AKO7" s="11"/>
      <c r="AKP7" s="11"/>
      <c r="AKQ7" s="11"/>
      <c r="AKR7" s="11"/>
      <c r="AKS7" s="11"/>
      <c r="AKT7" s="11"/>
      <c r="AKU7" s="11"/>
      <c r="AKV7" s="11"/>
      <c r="AKW7" s="11"/>
      <c r="AKX7" s="11"/>
      <c r="AKY7" s="11"/>
      <c r="AKZ7" s="11"/>
      <c r="ALA7" s="11"/>
      <c r="ALB7" s="11"/>
      <c r="ALC7" s="11"/>
      <c r="ALD7" s="11"/>
      <c r="ALE7" s="11"/>
      <c r="ALF7" s="11"/>
      <c r="ALG7" s="11"/>
      <c r="ALH7" s="11"/>
      <c r="ALI7" s="11"/>
      <c r="ALJ7" s="11"/>
      <c r="ALK7" s="11"/>
      <c r="ALL7" s="11"/>
      <c r="ALM7" s="11"/>
      <c r="ALN7" s="11"/>
      <c r="ALO7" s="11"/>
      <c r="ALP7" s="11"/>
      <c r="ALQ7" s="11"/>
      <c r="ALR7" s="11"/>
      <c r="ALS7" s="11"/>
      <c r="ALT7" s="11"/>
      <c r="ALU7" s="11"/>
      <c r="ALV7" s="11"/>
      <c r="ALW7" s="11"/>
      <c r="ALX7" s="11"/>
      <c r="ALY7" s="11"/>
      <c r="ALZ7" s="11"/>
      <c r="AMA7" s="11"/>
      <c r="AMB7" s="11"/>
      <c r="AMC7" s="11"/>
      <c r="AMD7" s="11"/>
      <c r="AME7" s="11"/>
      <c r="AMF7" s="11"/>
      <c r="AMG7" s="11"/>
      <c r="AMH7" s="11"/>
      <c r="AMI7" s="11"/>
      <c r="AMJ7" s="11"/>
      <c r="AMK7" s="11"/>
      <c r="AML7" s="11"/>
      <c r="AMM7" s="11"/>
      <c r="AMN7" s="11"/>
      <c r="AMO7" s="11"/>
      <c r="AMP7" s="11"/>
      <c r="AMQ7" s="11"/>
      <c r="AMR7" s="11"/>
      <c r="AMS7" s="11"/>
      <c r="AMT7" s="11"/>
      <c r="AMU7" s="11"/>
      <c r="AMV7" s="11"/>
      <c r="AMW7" s="11"/>
      <c r="AMX7" s="11"/>
      <c r="AMY7" s="11"/>
      <c r="AMZ7" s="11"/>
      <c r="ANA7" s="11"/>
      <c r="ANB7" s="11"/>
      <c r="ANC7" s="11"/>
      <c r="AND7" s="11"/>
      <c r="ANE7" s="11"/>
      <c r="ANF7" s="11"/>
      <c r="ANG7" s="11"/>
      <c r="ANH7" s="11"/>
      <c r="ANI7" s="11"/>
      <c r="ANJ7" s="11"/>
      <c r="ANK7" s="11"/>
      <c r="ANL7" s="11"/>
      <c r="ANM7" s="11"/>
      <c r="ANN7" s="11"/>
      <c r="ANO7" s="11"/>
      <c r="ANP7" s="11"/>
      <c r="ANQ7" s="11"/>
      <c r="ANR7" s="11"/>
      <c r="ANS7" s="11"/>
      <c r="ANT7" s="11"/>
      <c r="ANU7" s="11"/>
      <c r="ANV7" s="11"/>
      <c r="ANW7" s="11"/>
      <c r="ANX7" s="11"/>
      <c r="ANY7" s="11"/>
      <c r="ANZ7" s="11"/>
      <c r="AOA7" s="11"/>
      <c r="AOB7" s="11"/>
      <c r="AOC7" s="11"/>
      <c r="AOD7" s="11"/>
      <c r="AOE7" s="11"/>
      <c r="AOF7" s="11"/>
      <c r="AOG7" s="11"/>
      <c r="AOH7" s="11"/>
      <c r="AOI7" s="11"/>
      <c r="AOJ7" s="11"/>
      <c r="AOK7" s="11"/>
      <c r="AOL7" s="11"/>
      <c r="AOM7" s="11"/>
      <c r="AON7" s="11"/>
      <c r="AOO7" s="11"/>
      <c r="AOP7" s="11"/>
      <c r="AOQ7" s="11"/>
      <c r="AOR7" s="11"/>
      <c r="AOS7" s="11"/>
      <c r="AOT7" s="11"/>
      <c r="AOU7" s="11"/>
      <c r="AOV7" s="11"/>
      <c r="AOW7" s="11"/>
      <c r="AOX7" s="11"/>
      <c r="AOY7" s="11"/>
      <c r="AOZ7" s="11"/>
      <c r="APA7" s="11"/>
      <c r="APB7" s="11"/>
      <c r="APC7" s="11"/>
      <c r="APD7" s="11"/>
      <c r="APE7" s="11"/>
      <c r="APF7" s="11"/>
      <c r="APG7" s="11"/>
      <c r="APH7" s="11"/>
      <c r="API7" s="11"/>
      <c r="APJ7" s="11"/>
      <c r="APK7" s="11"/>
      <c r="APL7" s="11"/>
      <c r="APM7" s="11"/>
      <c r="APN7" s="11"/>
      <c r="APO7" s="11"/>
      <c r="APP7" s="11"/>
      <c r="APQ7" s="11"/>
      <c r="APR7" s="11"/>
      <c r="APS7" s="11"/>
      <c r="APT7" s="11"/>
      <c r="APU7" s="11"/>
      <c r="APV7" s="11"/>
      <c r="APW7" s="11"/>
      <c r="APX7" s="11"/>
      <c r="APY7" s="11"/>
      <c r="APZ7" s="11"/>
      <c r="AQA7" s="11"/>
      <c r="AQB7" s="11"/>
      <c r="AQC7" s="11"/>
      <c r="AQD7" s="11"/>
      <c r="AQE7" s="11"/>
      <c r="AQF7" s="11"/>
      <c r="AQG7" s="11"/>
      <c r="AQH7" s="11"/>
      <c r="AQI7" s="11"/>
      <c r="AQJ7" s="11"/>
      <c r="AQK7" s="11"/>
      <c r="AQL7" s="11"/>
      <c r="AQM7" s="11"/>
      <c r="AQN7" s="11"/>
      <c r="AQO7" s="11"/>
      <c r="AQP7" s="11"/>
      <c r="AQQ7" s="11"/>
      <c r="AQR7" s="11"/>
      <c r="AQS7" s="11"/>
      <c r="AQT7" s="11"/>
      <c r="AQU7" s="11"/>
      <c r="AQV7" s="11"/>
      <c r="AQW7" s="11"/>
      <c r="AQX7" s="11"/>
      <c r="AQY7" s="11"/>
      <c r="AQZ7" s="11"/>
      <c r="ARA7" s="11"/>
      <c r="ARB7" s="11"/>
      <c r="ARC7" s="11"/>
      <c r="ARD7" s="11"/>
      <c r="ARE7" s="11"/>
      <c r="ARF7" s="11"/>
      <c r="ARG7" s="11"/>
      <c r="ARH7" s="11"/>
      <c r="ARI7" s="11"/>
      <c r="ARJ7" s="11"/>
      <c r="ARK7" s="11"/>
      <c r="ARL7" s="11"/>
      <c r="ARM7" s="11"/>
      <c r="ARN7" s="11"/>
      <c r="ARO7" s="11"/>
      <c r="ARP7" s="11"/>
      <c r="ARQ7" s="11"/>
      <c r="ARR7" s="11"/>
      <c r="ARS7" s="11"/>
      <c r="ART7" s="11"/>
      <c r="ARU7" s="11"/>
      <c r="ARV7" s="11"/>
      <c r="ARW7" s="11"/>
      <c r="ARX7" s="11"/>
      <c r="ARY7" s="11"/>
      <c r="ARZ7" s="11"/>
      <c r="ASA7" s="11"/>
      <c r="ASB7" s="11"/>
      <c r="ASC7" s="11"/>
      <c r="ASD7" s="11"/>
      <c r="ASE7" s="11"/>
      <c r="ASF7" s="11"/>
      <c r="ASG7" s="11"/>
      <c r="ASH7" s="11"/>
      <c r="ASI7" s="11"/>
      <c r="ASJ7" s="11"/>
      <c r="ASK7" s="11"/>
      <c r="ASL7" s="11"/>
      <c r="ASM7" s="11"/>
      <c r="ASN7" s="11"/>
      <c r="ASO7" s="11"/>
      <c r="ASP7" s="11"/>
      <c r="ASQ7" s="11"/>
      <c r="ASR7" s="11"/>
      <c r="ASS7" s="11"/>
      <c r="AST7" s="11"/>
      <c r="ASU7" s="11"/>
      <c r="ASV7" s="11"/>
      <c r="ASW7" s="11"/>
      <c r="ASX7" s="11"/>
      <c r="ASY7" s="11"/>
      <c r="ASZ7" s="11"/>
      <c r="ATA7" s="11"/>
      <c r="ATB7" s="11"/>
      <c r="ATC7" s="11"/>
      <c r="ATD7" s="11"/>
      <c r="ATE7" s="11"/>
      <c r="ATF7" s="11"/>
      <c r="ATG7" s="11"/>
      <c r="ATH7" s="11"/>
      <c r="ATI7" s="11"/>
      <c r="ATJ7" s="11"/>
      <c r="ATK7" s="11"/>
      <c r="ATL7" s="11"/>
      <c r="ATM7" s="11"/>
      <c r="ATN7" s="11"/>
      <c r="ATO7" s="11"/>
      <c r="ATP7" s="11"/>
      <c r="ATQ7" s="11"/>
      <c r="ATR7" s="11"/>
      <c r="ATS7" s="11"/>
      <c r="ATT7" s="11"/>
      <c r="ATU7" s="11"/>
      <c r="ATV7" s="11"/>
      <c r="ATW7" s="11"/>
      <c r="ATX7" s="11"/>
      <c r="ATY7" s="11"/>
      <c r="ATZ7" s="11"/>
      <c r="AUA7" s="11"/>
      <c r="AUB7" s="11"/>
      <c r="AUC7" s="11"/>
      <c r="AUD7" s="11"/>
      <c r="AUE7" s="11"/>
      <c r="AUF7" s="11"/>
      <c r="AUG7" s="11"/>
      <c r="AUH7" s="11"/>
    </row>
    <row r="8" spans="1:1230" s="8" customFormat="1" x14ac:dyDescent="0.25">
      <c r="A8" s="25"/>
      <c r="B8" s="26">
        <v>3</v>
      </c>
      <c r="C8" s="26"/>
      <c r="D8" s="26"/>
      <c r="E8" s="26"/>
      <c r="F8" s="27"/>
      <c r="G8" s="26"/>
      <c r="H8" s="28"/>
      <c r="I8" s="11"/>
      <c r="J8" s="11"/>
      <c r="K8" s="11"/>
      <c r="L8" s="11"/>
      <c r="M8" s="11"/>
      <c r="N8" s="11"/>
      <c r="O8" s="11"/>
      <c r="P8" s="11"/>
      <c r="Q8" s="11"/>
      <c r="R8" s="11"/>
      <c r="S8" s="11"/>
      <c r="T8" s="11"/>
      <c r="U8" s="11"/>
      <c r="V8" s="11"/>
      <c r="W8" s="11"/>
      <c r="X8" s="11"/>
      <c r="Y8" s="11"/>
      <c r="Z8" s="11"/>
      <c r="AA8" s="11"/>
      <c r="AB8" s="11"/>
      <c r="AC8" s="11"/>
      <c r="AD8" s="11"/>
      <c r="AE8" s="11"/>
      <c r="AF8" s="11"/>
      <c r="AG8" s="11"/>
      <c r="AH8" s="11"/>
      <c r="AI8" s="11"/>
      <c r="AJ8" s="11"/>
      <c r="AK8" s="11"/>
      <c r="AL8" s="11"/>
      <c r="AM8" s="11"/>
      <c r="AN8" s="11"/>
      <c r="AO8" s="11"/>
      <c r="AP8" s="11"/>
      <c r="AQ8" s="11"/>
      <c r="AR8" s="11"/>
      <c r="AS8" s="11"/>
      <c r="AT8" s="11"/>
      <c r="AU8" s="11"/>
      <c r="AV8" s="11"/>
      <c r="AW8" s="11"/>
      <c r="AX8" s="11"/>
      <c r="AY8" s="11"/>
      <c r="AZ8" s="11"/>
      <c r="BA8" s="11"/>
      <c r="BB8" s="11"/>
      <c r="BC8" s="11"/>
      <c r="BD8" s="11"/>
      <c r="BE8" s="11"/>
      <c r="BF8" s="11"/>
      <c r="BG8" s="11"/>
      <c r="BH8" s="11"/>
      <c r="BI8" s="11"/>
      <c r="BJ8" s="11"/>
      <c r="BK8" s="11"/>
      <c r="BL8" s="11"/>
      <c r="BM8" s="11"/>
      <c r="BN8" s="11"/>
      <c r="BO8" s="11"/>
      <c r="BP8" s="11"/>
      <c r="BQ8" s="11"/>
      <c r="BR8" s="11"/>
      <c r="BS8" s="11"/>
      <c r="BT8" s="11"/>
      <c r="BU8" s="11"/>
      <c r="BV8" s="11"/>
      <c r="BW8" s="11"/>
      <c r="BX8" s="11"/>
      <c r="BY8" s="11"/>
      <c r="BZ8" s="11"/>
      <c r="CA8" s="11"/>
      <c r="CB8" s="11"/>
      <c r="CC8" s="11"/>
      <c r="CD8" s="11"/>
      <c r="CE8" s="11"/>
      <c r="CF8" s="11"/>
      <c r="CG8" s="11"/>
      <c r="CH8" s="11"/>
      <c r="CI8" s="11"/>
      <c r="CJ8" s="11"/>
      <c r="CK8" s="11"/>
      <c r="CL8" s="11"/>
      <c r="CM8" s="11"/>
      <c r="CN8" s="11"/>
      <c r="CO8" s="11"/>
      <c r="CP8" s="11"/>
      <c r="CQ8" s="11"/>
      <c r="CR8" s="11"/>
      <c r="CS8" s="11"/>
      <c r="CT8" s="11"/>
      <c r="CU8" s="11"/>
      <c r="CV8" s="11"/>
      <c r="CW8" s="11"/>
      <c r="CX8" s="11"/>
      <c r="CY8" s="11"/>
      <c r="CZ8" s="11"/>
      <c r="DA8" s="11"/>
      <c r="DB8" s="11"/>
      <c r="DC8" s="11"/>
      <c r="DD8" s="11"/>
      <c r="DE8" s="11"/>
      <c r="DF8" s="11"/>
      <c r="DG8" s="11"/>
      <c r="DH8" s="11"/>
      <c r="DI8" s="11"/>
      <c r="DJ8" s="11"/>
      <c r="DK8" s="11"/>
      <c r="DL8" s="11"/>
      <c r="DM8" s="11"/>
      <c r="DN8" s="11"/>
      <c r="DO8" s="11"/>
      <c r="DP8" s="11"/>
      <c r="DQ8" s="11"/>
      <c r="DR8" s="11"/>
      <c r="DS8" s="11"/>
      <c r="DT8" s="11"/>
      <c r="DU8" s="11"/>
      <c r="DV8" s="11"/>
      <c r="DW8" s="11"/>
      <c r="DX8" s="11"/>
      <c r="DY8" s="11"/>
      <c r="DZ8" s="11"/>
      <c r="EA8" s="11"/>
      <c r="EB8" s="11"/>
      <c r="EC8" s="11"/>
      <c r="ED8" s="11"/>
      <c r="EE8" s="11"/>
      <c r="EF8" s="11"/>
      <c r="EG8" s="11"/>
      <c r="EH8" s="11"/>
      <c r="EI8" s="11"/>
      <c r="EJ8" s="11"/>
      <c r="EK8" s="11"/>
      <c r="EL8" s="11"/>
      <c r="EM8" s="11"/>
      <c r="EN8" s="11"/>
      <c r="EO8" s="11"/>
      <c r="EP8" s="11"/>
      <c r="EQ8" s="11"/>
      <c r="ER8" s="11"/>
      <c r="ES8" s="11"/>
      <c r="ET8" s="11"/>
      <c r="EU8" s="11"/>
      <c r="EV8" s="11"/>
      <c r="EW8" s="11"/>
      <c r="EX8" s="11"/>
      <c r="EY8" s="11"/>
      <c r="EZ8" s="11"/>
      <c r="FA8" s="11"/>
      <c r="FB8" s="11"/>
      <c r="FC8" s="11"/>
      <c r="FD8" s="11"/>
      <c r="FE8" s="11"/>
      <c r="FF8" s="11"/>
      <c r="FG8" s="11"/>
      <c r="FH8" s="11"/>
      <c r="FI8" s="11"/>
      <c r="FJ8" s="11"/>
      <c r="FK8" s="11"/>
      <c r="FL8" s="11"/>
      <c r="FM8" s="11"/>
      <c r="FN8" s="11"/>
      <c r="FO8" s="11"/>
      <c r="FP8" s="11"/>
      <c r="FQ8" s="11"/>
      <c r="FR8" s="11"/>
      <c r="FS8" s="11"/>
      <c r="FT8" s="11"/>
      <c r="FU8" s="11"/>
      <c r="FV8" s="11"/>
      <c r="FW8" s="11"/>
      <c r="FX8" s="11"/>
      <c r="FY8" s="11"/>
      <c r="FZ8" s="11"/>
      <c r="GA8" s="11"/>
      <c r="GB8" s="11"/>
      <c r="GC8" s="11"/>
      <c r="GD8" s="11"/>
      <c r="GE8" s="11"/>
      <c r="GF8" s="11"/>
      <c r="GG8" s="11"/>
      <c r="GH8" s="11"/>
      <c r="GI8" s="11"/>
      <c r="GJ8" s="11"/>
      <c r="GK8" s="11"/>
      <c r="GL8" s="11"/>
      <c r="GM8" s="11"/>
      <c r="GN8" s="11"/>
      <c r="GO8" s="11"/>
      <c r="GP8" s="11"/>
      <c r="GQ8" s="11"/>
      <c r="GR8" s="11"/>
      <c r="GS8" s="11"/>
      <c r="GT8" s="11"/>
      <c r="GU8" s="11"/>
      <c r="GV8" s="11"/>
      <c r="GW8" s="11"/>
      <c r="GX8" s="11"/>
      <c r="GY8" s="11"/>
      <c r="GZ8" s="11"/>
      <c r="HA8" s="11"/>
      <c r="HB8" s="11"/>
      <c r="HC8" s="11"/>
      <c r="HD8" s="11"/>
      <c r="HE8" s="11"/>
      <c r="HF8" s="11"/>
      <c r="HG8" s="11"/>
      <c r="HH8" s="11"/>
      <c r="HI8" s="11"/>
      <c r="HJ8" s="11"/>
      <c r="HK8" s="11"/>
      <c r="HL8" s="11"/>
      <c r="HM8" s="11"/>
      <c r="HN8" s="11"/>
      <c r="HO8" s="11"/>
      <c r="HP8" s="11"/>
      <c r="HQ8" s="11"/>
      <c r="HR8" s="11"/>
      <c r="HS8" s="11"/>
      <c r="HT8" s="11"/>
      <c r="HU8" s="11"/>
      <c r="HV8" s="11"/>
      <c r="HW8" s="11"/>
      <c r="HX8" s="11"/>
      <c r="HY8" s="11"/>
      <c r="HZ8" s="11"/>
      <c r="IA8" s="11"/>
      <c r="IB8" s="11"/>
      <c r="IC8" s="11"/>
      <c r="ID8" s="11"/>
      <c r="IE8" s="11"/>
      <c r="IF8" s="11"/>
      <c r="IG8" s="11"/>
      <c r="IH8" s="11"/>
      <c r="II8" s="11"/>
      <c r="IJ8" s="11"/>
      <c r="IK8" s="11"/>
      <c r="IL8" s="11"/>
      <c r="IM8" s="11"/>
      <c r="IN8" s="11"/>
      <c r="IO8" s="11"/>
      <c r="IP8" s="11"/>
      <c r="IQ8" s="11"/>
      <c r="IR8" s="11"/>
      <c r="IS8" s="11"/>
      <c r="IT8" s="11"/>
      <c r="IU8" s="11"/>
      <c r="IV8" s="11"/>
      <c r="IW8" s="11"/>
      <c r="IX8" s="11"/>
      <c r="IY8" s="11"/>
      <c r="IZ8" s="11"/>
      <c r="JA8" s="11"/>
      <c r="JB8" s="11"/>
      <c r="JC8" s="11"/>
      <c r="JD8" s="11"/>
      <c r="JE8" s="11"/>
      <c r="JF8" s="11"/>
      <c r="JG8" s="11"/>
      <c r="JH8" s="11"/>
      <c r="JI8" s="11"/>
      <c r="JJ8" s="11"/>
      <c r="JK8" s="11"/>
      <c r="JL8" s="11"/>
      <c r="JM8" s="11"/>
      <c r="JN8" s="11"/>
      <c r="JO8" s="11"/>
      <c r="JP8" s="11"/>
      <c r="JQ8" s="11"/>
      <c r="JR8" s="11"/>
      <c r="JS8" s="11"/>
      <c r="JT8" s="11"/>
      <c r="JU8" s="11"/>
      <c r="JV8" s="11"/>
      <c r="JW8" s="11"/>
      <c r="JX8" s="11"/>
      <c r="JY8" s="11"/>
      <c r="JZ8" s="11"/>
      <c r="KA8" s="11"/>
      <c r="KB8" s="11"/>
      <c r="KC8" s="11"/>
      <c r="KD8" s="11"/>
      <c r="KE8" s="11"/>
      <c r="KF8" s="11"/>
      <c r="KG8" s="11"/>
      <c r="KH8" s="11"/>
      <c r="KI8" s="11"/>
      <c r="KJ8" s="11"/>
      <c r="KK8" s="11"/>
      <c r="KL8" s="11"/>
      <c r="KM8" s="11"/>
      <c r="KN8" s="11"/>
      <c r="KO8" s="11"/>
      <c r="KP8" s="11"/>
      <c r="KQ8" s="11"/>
      <c r="KR8" s="11"/>
      <c r="KS8" s="11"/>
      <c r="KT8" s="11"/>
      <c r="KU8" s="11"/>
      <c r="KV8" s="11"/>
      <c r="KW8" s="11"/>
      <c r="KX8" s="11"/>
      <c r="KY8" s="11"/>
      <c r="KZ8" s="11"/>
      <c r="LA8" s="11"/>
      <c r="LB8" s="11"/>
      <c r="LC8" s="11"/>
      <c r="LD8" s="11"/>
      <c r="LE8" s="11"/>
      <c r="LF8" s="11"/>
      <c r="LG8" s="11"/>
      <c r="LH8" s="11"/>
      <c r="LI8" s="11"/>
      <c r="LJ8" s="11"/>
      <c r="LK8" s="11"/>
      <c r="LL8" s="11"/>
      <c r="LM8" s="11"/>
      <c r="LN8" s="11"/>
      <c r="LO8" s="11"/>
      <c r="LP8" s="11"/>
      <c r="LQ8" s="11"/>
      <c r="LR8" s="11"/>
      <c r="LS8" s="11"/>
      <c r="LT8" s="11"/>
      <c r="LU8" s="11"/>
      <c r="LV8" s="11"/>
      <c r="LW8" s="11"/>
      <c r="LX8" s="11"/>
      <c r="LY8" s="11"/>
      <c r="LZ8" s="11"/>
      <c r="MA8" s="11"/>
      <c r="MB8" s="11"/>
      <c r="MC8" s="11"/>
      <c r="MD8" s="11"/>
      <c r="ME8" s="11"/>
      <c r="MF8" s="11"/>
      <c r="MG8" s="11"/>
      <c r="MH8" s="11"/>
      <c r="MI8" s="11"/>
      <c r="MJ8" s="11"/>
      <c r="MK8" s="11"/>
      <c r="ML8" s="11"/>
      <c r="MM8" s="11"/>
      <c r="MN8" s="11"/>
      <c r="MO8" s="11"/>
      <c r="MP8" s="11"/>
      <c r="MQ8" s="11"/>
      <c r="MR8" s="11"/>
      <c r="MS8" s="11"/>
      <c r="MT8" s="11"/>
      <c r="MU8" s="11"/>
      <c r="MV8" s="11"/>
      <c r="MW8" s="11"/>
      <c r="MX8" s="11"/>
      <c r="MY8" s="11"/>
      <c r="MZ8" s="11"/>
      <c r="NA8" s="11"/>
      <c r="NB8" s="11"/>
      <c r="NC8" s="11"/>
      <c r="ND8" s="11"/>
      <c r="NE8" s="11"/>
      <c r="NF8" s="11"/>
      <c r="NG8" s="11"/>
      <c r="NH8" s="11"/>
      <c r="NI8" s="11"/>
      <c r="NJ8" s="11"/>
      <c r="NK8" s="11"/>
      <c r="NL8" s="11"/>
      <c r="NM8" s="11"/>
      <c r="NN8" s="11"/>
      <c r="NO8" s="11"/>
      <c r="NP8" s="11"/>
      <c r="NQ8" s="11"/>
      <c r="NR8" s="11"/>
      <c r="NS8" s="11"/>
      <c r="NT8" s="11"/>
      <c r="NU8" s="11"/>
      <c r="NV8" s="11"/>
      <c r="NW8" s="11"/>
      <c r="NX8" s="11"/>
      <c r="NY8" s="11"/>
      <c r="NZ8" s="11"/>
      <c r="OA8" s="11"/>
      <c r="OB8" s="11"/>
      <c r="OC8" s="11"/>
      <c r="OD8" s="11"/>
      <c r="OE8" s="11"/>
      <c r="OF8" s="11"/>
      <c r="OG8" s="11"/>
      <c r="OH8" s="11"/>
      <c r="OI8" s="11"/>
      <c r="OJ8" s="11"/>
      <c r="OK8" s="11"/>
      <c r="OL8" s="11"/>
      <c r="OM8" s="11"/>
      <c r="ON8" s="11"/>
      <c r="OO8" s="11"/>
      <c r="OP8" s="11"/>
      <c r="OQ8" s="11"/>
      <c r="OR8" s="11"/>
      <c r="OS8" s="11"/>
      <c r="OT8" s="11"/>
      <c r="OU8" s="11"/>
      <c r="OV8" s="11"/>
      <c r="OW8" s="11"/>
      <c r="OX8" s="11"/>
      <c r="OY8" s="11"/>
      <c r="OZ8" s="11"/>
      <c r="PA8" s="11"/>
      <c r="PB8" s="11"/>
      <c r="PC8" s="11"/>
      <c r="PD8" s="11"/>
      <c r="PE8" s="11"/>
      <c r="PF8" s="11"/>
      <c r="PG8" s="11"/>
      <c r="PH8" s="11"/>
      <c r="PI8" s="11"/>
      <c r="PJ8" s="11"/>
      <c r="PK8" s="11"/>
      <c r="PL8" s="11"/>
      <c r="PM8" s="11"/>
      <c r="PN8" s="11"/>
      <c r="PO8" s="11"/>
      <c r="PP8" s="11"/>
      <c r="PQ8" s="11"/>
      <c r="PR8" s="11"/>
      <c r="PS8" s="11"/>
      <c r="PT8" s="11"/>
      <c r="PU8" s="11"/>
      <c r="PV8" s="11"/>
      <c r="PW8" s="11"/>
      <c r="PX8" s="11"/>
      <c r="PY8" s="11"/>
      <c r="PZ8" s="11"/>
      <c r="QA8" s="11"/>
      <c r="QB8" s="11"/>
      <c r="QC8" s="11"/>
      <c r="QD8" s="11"/>
      <c r="QE8" s="11"/>
      <c r="QF8" s="11"/>
      <c r="QG8" s="11"/>
      <c r="QH8" s="11"/>
      <c r="QI8" s="11"/>
      <c r="QJ8" s="11"/>
      <c r="QK8" s="11"/>
      <c r="QL8" s="11"/>
      <c r="QM8" s="11"/>
      <c r="QN8" s="11"/>
      <c r="QO8" s="11"/>
      <c r="QP8" s="11"/>
      <c r="QQ8" s="11"/>
      <c r="QR8" s="11"/>
      <c r="QS8" s="11"/>
      <c r="QT8" s="11"/>
      <c r="QU8" s="11"/>
      <c r="QV8" s="11"/>
      <c r="QW8" s="11"/>
      <c r="QX8" s="11"/>
      <c r="QY8" s="11"/>
      <c r="QZ8" s="11"/>
      <c r="RA8" s="11"/>
      <c r="RB8" s="11"/>
      <c r="RC8" s="11"/>
      <c r="RD8" s="11"/>
      <c r="RE8" s="11"/>
      <c r="RF8" s="11"/>
      <c r="RG8" s="11"/>
      <c r="RH8" s="11"/>
      <c r="RI8" s="11"/>
      <c r="RJ8" s="11"/>
      <c r="RK8" s="11"/>
      <c r="RL8" s="11"/>
      <c r="RM8" s="11"/>
      <c r="RN8" s="11"/>
      <c r="RO8" s="11"/>
      <c r="RP8" s="11"/>
      <c r="RQ8" s="11"/>
      <c r="RR8" s="11"/>
      <c r="RS8" s="11"/>
      <c r="RT8" s="11"/>
      <c r="RU8" s="11"/>
      <c r="RV8" s="11"/>
      <c r="RW8" s="11"/>
      <c r="RX8" s="11"/>
      <c r="RY8" s="11"/>
      <c r="RZ8" s="11"/>
      <c r="SA8" s="11"/>
      <c r="SB8" s="11"/>
      <c r="SC8" s="11"/>
      <c r="SD8" s="11"/>
      <c r="SE8" s="11"/>
      <c r="SF8" s="11"/>
      <c r="SG8" s="11"/>
      <c r="SH8" s="11"/>
      <c r="SI8" s="11"/>
      <c r="SJ8" s="11"/>
      <c r="SK8" s="11"/>
      <c r="SL8" s="11"/>
      <c r="SM8" s="11"/>
      <c r="SN8" s="11"/>
      <c r="SO8" s="11"/>
      <c r="SP8" s="11"/>
      <c r="SQ8" s="11"/>
      <c r="SR8" s="11"/>
      <c r="SS8" s="11"/>
      <c r="ST8" s="11"/>
      <c r="SU8" s="11"/>
      <c r="SV8" s="11"/>
      <c r="SW8" s="11"/>
      <c r="SX8" s="11"/>
      <c r="SY8" s="11"/>
      <c r="SZ8" s="11"/>
      <c r="TA8" s="11"/>
      <c r="TB8" s="11"/>
      <c r="TC8" s="11"/>
      <c r="TD8" s="11"/>
      <c r="TE8" s="11"/>
      <c r="TF8" s="11"/>
      <c r="TG8" s="11"/>
      <c r="TH8" s="11"/>
      <c r="TI8" s="11"/>
      <c r="TJ8" s="11"/>
      <c r="TK8" s="11"/>
      <c r="TL8" s="11"/>
      <c r="TM8" s="11"/>
      <c r="TN8" s="11"/>
      <c r="TO8" s="11"/>
      <c r="TP8" s="11"/>
      <c r="TQ8" s="11"/>
      <c r="TR8" s="11"/>
      <c r="TS8" s="11"/>
      <c r="TT8" s="11"/>
      <c r="TU8" s="11"/>
      <c r="TV8" s="11"/>
      <c r="TW8" s="11"/>
      <c r="TX8" s="11"/>
      <c r="TY8" s="11"/>
      <c r="TZ8" s="11"/>
      <c r="UA8" s="11"/>
      <c r="UB8" s="11"/>
      <c r="UC8" s="11"/>
      <c r="UD8" s="11"/>
      <c r="UE8" s="11"/>
      <c r="UF8" s="11"/>
      <c r="UG8" s="11"/>
      <c r="UH8" s="11"/>
      <c r="UI8" s="11"/>
      <c r="UJ8" s="11"/>
      <c r="UK8" s="11"/>
      <c r="UL8" s="11"/>
      <c r="UM8" s="11"/>
      <c r="UN8" s="11"/>
      <c r="UO8" s="11"/>
      <c r="UP8" s="11"/>
      <c r="UQ8" s="11"/>
      <c r="UR8" s="11"/>
      <c r="US8" s="11"/>
      <c r="UT8" s="11"/>
      <c r="UU8" s="11"/>
      <c r="UV8" s="11"/>
      <c r="UW8" s="11"/>
      <c r="UX8" s="11"/>
      <c r="UY8" s="11"/>
      <c r="UZ8" s="11"/>
      <c r="VA8" s="11"/>
      <c r="VB8" s="11"/>
      <c r="VC8" s="11"/>
      <c r="VD8" s="11"/>
      <c r="VE8" s="11"/>
      <c r="VF8" s="11"/>
      <c r="VG8" s="11"/>
      <c r="VH8" s="11"/>
      <c r="VI8" s="11"/>
      <c r="VJ8" s="11"/>
      <c r="VK8" s="11"/>
      <c r="VL8" s="11"/>
      <c r="VM8" s="11"/>
      <c r="VN8" s="11"/>
      <c r="VO8" s="11"/>
      <c r="VP8" s="11"/>
      <c r="VQ8" s="11"/>
      <c r="VR8" s="11"/>
      <c r="VS8" s="11"/>
      <c r="VT8" s="11"/>
      <c r="VU8" s="11"/>
      <c r="VV8" s="11"/>
      <c r="VW8" s="11"/>
      <c r="VX8" s="11"/>
      <c r="VY8" s="11"/>
      <c r="VZ8" s="11"/>
      <c r="WA8" s="11"/>
      <c r="WB8" s="11"/>
      <c r="WC8" s="11"/>
      <c r="WD8" s="11"/>
      <c r="WE8" s="11"/>
      <c r="WF8" s="11"/>
      <c r="WG8" s="11"/>
      <c r="WH8" s="11"/>
      <c r="WI8" s="11"/>
      <c r="WJ8" s="11"/>
      <c r="WK8" s="11"/>
      <c r="WL8" s="11"/>
      <c r="WM8" s="11"/>
      <c r="WN8" s="11"/>
      <c r="WO8" s="11"/>
      <c r="WP8" s="11"/>
      <c r="WQ8" s="11"/>
      <c r="WR8" s="11"/>
      <c r="WS8" s="11"/>
      <c r="WT8" s="11"/>
      <c r="WU8" s="11"/>
      <c r="WV8" s="11"/>
      <c r="WW8" s="11"/>
      <c r="WX8" s="11"/>
      <c r="WY8" s="11"/>
      <c r="WZ8" s="11"/>
      <c r="XA8" s="11"/>
      <c r="XB8" s="11"/>
      <c r="XC8" s="11"/>
      <c r="XD8" s="11"/>
      <c r="XE8" s="11"/>
      <c r="XF8" s="11"/>
      <c r="XG8" s="11"/>
      <c r="XH8" s="11"/>
      <c r="XI8" s="11"/>
      <c r="XJ8" s="11"/>
      <c r="XK8" s="11"/>
      <c r="XL8" s="11"/>
      <c r="XM8" s="11"/>
      <c r="XN8" s="11"/>
      <c r="XO8" s="11"/>
      <c r="XP8" s="11"/>
      <c r="XQ8" s="11"/>
      <c r="XR8" s="11"/>
      <c r="XS8" s="11"/>
      <c r="XT8" s="11"/>
      <c r="XU8" s="11"/>
      <c r="XV8" s="11"/>
      <c r="XW8" s="11"/>
      <c r="XX8" s="11"/>
      <c r="XY8" s="11"/>
      <c r="XZ8" s="11"/>
      <c r="YA8" s="11"/>
      <c r="YB8" s="11"/>
      <c r="YC8" s="11"/>
      <c r="YD8" s="11"/>
      <c r="YE8" s="11"/>
      <c r="YF8" s="11"/>
      <c r="YG8" s="11"/>
      <c r="YH8" s="11"/>
      <c r="YI8" s="11"/>
      <c r="YJ8" s="11"/>
      <c r="YK8" s="11"/>
      <c r="YL8" s="11"/>
      <c r="YM8" s="11"/>
      <c r="YN8" s="11"/>
      <c r="YO8" s="11"/>
      <c r="YP8" s="11"/>
      <c r="YQ8" s="11"/>
      <c r="YR8" s="11"/>
      <c r="YS8" s="11"/>
      <c r="YT8" s="11"/>
      <c r="YU8" s="11"/>
      <c r="YV8" s="11"/>
      <c r="YW8" s="11"/>
      <c r="YX8" s="11"/>
      <c r="YY8" s="11"/>
      <c r="YZ8" s="11"/>
      <c r="ZA8" s="11"/>
      <c r="ZB8" s="11"/>
      <c r="ZC8" s="11"/>
      <c r="ZD8" s="11"/>
      <c r="ZE8" s="11"/>
      <c r="ZF8" s="11"/>
      <c r="ZG8" s="11"/>
      <c r="ZH8" s="11"/>
      <c r="ZI8" s="11"/>
      <c r="ZJ8" s="11"/>
      <c r="ZK8" s="11"/>
      <c r="ZL8" s="11"/>
      <c r="ZM8" s="11"/>
      <c r="ZN8" s="11"/>
      <c r="ZO8" s="11"/>
      <c r="ZP8" s="11"/>
      <c r="ZQ8" s="11"/>
      <c r="ZR8" s="11"/>
      <c r="ZS8" s="11"/>
      <c r="ZT8" s="11"/>
      <c r="ZU8" s="11"/>
      <c r="ZV8" s="11"/>
      <c r="ZW8" s="11"/>
      <c r="ZX8" s="11"/>
      <c r="ZY8" s="11"/>
      <c r="ZZ8" s="11"/>
      <c r="AAA8" s="11"/>
      <c r="AAB8" s="11"/>
      <c r="AAC8" s="11"/>
      <c r="AAD8" s="11"/>
      <c r="AAE8" s="11"/>
      <c r="AAF8" s="11"/>
      <c r="AAG8" s="11"/>
      <c r="AAH8" s="11"/>
      <c r="AAI8" s="11"/>
      <c r="AAJ8" s="11"/>
      <c r="AAK8" s="11"/>
      <c r="AAL8" s="11"/>
      <c r="AAM8" s="11"/>
      <c r="AAN8" s="11"/>
      <c r="AAO8" s="11"/>
      <c r="AAP8" s="11"/>
      <c r="AAQ8" s="11"/>
      <c r="AAR8" s="11"/>
      <c r="AAS8" s="11"/>
      <c r="AAT8" s="11"/>
      <c r="AAU8" s="11"/>
      <c r="AAV8" s="11"/>
      <c r="AAW8" s="11"/>
      <c r="AAX8" s="11"/>
      <c r="AAY8" s="11"/>
      <c r="AAZ8" s="11"/>
      <c r="ABA8" s="11"/>
      <c r="ABB8" s="11"/>
      <c r="ABC8" s="11"/>
      <c r="ABD8" s="11"/>
      <c r="ABE8" s="11"/>
      <c r="ABF8" s="11"/>
      <c r="ABG8" s="11"/>
      <c r="ABH8" s="11"/>
      <c r="ABI8" s="11"/>
      <c r="ABJ8" s="11"/>
      <c r="ABK8" s="11"/>
      <c r="ABL8" s="11"/>
      <c r="ABM8" s="11"/>
      <c r="ABN8" s="11"/>
      <c r="ABO8" s="11"/>
      <c r="ABP8" s="11"/>
      <c r="ABQ8" s="11"/>
      <c r="ABR8" s="11"/>
      <c r="ABS8" s="11"/>
      <c r="ABT8" s="11"/>
      <c r="ABU8" s="11"/>
      <c r="ABV8" s="11"/>
      <c r="ABW8" s="11"/>
      <c r="ABX8" s="11"/>
      <c r="ABY8" s="11"/>
      <c r="ABZ8" s="11"/>
      <c r="ACA8" s="11"/>
      <c r="ACB8" s="11"/>
      <c r="ACC8" s="11"/>
      <c r="ACD8" s="11"/>
      <c r="ACE8" s="11"/>
      <c r="ACF8" s="11"/>
      <c r="ACG8" s="11"/>
      <c r="ACH8" s="11"/>
      <c r="ACI8" s="11"/>
      <c r="ACJ8" s="11"/>
      <c r="ACK8" s="11"/>
      <c r="ACL8" s="11"/>
      <c r="ACM8" s="11"/>
      <c r="ACN8" s="11"/>
      <c r="ACO8" s="11"/>
      <c r="ACP8" s="11"/>
      <c r="ACQ8" s="11"/>
      <c r="ACR8" s="11"/>
      <c r="ACS8" s="11"/>
      <c r="ACT8" s="11"/>
      <c r="ACU8" s="11"/>
      <c r="ACV8" s="11"/>
      <c r="ACW8" s="11"/>
      <c r="ACX8" s="11"/>
      <c r="ACY8" s="11"/>
      <c r="ACZ8" s="11"/>
      <c r="ADA8" s="11"/>
      <c r="ADB8" s="11"/>
      <c r="ADC8" s="11"/>
      <c r="ADD8" s="11"/>
      <c r="ADE8" s="11"/>
      <c r="ADF8" s="11"/>
      <c r="ADG8" s="11"/>
      <c r="ADH8" s="11"/>
      <c r="ADI8" s="11"/>
      <c r="ADJ8" s="11"/>
      <c r="ADK8" s="11"/>
      <c r="ADL8" s="11"/>
      <c r="ADM8" s="11"/>
      <c r="ADN8" s="11"/>
      <c r="ADO8" s="11"/>
      <c r="ADP8" s="11"/>
      <c r="ADQ8" s="11"/>
      <c r="ADR8" s="11"/>
      <c r="ADS8" s="11"/>
      <c r="ADT8" s="11"/>
      <c r="ADU8" s="11"/>
      <c r="ADV8" s="11"/>
      <c r="ADW8" s="11"/>
      <c r="ADX8" s="11"/>
      <c r="ADY8" s="11"/>
      <c r="ADZ8" s="11"/>
      <c r="AEA8" s="11"/>
      <c r="AEB8" s="11"/>
      <c r="AEC8" s="11"/>
      <c r="AED8" s="11"/>
      <c r="AEE8" s="11"/>
      <c r="AEF8" s="11"/>
      <c r="AEG8" s="11"/>
      <c r="AEH8" s="11"/>
      <c r="AEI8" s="11"/>
      <c r="AEJ8" s="11"/>
      <c r="AEK8" s="11"/>
      <c r="AEL8" s="11"/>
      <c r="AEM8" s="11"/>
      <c r="AEN8" s="11"/>
      <c r="AEO8" s="11"/>
      <c r="AEP8" s="11"/>
      <c r="AEQ8" s="11"/>
      <c r="AER8" s="11"/>
      <c r="AES8" s="11"/>
      <c r="AET8" s="11"/>
      <c r="AEU8" s="11"/>
      <c r="AEV8" s="11"/>
      <c r="AEW8" s="11"/>
      <c r="AEX8" s="11"/>
      <c r="AEY8" s="11"/>
      <c r="AEZ8" s="11"/>
      <c r="AFA8" s="11"/>
      <c r="AFB8" s="11"/>
      <c r="AFC8" s="11"/>
      <c r="AFD8" s="11"/>
      <c r="AFE8" s="11"/>
      <c r="AFF8" s="11"/>
      <c r="AFG8" s="11"/>
      <c r="AFH8" s="11"/>
      <c r="AFI8" s="11"/>
      <c r="AFJ8" s="11"/>
      <c r="AFK8" s="11"/>
      <c r="AFL8" s="11"/>
      <c r="AFM8" s="11"/>
      <c r="AFN8" s="11"/>
      <c r="AFO8" s="11"/>
      <c r="AFP8" s="11"/>
      <c r="AFQ8" s="11"/>
      <c r="AFR8" s="11"/>
      <c r="AFS8" s="11"/>
      <c r="AFT8" s="11"/>
      <c r="AFU8" s="11"/>
      <c r="AFV8" s="11"/>
      <c r="AFW8" s="11"/>
      <c r="AFX8" s="11"/>
      <c r="AFY8" s="11"/>
      <c r="AFZ8" s="11"/>
      <c r="AGA8" s="11"/>
      <c r="AGB8" s="11"/>
      <c r="AGC8" s="11"/>
      <c r="AGD8" s="11"/>
      <c r="AGE8" s="11"/>
      <c r="AGF8" s="11"/>
      <c r="AGG8" s="11"/>
      <c r="AGH8" s="11"/>
      <c r="AGI8" s="11"/>
      <c r="AGJ8" s="11"/>
      <c r="AGK8" s="11"/>
      <c r="AGL8" s="11"/>
      <c r="AGM8" s="11"/>
      <c r="AGN8" s="11"/>
      <c r="AGO8" s="11"/>
      <c r="AGP8" s="11"/>
      <c r="AGQ8" s="11"/>
      <c r="AGR8" s="11"/>
      <c r="AGS8" s="11"/>
      <c r="AGT8" s="11"/>
      <c r="AGU8" s="11"/>
      <c r="AGV8" s="11"/>
      <c r="AGW8" s="11"/>
      <c r="AGX8" s="11"/>
      <c r="AGY8" s="11"/>
      <c r="AGZ8" s="11"/>
      <c r="AHA8" s="11"/>
      <c r="AHB8" s="11"/>
      <c r="AHC8" s="11"/>
      <c r="AHD8" s="11"/>
      <c r="AHE8" s="11"/>
      <c r="AHF8" s="11"/>
      <c r="AHG8" s="11"/>
      <c r="AHH8" s="11"/>
      <c r="AHI8" s="11"/>
      <c r="AHJ8" s="11"/>
      <c r="AHK8" s="11"/>
      <c r="AHL8" s="11"/>
      <c r="AHM8" s="11"/>
      <c r="AHN8" s="11"/>
      <c r="AHO8" s="11"/>
      <c r="AHP8" s="11"/>
      <c r="AHQ8" s="11"/>
      <c r="AHR8" s="11"/>
      <c r="AHS8" s="11"/>
      <c r="AHT8" s="11"/>
      <c r="AHU8" s="11"/>
      <c r="AHV8" s="11"/>
      <c r="AHW8" s="11"/>
      <c r="AHX8" s="11"/>
      <c r="AHY8" s="11"/>
      <c r="AHZ8" s="11"/>
      <c r="AIA8" s="11"/>
      <c r="AIB8" s="11"/>
      <c r="AIC8" s="11"/>
      <c r="AID8" s="11"/>
      <c r="AIE8" s="11"/>
      <c r="AIF8" s="11"/>
      <c r="AIG8" s="11"/>
      <c r="AIH8" s="11"/>
      <c r="AII8" s="11"/>
      <c r="AIJ8" s="11"/>
      <c r="AIK8" s="11"/>
      <c r="AIL8" s="11"/>
      <c r="AIM8" s="11"/>
      <c r="AIN8" s="11"/>
      <c r="AIO8" s="11"/>
      <c r="AIP8" s="11"/>
      <c r="AIQ8" s="11"/>
      <c r="AIR8" s="11"/>
      <c r="AIS8" s="11"/>
      <c r="AIT8" s="11"/>
      <c r="AIU8" s="11"/>
      <c r="AIV8" s="11"/>
      <c r="AIW8" s="11"/>
      <c r="AIX8" s="11"/>
      <c r="AIY8" s="11"/>
      <c r="AIZ8" s="11"/>
      <c r="AJA8" s="11"/>
      <c r="AJB8" s="11"/>
      <c r="AJC8" s="11"/>
      <c r="AJD8" s="11"/>
      <c r="AJE8" s="11"/>
      <c r="AJF8" s="11"/>
      <c r="AJG8" s="11"/>
      <c r="AJH8" s="11"/>
      <c r="AJI8" s="11"/>
      <c r="AJJ8" s="11"/>
      <c r="AJK8" s="11"/>
      <c r="AJL8" s="11"/>
      <c r="AJM8" s="11"/>
      <c r="AJN8" s="11"/>
      <c r="AJO8" s="11"/>
      <c r="AJP8" s="11"/>
      <c r="AJQ8" s="11"/>
      <c r="AJR8" s="11"/>
      <c r="AJS8" s="11"/>
      <c r="AJT8" s="11"/>
      <c r="AJU8" s="11"/>
      <c r="AJV8" s="11"/>
      <c r="AJW8" s="11"/>
      <c r="AJX8" s="11"/>
      <c r="AJY8" s="11"/>
      <c r="AJZ8" s="11"/>
      <c r="AKA8" s="11"/>
      <c r="AKB8" s="11"/>
      <c r="AKC8" s="11"/>
      <c r="AKD8" s="11"/>
      <c r="AKE8" s="11"/>
      <c r="AKF8" s="11"/>
      <c r="AKG8" s="11"/>
      <c r="AKH8" s="11"/>
      <c r="AKI8" s="11"/>
      <c r="AKJ8" s="11"/>
      <c r="AKK8" s="11"/>
      <c r="AKL8" s="11"/>
      <c r="AKM8" s="11"/>
      <c r="AKN8" s="11"/>
      <c r="AKO8" s="11"/>
      <c r="AKP8" s="11"/>
      <c r="AKQ8" s="11"/>
      <c r="AKR8" s="11"/>
      <c r="AKS8" s="11"/>
      <c r="AKT8" s="11"/>
      <c r="AKU8" s="11"/>
      <c r="AKV8" s="11"/>
      <c r="AKW8" s="11"/>
      <c r="AKX8" s="11"/>
      <c r="AKY8" s="11"/>
      <c r="AKZ8" s="11"/>
      <c r="ALA8" s="11"/>
      <c r="ALB8" s="11"/>
      <c r="ALC8" s="11"/>
      <c r="ALD8" s="11"/>
      <c r="ALE8" s="11"/>
      <c r="ALF8" s="11"/>
      <c r="ALG8" s="11"/>
      <c r="ALH8" s="11"/>
      <c r="ALI8" s="11"/>
      <c r="ALJ8" s="11"/>
      <c r="ALK8" s="11"/>
      <c r="ALL8" s="11"/>
      <c r="ALM8" s="11"/>
      <c r="ALN8" s="11"/>
      <c r="ALO8" s="11"/>
      <c r="ALP8" s="11"/>
      <c r="ALQ8" s="11"/>
      <c r="ALR8" s="11"/>
      <c r="ALS8" s="11"/>
      <c r="ALT8" s="11"/>
      <c r="ALU8" s="11"/>
      <c r="ALV8" s="11"/>
      <c r="ALW8" s="11"/>
      <c r="ALX8" s="11"/>
      <c r="ALY8" s="11"/>
      <c r="ALZ8" s="11"/>
      <c r="AMA8" s="11"/>
      <c r="AMB8" s="11"/>
      <c r="AMC8" s="11"/>
      <c r="AMD8" s="11"/>
      <c r="AME8" s="11"/>
      <c r="AMF8" s="11"/>
      <c r="AMG8" s="11"/>
      <c r="AMH8" s="11"/>
      <c r="AMI8" s="11"/>
      <c r="AMJ8" s="11"/>
      <c r="AMK8" s="11"/>
      <c r="AML8" s="11"/>
      <c r="AMM8" s="11"/>
      <c r="AMN8" s="11"/>
      <c r="AMO8" s="11"/>
      <c r="AMP8" s="11"/>
      <c r="AMQ8" s="11"/>
      <c r="AMR8" s="11"/>
      <c r="AMS8" s="11"/>
      <c r="AMT8" s="11"/>
      <c r="AMU8" s="11"/>
      <c r="AMV8" s="11"/>
      <c r="AMW8" s="11"/>
      <c r="AMX8" s="11"/>
      <c r="AMY8" s="11"/>
      <c r="AMZ8" s="11"/>
      <c r="ANA8" s="11"/>
      <c r="ANB8" s="11"/>
      <c r="ANC8" s="11"/>
      <c r="AND8" s="11"/>
      <c r="ANE8" s="11"/>
      <c r="ANF8" s="11"/>
      <c r="ANG8" s="11"/>
      <c r="ANH8" s="11"/>
      <c r="ANI8" s="11"/>
      <c r="ANJ8" s="11"/>
      <c r="ANK8" s="11"/>
      <c r="ANL8" s="11"/>
      <c r="ANM8" s="11"/>
      <c r="ANN8" s="11"/>
      <c r="ANO8" s="11"/>
      <c r="ANP8" s="11"/>
      <c r="ANQ8" s="11"/>
      <c r="ANR8" s="11"/>
      <c r="ANS8" s="11"/>
      <c r="ANT8" s="11"/>
      <c r="ANU8" s="11"/>
      <c r="ANV8" s="11"/>
      <c r="ANW8" s="11"/>
      <c r="ANX8" s="11"/>
      <c r="ANY8" s="11"/>
      <c r="ANZ8" s="11"/>
      <c r="AOA8" s="11"/>
      <c r="AOB8" s="11"/>
      <c r="AOC8" s="11"/>
      <c r="AOD8" s="11"/>
      <c r="AOE8" s="11"/>
      <c r="AOF8" s="11"/>
      <c r="AOG8" s="11"/>
      <c r="AOH8" s="11"/>
      <c r="AOI8" s="11"/>
      <c r="AOJ8" s="11"/>
      <c r="AOK8" s="11"/>
      <c r="AOL8" s="11"/>
      <c r="AOM8" s="11"/>
      <c r="AON8" s="11"/>
      <c r="AOO8" s="11"/>
      <c r="AOP8" s="11"/>
      <c r="AOQ8" s="11"/>
      <c r="AOR8" s="11"/>
      <c r="AOS8" s="11"/>
      <c r="AOT8" s="11"/>
      <c r="AOU8" s="11"/>
      <c r="AOV8" s="11"/>
      <c r="AOW8" s="11"/>
      <c r="AOX8" s="11"/>
      <c r="AOY8" s="11"/>
      <c r="AOZ8" s="11"/>
      <c r="APA8" s="11"/>
      <c r="APB8" s="11"/>
      <c r="APC8" s="11"/>
      <c r="APD8" s="11"/>
      <c r="APE8" s="11"/>
      <c r="APF8" s="11"/>
      <c r="APG8" s="11"/>
      <c r="APH8" s="11"/>
      <c r="API8" s="11"/>
      <c r="APJ8" s="11"/>
      <c r="APK8" s="11"/>
      <c r="APL8" s="11"/>
      <c r="APM8" s="11"/>
      <c r="APN8" s="11"/>
      <c r="APO8" s="11"/>
      <c r="APP8" s="11"/>
      <c r="APQ8" s="11"/>
      <c r="APR8" s="11"/>
      <c r="APS8" s="11"/>
      <c r="APT8" s="11"/>
      <c r="APU8" s="11"/>
      <c r="APV8" s="11"/>
      <c r="APW8" s="11"/>
      <c r="APX8" s="11"/>
      <c r="APY8" s="11"/>
      <c r="APZ8" s="11"/>
      <c r="AQA8" s="11"/>
      <c r="AQB8" s="11"/>
      <c r="AQC8" s="11"/>
      <c r="AQD8" s="11"/>
      <c r="AQE8" s="11"/>
      <c r="AQF8" s="11"/>
      <c r="AQG8" s="11"/>
      <c r="AQH8" s="11"/>
      <c r="AQI8" s="11"/>
      <c r="AQJ8" s="11"/>
      <c r="AQK8" s="11"/>
      <c r="AQL8" s="11"/>
      <c r="AQM8" s="11"/>
      <c r="AQN8" s="11"/>
      <c r="AQO8" s="11"/>
      <c r="AQP8" s="11"/>
      <c r="AQQ8" s="11"/>
      <c r="AQR8" s="11"/>
      <c r="AQS8" s="11"/>
      <c r="AQT8" s="11"/>
      <c r="AQU8" s="11"/>
      <c r="AQV8" s="11"/>
      <c r="AQW8" s="11"/>
      <c r="AQX8" s="11"/>
      <c r="AQY8" s="11"/>
      <c r="AQZ8" s="11"/>
      <c r="ARA8" s="11"/>
      <c r="ARB8" s="11"/>
      <c r="ARC8" s="11"/>
      <c r="ARD8" s="11"/>
      <c r="ARE8" s="11"/>
      <c r="ARF8" s="11"/>
      <c r="ARG8" s="11"/>
      <c r="ARH8" s="11"/>
      <c r="ARI8" s="11"/>
      <c r="ARJ8" s="11"/>
      <c r="ARK8" s="11"/>
      <c r="ARL8" s="11"/>
      <c r="ARM8" s="11"/>
      <c r="ARN8" s="11"/>
      <c r="ARO8" s="11"/>
      <c r="ARP8" s="11"/>
      <c r="ARQ8" s="11"/>
      <c r="ARR8" s="11"/>
      <c r="ARS8" s="11"/>
      <c r="ART8" s="11"/>
      <c r="ARU8" s="11"/>
      <c r="ARV8" s="11"/>
      <c r="ARW8" s="11"/>
      <c r="ARX8" s="11"/>
      <c r="ARY8" s="11"/>
      <c r="ARZ8" s="11"/>
      <c r="ASA8" s="11"/>
      <c r="ASB8" s="11"/>
      <c r="ASC8" s="11"/>
      <c r="ASD8" s="11"/>
      <c r="ASE8" s="11"/>
      <c r="ASF8" s="11"/>
      <c r="ASG8" s="11"/>
      <c r="ASH8" s="11"/>
      <c r="ASI8" s="11"/>
      <c r="ASJ8" s="11"/>
      <c r="ASK8" s="11"/>
      <c r="ASL8" s="11"/>
      <c r="ASM8" s="11"/>
      <c r="ASN8" s="11"/>
      <c r="ASO8" s="11"/>
      <c r="ASP8" s="11"/>
      <c r="ASQ8" s="11"/>
      <c r="ASR8" s="11"/>
      <c r="ASS8" s="11"/>
      <c r="AST8" s="11"/>
      <c r="ASU8" s="11"/>
      <c r="ASV8" s="11"/>
      <c r="ASW8" s="11"/>
      <c r="ASX8" s="11"/>
      <c r="ASY8" s="11"/>
      <c r="ASZ8" s="11"/>
      <c r="ATA8" s="11"/>
      <c r="ATB8" s="11"/>
      <c r="ATC8" s="11"/>
      <c r="ATD8" s="11"/>
      <c r="ATE8" s="11"/>
      <c r="ATF8" s="11"/>
      <c r="ATG8" s="11"/>
      <c r="ATH8" s="11"/>
      <c r="ATI8" s="11"/>
      <c r="ATJ8" s="11"/>
      <c r="ATK8" s="11"/>
      <c r="ATL8" s="11"/>
      <c r="ATM8" s="11"/>
      <c r="ATN8" s="11"/>
      <c r="ATO8" s="11"/>
      <c r="ATP8" s="11"/>
      <c r="ATQ8" s="11"/>
      <c r="ATR8" s="11"/>
      <c r="ATS8" s="11"/>
      <c r="ATT8" s="11"/>
      <c r="ATU8" s="11"/>
      <c r="ATV8" s="11"/>
      <c r="ATW8" s="11"/>
      <c r="ATX8" s="11"/>
      <c r="ATY8" s="11"/>
      <c r="ATZ8" s="11"/>
      <c r="AUA8" s="11"/>
      <c r="AUB8" s="11"/>
      <c r="AUC8" s="11"/>
      <c r="AUD8" s="11"/>
      <c r="AUE8" s="11"/>
      <c r="AUF8" s="11"/>
      <c r="AUG8" s="11"/>
      <c r="AUH8" s="11"/>
    </row>
    <row r="9" spans="1:1230" s="8" customFormat="1" x14ac:dyDescent="0.25">
      <c r="A9" s="25"/>
      <c r="B9" s="26">
        <v>4</v>
      </c>
      <c r="C9" s="26"/>
      <c r="D9" s="26"/>
      <c r="E9" s="26"/>
      <c r="F9" s="27"/>
      <c r="G9" s="26"/>
      <c r="H9" s="28"/>
      <c r="I9" s="12"/>
      <c r="J9" s="11"/>
      <c r="K9" s="11"/>
      <c r="L9" s="11"/>
      <c r="M9" s="11"/>
      <c r="N9" s="11"/>
      <c r="O9" s="11"/>
      <c r="P9" s="11"/>
      <c r="Q9" s="11"/>
      <c r="R9" s="11"/>
      <c r="S9" s="11"/>
      <c r="T9" s="11"/>
      <c r="U9" s="11"/>
      <c r="V9" s="11"/>
      <c r="W9" s="11"/>
      <c r="X9" s="11"/>
      <c r="Y9" s="11"/>
      <c r="Z9" s="11"/>
      <c r="AA9" s="11"/>
      <c r="AB9" s="11"/>
      <c r="AC9" s="11"/>
      <c r="AD9" s="11"/>
      <c r="AE9" s="11"/>
      <c r="AF9" s="11"/>
      <c r="AG9" s="11"/>
      <c r="AH9" s="11"/>
      <c r="AI9" s="11"/>
      <c r="AJ9" s="11"/>
      <c r="AK9" s="11"/>
      <c r="AL9" s="11"/>
      <c r="AM9" s="11"/>
      <c r="AN9" s="11"/>
      <c r="AO9" s="11"/>
      <c r="AP9" s="11"/>
      <c r="AQ9" s="11"/>
      <c r="AR9" s="11"/>
      <c r="AS9" s="11"/>
      <c r="AT9" s="11"/>
      <c r="AU9" s="11"/>
      <c r="AV9" s="11"/>
      <c r="AW9" s="11"/>
      <c r="AX9" s="11"/>
      <c r="AY9" s="11"/>
      <c r="AZ9" s="11"/>
      <c r="BA9" s="11"/>
      <c r="BB9" s="11"/>
      <c r="BC9" s="11"/>
      <c r="BD9" s="11"/>
      <c r="BE9" s="11"/>
      <c r="BF9" s="11"/>
      <c r="BG9" s="11"/>
      <c r="BH9" s="11"/>
      <c r="BI9" s="11"/>
      <c r="BJ9" s="11"/>
      <c r="BK9" s="11"/>
      <c r="BL9" s="11"/>
      <c r="BM9" s="11"/>
      <c r="BN9" s="11"/>
      <c r="BO9" s="11"/>
      <c r="BP9" s="11"/>
      <c r="BQ9" s="11"/>
      <c r="BR9" s="11"/>
      <c r="BS9" s="11"/>
      <c r="BT9" s="11"/>
      <c r="BU9" s="11"/>
      <c r="BV9" s="11"/>
      <c r="BW9" s="11"/>
      <c r="BX9" s="11"/>
      <c r="BY9" s="11"/>
      <c r="BZ9" s="11"/>
      <c r="CA9" s="11"/>
      <c r="CB9" s="11"/>
      <c r="CC9" s="11"/>
      <c r="CD9" s="11"/>
      <c r="CE9" s="11"/>
      <c r="CF9" s="11"/>
      <c r="CG9" s="11"/>
      <c r="CH9" s="11"/>
      <c r="CI9" s="11"/>
      <c r="CJ9" s="11"/>
      <c r="CK9" s="11"/>
      <c r="CL9" s="11"/>
      <c r="CM9" s="11"/>
      <c r="CN9" s="11"/>
      <c r="CO9" s="11"/>
      <c r="CP9" s="11"/>
      <c r="CQ9" s="11"/>
      <c r="CR9" s="11"/>
      <c r="CS9" s="11"/>
      <c r="CT9" s="11"/>
      <c r="CU9" s="11"/>
      <c r="CV9" s="11"/>
      <c r="CW9" s="11"/>
      <c r="CX9" s="11"/>
      <c r="CY9" s="11"/>
      <c r="CZ9" s="11"/>
      <c r="DA9" s="11"/>
      <c r="DB9" s="11"/>
      <c r="DC9" s="11"/>
      <c r="DD9" s="11"/>
      <c r="DE9" s="11"/>
      <c r="DF9" s="11"/>
      <c r="DG9" s="11"/>
      <c r="DH9" s="11"/>
      <c r="DI9" s="11"/>
      <c r="DJ9" s="11"/>
      <c r="DK9" s="11"/>
      <c r="DL9" s="11"/>
      <c r="DM9" s="11"/>
      <c r="DN9" s="11"/>
      <c r="DO9" s="11"/>
      <c r="DP9" s="11"/>
      <c r="DQ9" s="11"/>
      <c r="DR9" s="11"/>
      <c r="DS9" s="11"/>
      <c r="DT9" s="11"/>
      <c r="DU9" s="11"/>
      <c r="DV9" s="11"/>
      <c r="DW9" s="11"/>
      <c r="DX9" s="11"/>
      <c r="DY9" s="11"/>
      <c r="DZ9" s="11"/>
      <c r="EA9" s="11"/>
      <c r="EB9" s="11"/>
      <c r="EC9" s="11"/>
      <c r="ED9" s="11"/>
      <c r="EE9" s="11"/>
      <c r="EF9" s="11"/>
      <c r="EG9" s="11"/>
      <c r="EH9" s="11"/>
      <c r="EI9" s="11"/>
      <c r="EJ9" s="11"/>
      <c r="EK9" s="11"/>
      <c r="EL9" s="11"/>
      <c r="EM9" s="11"/>
      <c r="EN9" s="11"/>
      <c r="EO9" s="11"/>
      <c r="EP9" s="11"/>
      <c r="EQ9" s="11"/>
      <c r="ER9" s="11"/>
      <c r="ES9" s="11"/>
      <c r="ET9" s="11"/>
      <c r="EU9" s="11"/>
      <c r="EV9" s="11"/>
      <c r="EW9" s="11"/>
      <c r="EX9" s="11"/>
      <c r="EY9" s="11"/>
      <c r="EZ9" s="11"/>
      <c r="FA9" s="11"/>
      <c r="FB9" s="11"/>
      <c r="FC9" s="11"/>
      <c r="FD9" s="11"/>
      <c r="FE9" s="11"/>
      <c r="FF9" s="11"/>
      <c r="FG9" s="11"/>
      <c r="FH9" s="11"/>
      <c r="FI9" s="11"/>
      <c r="FJ9" s="11"/>
      <c r="FK9" s="11"/>
      <c r="FL9" s="11"/>
      <c r="FM9" s="11"/>
      <c r="FN9" s="11"/>
      <c r="FO9" s="11"/>
      <c r="FP9" s="11"/>
      <c r="FQ9" s="11"/>
      <c r="FR9" s="11"/>
      <c r="FS9" s="11"/>
      <c r="FT9" s="11"/>
      <c r="FU9" s="11"/>
      <c r="FV9" s="11"/>
      <c r="FW9" s="11"/>
      <c r="FX9" s="11"/>
      <c r="FY9" s="11"/>
      <c r="FZ9" s="11"/>
      <c r="GA9" s="11"/>
      <c r="GB9" s="11"/>
      <c r="GC9" s="11"/>
      <c r="GD9" s="11"/>
      <c r="GE9" s="11"/>
      <c r="GF9" s="11"/>
      <c r="GG9" s="11"/>
      <c r="GH9" s="11"/>
      <c r="GI9" s="11"/>
      <c r="GJ9" s="11"/>
      <c r="GK9" s="11"/>
      <c r="GL9" s="11"/>
      <c r="GM9" s="11"/>
      <c r="GN9" s="11"/>
      <c r="GO9" s="11"/>
      <c r="GP9" s="11"/>
      <c r="GQ9" s="11"/>
      <c r="GR9" s="11"/>
      <c r="GS9" s="11"/>
      <c r="GT9" s="11"/>
      <c r="GU9" s="11"/>
      <c r="GV9" s="11"/>
      <c r="GW9" s="11"/>
      <c r="GX9" s="11"/>
      <c r="GY9" s="11"/>
      <c r="GZ9" s="11"/>
      <c r="HA9" s="11"/>
      <c r="HB9" s="11"/>
      <c r="HC9" s="11"/>
      <c r="HD9" s="11"/>
      <c r="HE9" s="11"/>
      <c r="HF9" s="11"/>
      <c r="HG9" s="11"/>
      <c r="HH9" s="11"/>
      <c r="HI9" s="11"/>
      <c r="HJ9" s="11"/>
      <c r="HK9" s="11"/>
      <c r="HL9" s="11"/>
      <c r="HM9" s="11"/>
      <c r="HN9" s="11"/>
      <c r="HO9" s="11"/>
      <c r="HP9" s="11"/>
      <c r="HQ9" s="11"/>
      <c r="HR9" s="11"/>
      <c r="HS9" s="11"/>
      <c r="HT9" s="11"/>
      <c r="HU9" s="11"/>
      <c r="HV9" s="11"/>
      <c r="HW9" s="11"/>
      <c r="HX9" s="11"/>
      <c r="HY9" s="11"/>
      <c r="HZ9" s="11"/>
      <c r="IA9" s="11"/>
      <c r="IB9" s="11"/>
      <c r="IC9" s="11"/>
      <c r="ID9" s="11"/>
      <c r="IE9" s="11"/>
      <c r="IF9" s="11"/>
      <c r="IG9" s="11"/>
      <c r="IH9" s="11"/>
      <c r="II9" s="11"/>
      <c r="IJ9" s="11"/>
      <c r="IK9" s="11"/>
      <c r="IL9" s="11"/>
      <c r="IM9" s="11"/>
      <c r="IN9" s="11"/>
      <c r="IO9" s="11"/>
      <c r="IP9" s="11"/>
      <c r="IQ9" s="11"/>
      <c r="IR9" s="11"/>
      <c r="IS9" s="11"/>
      <c r="IT9" s="11"/>
      <c r="IU9" s="11"/>
      <c r="IV9" s="11"/>
      <c r="IW9" s="11"/>
      <c r="IX9" s="11"/>
      <c r="IY9" s="11"/>
      <c r="IZ9" s="11"/>
      <c r="JA9" s="11"/>
      <c r="JB9" s="11"/>
      <c r="JC9" s="11"/>
      <c r="JD9" s="11"/>
      <c r="JE9" s="11"/>
      <c r="JF9" s="11"/>
      <c r="JG9" s="11"/>
      <c r="JH9" s="11"/>
      <c r="JI9" s="11"/>
      <c r="JJ9" s="11"/>
      <c r="JK9" s="11"/>
      <c r="JL9" s="11"/>
      <c r="JM9" s="11"/>
      <c r="JN9" s="11"/>
      <c r="JO9" s="11"/>
      <c r="JP9" s="11"/>
      <c r="JQ9" s="11"/>
      <c r="JR9" s="11"/>
      <c r="JS9" s="11"/>
      <c r="JT9" s="11"/>
      <c r="JU9" s="11"/>
      <c r="JV9" s="11"/>
      <c r="JW9" s="11"/>
      <c r="JX9" s="11"/>
      <c r="JY9" s="11"/>
      <c r="JZ9" s="11"/>
      <c r="KA9" s="11"/>
      <c r="KB9" s="11"/>
      <c r="KC9" s="11"/>
      <c r="KD9" s="11"/>
      <c r="KE9" s="11"/>
      <c r="KF9" s="11"/>
      <c r="KG9" s="11"/>
      <c r="KH9" s="11"/>
      <c r="KI9" s="11"/>
      <c r="KJ9" s="11"/>
      <c r="KK9" s="11"/>
      <c r="KL9" s="11"/>
      <c r="KM9" s="11"/>
      <c r="KN9" s="11"/>
      <c r="KO9" s="11"/>
      <c r="KP9" s="11"/>
      <c r="KQ9" s="11"/>
      <c r="KR9" s="11"/>
      <c r="KS9" s="11"/>
      <c r="KT9" s="11"/>
      <c r="KU9" s="11"/>
      <c r="KV9" s="11"/>
      <c r="KW9" s="11"/>
      <c r="KX9" s="11"/>
      <c r="KY9" s="11"/>
      <c r="KZ9" s="11"/>
      <c r="LA9" s="11"/>
      <c r="LB9" s="11"/>
      <c r="LC9" s="11"/>
      <c r="LD9" s="11"/>
      <c r="LE9" s="11"/>
      <c r="LF9" s="11"/>
      <c r="LG9" s="11"/>
      <c r="LH9" s="11"/>
      <c r="LI9" s="11"/>
      <c r="LJ9" s="11"/>
      <c r="LK9" s="11"/>
      <c r="LL9" s="11"/>
      <c r="LM9" s="11"/>
      <c r="LN9" s="11"/>
      <c r="LO9" s="11"/>
      <c r="LP9" s="11"/>
      <c r="LQ9" s="11"/>
      <c r="LR9" s="11"/>
      <c r="LS9" s="11"/>
      <c r="LT9" s="11"/>
      <c r="LU9" s="11"/>
      <c r="LV9" s="11"/>
      <c r="LW9" s="11"/>
      <c r="LX9" s="11"/>
      <c r="LY9" s="11"/>
      <c r="LZ9" s="11"/>
      <c r="MA9" s="11"/>
      <c r="MB9" s="11"/>
      <c r="MC9" s="11"/>
      <c r="MD9" s="11"/>
      <c r="ME9" s="11"/>
      <c r="MF9" s="11"/>
      <c r="MG9" s="11"/>
      <c r="MH9" s="11"/>
      <c r="MI9" s="11"/>
      <c r="MJ9" s="11"/>
      <c r="MK9" s="11"/>
      <c r="ML9" s="11"/>
      <c r="MM9" s="11"/>
      <c r="MN9" s="11"/>
      <c r="MO9" s="11"/>
      <c r="MP9" s="11"/>
      <c r="MQ9" s="11"/>
      <c r="MR9" s="11"/>
      <c r="MS9" s="11"/>
      <c r="MT9" s="11"/>
      <c r="MU9" s="11"/>
      <c r="MV9" s="11"/>
      <c r="MW9" s="11"/>
      <c r="MX9" s="11"/>
      <c r="MY9" s="11"/>
      <c r="MZ9" s="11"/>
      <c r="NA9" s="11"/>
      <c r="NB9" s="11"/>
      <c r="NC9" s="11"/>
      <c r="ND9" s="11"/>
      <c r="NE9" s="11"/>
      <c r="NF9" s="11"/>
      <c r="NG9" s="11"/>
      <c r="NH9" s="11"/>
      <c r="NI9" s="11"/>
      <c r="NJ9" s="11"/>
      <c r="NK9" s="11"/>
      <c r="NL9" s="11"/>
      <c r="NM9" s="11"/>
      <c r="NN9" s="11"/>
      <c r="NO9" s="11"/>
      <c r="NP9" s="11"/>
      <c r="NQ9" s="11"/>
      <c r="NR9" s="11"/>
      <c r="NS9" s="11"/>
      <c r="NT9" s="11"/>
      <c r="NU9" s="11"/>
      <c r="NV9" s="11"/>
      <c r="NW9" s="11"/>
      <c r="NX9" s="11"/>
      <c r="NY9" s="11"/>
      <c r="NZ9" s="11"/>
      <c r="OA9" s="11"/>
      <c r="OB9" s="11"/>
      <c r="OC9" s="11"/>
      <c r="OD9" s="11"/>
      <c r="OE9" s="11"/>
      <c r="OF9" s="11"/>
      <c r="OG9" s="11"/>
      <c r="OH9" s="11"/>
      <c r="OI9" s="11"/>
      <c r="OJ9" s="11"/>
      <c r="OK9" s="11"/>
      <c r="OL9" s="11"/>
      <c r="OM9" s="11"/>
      <c r="ON9" s="11"/>
      <c r="OO9" s="11"/>
      <c r="OP9" s="11"/>
      <c r="OQ9" s="11"/>
      <c r="OR9" s="11"/>
      <c r="OS9" s="11"/>
      <c r="OT9" s="11"/>
      <c r="OU9" s="11"/>
      <c r="OV9" s="11"/>
      <c r="OW9" s="11"/>
      <c r="OX9" s="11"/>
      <c r="OY9" s="11"/>
      <c r="OZ9" s="11"/>
      <c r="PA9" s="11"/>
      <c r="PB9" s="11"/>
      <c r="PC9" s="11"/>
      <c r="PD9" s="11"/>
      <c r="PE9" s="11"/>
      <c r="PF9" s="11"/>
      <c r="PG9" s="11"/>
      <c r="PH9" s="11"/>
      <c r="PI9" s="11"/>
      <c r="PJ9" s="11"/>
      <c r="PK9" s="11"/>
      <c r="PL9" s="11"/>
      <c r="PM9" s="11"/>
      <c r="PN9" s="11"/>
      <c r="PO9" s="11"/>
      <c r="PP9" s="11"/>
      <c r="PQ9" s="11"/>
      <c r="PR9" s="11"/>
      <c r="PS9" s="11"/>
      <c r="PT9" s="11"/>
      <c r="PU9" s="11"/>
      <c r="PV9" s="11"/>
      <c r="PW9" s="11"/>
      <c r="PX9" s="11"/>
      <c r="PY9" s="11"/>
      <c r="PZ9" s="11"/>
      <c r="QA9" s="11"/>
      <c r="QB9" s="11"/>
      <c r="QC9" s="11"/>
      <c r="QD9" s="11"/>
      <c r="QE9" s="11"/>
      <c r="QF9" s="11"/>
      <c r="QG9" s="11"/>
      <c r="QH9" s="11"/>
      <c r="QI9" s="11"/>
      <c r="QJ9" s="11"/>
      <c r="QK9" s="11"/>
      <c r="QL9" s="11"/>
      <c r="QM9" s="11"/>
      <c r="QN9" s="11"/>
      <c r="QO9" s="11"/>
      <c r="QP9" s="11"/>
      <c r="QQ9" s="11"/>
      <c r="QR9" s="11"/>
      <c r="QS9" s="11"/>
      <c r="QT9" s="11"/>
      <c r="QU9" s="11"/>
      <c r="QV9" s="11"/>
      <c r="QW9" s="11"/>
      <c r="QX9" s="11"/>
      <c r="QY9" s="11"/>
      <c r="QZ9" s="11"/>
      <c r="RA9" s="11"/>
      <c r="RB9" s="11"/>
      <c r="RC9" s="11"/>
      <c r="RD9" s="11"/>
      <c r="RE9" s="11"/>
      <c r="RF9" s="11"/>
      <c r="RG9" s="11"/>
      <c r="RH9" s="11"/>
      <c r="RI9" s="11"/>
      <c r="RJ9" s="11"/>
      <c r="RK9" s="11"/>
      <c r="RL9" s="11"/>
      <c r="RM9" s="11"/>
      <c r="RN9" s="11"/>
      <c r="RO9" s="11"/>
      <c r="RP9" s="11"/>
      <c r="RQ9" s="11"/>
      <c r="RR9" s="11"/>
      <c r="RS9" s="11"/>
      <c r="RT9" s="11"/>
      <c r="RU9" s="11"/>
      <c r="RV9" s="11"/>
      <c r="RW9" s="11"/>
      <c r="RX9" s="11"/>
      <c r="RY9" s="11"/>
      <c r="RZ9" s="11"/>
      <c r="SA9" s="11"/>
      <c r="SB9" s="11"/>
      <c r="SC9" s="11"/>
      <c r="SD9" s="11"/>
      <c r="SE9" s="11"/>
      <c r="SF9" s="11"/>
      <c r="SG9" s="11"/>
      <c r="SH9" s="11"/>
      <c r="SI9" s="11"/>
      <c r="SJ9" s="11"/>
      <c r="SK9" s="11"/>
      <c r="SL9" s="11"/>
      <c r="SM9" s="11"/>
      <c r="SN9" s="11"/>
      <c r="SO9" s="11"/>
      <c r="SP9" s="11"/>
      <c r="SQ9" s="11"/>
      <c r="SR9" s="11"/>
      <c r="SS9" s="11"/>
      <c r="ST9" s="11"/>
      <c r="SU9" s="11"/>
      <c r="SV9" s="11"/>
      <c r="SW9" s="11"/>
      <c r="SX9" s="11"/>
      <c r="SY9" s="11"/>
      <c r="SZ9" s="11"/>
      <c r="TA9" s="11"/>
      <c r="TB9" s="11"/>
      <c r="TC9" s="11"/>
      <c r="TD9" s="11"/>
      <c r="TE9" s="11"/>
      <c r="TF9" s="11"/>
      <c r="TG9" s="11"/>
      <c r="TH9" s="11"/>
      <c r="TI9" s="11"/>
      <c r="TJ9" s="11"/>
      <c r="TK9" s="11"/>
      <c r="TL9" s="11"/>
      <c r="TM9" s="11"/>
      <c r="TN9" s="11"/>
      <c r="TO9" s="11"/>
      <c r="TP9" s="11"/>
      <c r="TQ9" s="11"/>
      <c r="TR9" s="11"/>
      <c r="TS9" s="11"/>
      <c r="TT9" s="11"/>
      <c r="TU9" s="11"/>
      <c r="TV9" s="11"/>
      <c r="TW9" s="11"/>
      <c r="TX9" s="11"/>
      <c r="TY9" s="11"/>
      <c r="TZ9" s="11"/>
      <c r="UA9" s="11"/>
      <c r="UB9" s="11"/>
      <c r="UC9" s="11"/>
      <c r="UD9" s="11"/>
      <c r="UE9" s="11"/>
      <c r="UF9" s="11"/>
      <c r="UG9" s="11"/>
      <c r="UH9" s="11"/>
      <c r="UI9" s="11"/>
      <c r="UJ9" s="11"/>
      <c r="UK9" s="11"/>
      <c r="UL9" s="11"/>
      <c r="UM9" s="11"/>
      <c r="UN9" s="11"/>
      <c r="UO9" s="11"/>
      <c r="UP9" s="11"/>
      <c r="UQ9" s="11"/>
      <c r="UR9" s="11"/>
      <c r="US9" s="11"/>
      <c r="UT9" s="11"/>
      <c r="UU9" s="11"/>
      <c r="UV9" s="11"/>
      <c r="UW9" s="11"/>
      <c r="UX9" s="11"/>
      <c r="UY9" s="11"/>
      <c r="UZ9" s="11"/>
      <c r="VA9" s="11"/>
      <c r="VB9" s="11"/>
      <c r="VC9" s="11"/>
      <c r="VD9" s="11"/>
      <c r="VE9" s="11"/>
      <c r="VF9" s="11"/>
      <c r="VG9" s="11"/>
      <c r="VH9" s="11"/>
      <c r="VI9" s="11"/>
      <c r="VJ9" s="11"/>
      <c r="VK9" s="11"/>
      <c r="VL9" s="11"/>
      <c r="VM9" s="11"/>
      <c r="VN9" s="11"/>
      <c r="VO9" s="11"/>
      <c r="VP9" s="11"/>
      <c r="VQ9" s="11"/>
      <c r="VR9" s="11"/>
      <c r="VS9" s="11"/>
      <c r="VT9" s="11"/>
      <c r="VU9" s="11"/>
      <c r="VV9" s="11"/>
      <c r="VW9" s="11"/>
      <c r="VX9" s="11"/>
      <c r="VY9" s="11"/>
      <c r="VZ9" s="11"/>
      <c r="WA9" s="11"/>
      <c r="WB9" s="11"/>
      <c r="WC9" s="11"/>
      <c r="WD9" s="11"/>
      <c r="WE9" s="11"/>
      <c r="WF9" s="11"/>
      <c r="WG9" s="11"/>
      <c r="WH9" s="11"/>
      <c r="WI9" s="11"/>
      <c r="WJ9" s="11"/>
      <c r="WK9" s="11"/>
      <c r="WL9" s="11"/>
      <c r="WM9" s="11"/>
      <c r="WN9" s="11"/>
      <c r="WO9" s="11"/>
      <c r="WP9" s="11"/>
      <c r="WQ9" s="11"/>
      <c r="WR9" s="11"/>
      <c r="WS9" s="11"/>
      <c r="WT9" s="11"/>
      <c r="WU9" s="11"/>
      <c r="WV9" s="11"/>
      <c r="WW9" s="11"/>
      <c r="WX9" s="11"/>
      <c r="WY9" s="11"/>
      <c r="WZ9" s="11"/>
      <c r="XA9" s="11"/>
      <c r="XB9" s="11"/>
      <c r="XC9" s="11"/>
      <c r="XD9" s="11"/>
      <c r="XE9" s="11"/>
      <c r="XF9" s="11"/>
      <c r="XG9" s="11"/>
      <c r="XH9" s="11"/>
      <c r="XI9" s="11"/>
      <c r="XJ9" s="11"/>
      <c r="XK9" s="11"/>
      <c r="XL9" s="11"/>
      <c r="XM9" s="11"/>
      <c r="XN9" s="11"/>
      <c r="XO9" s="11"/>
      <c r="XP9" s="11"/>
      <c r="XQ9" s="11"/>
      <c r="XR9" s="11"/>
      <c r="XS9" s="11"/>
      <c r="XT9" s="11"/>
      <c r="XU9" s="11"/>
      <c r="XV9" s="11"/>
      <c r="XW9" s="11"/>
      <c r="XX9" s="11"/>
      <c r="XY9" s="11"/>
      <c r="XZ9" s="11"/>
      <c r="YA9" s="11"/>
      <c r="YB9" s="11"/>
      <c r="YC9" s="11"/>
      <c r="YD9" s="11"/>
      <c r="YE9" s="11"/>
      <c r="YF9" s="11"/>
      <c r="YG9" s="11"/>
      <c r="YH9" s="11"/>
      <c r="YI9" s="11"/>
      <c r="YJ9" s="11"/>
      <c r="YK9" s="11"/>
      <c r="YL9" s="11"/>
      <c r="YM9" s="11"/>
      <c r="YN9" s="11"/>
      <c r="YO9" s="11"/>
      <c r="YP9" s="11"/>
      <c r="YQ9" s="11"/>
      <c r="YR9" s="11"/>
      <c r="YS9" s="11"/>
      <c r="YT9" s="11"/>
      <c r="YU9" s="11"/>
      <c r="YV9" s="11"/>
      <c r="YW9" s="11"/>
      <c r="YX9" s="11"/>
      <c r="YY9" s="11"/>
      <c r="YZ9" s="11"/>
      <c r="ZA9" s="11"/>
      <c r="ZB9" s="11"/>
      <c r="ZC9" s="11"/>
      <c r="ZD9" s="11"/>
      <c r="ZE9" s="11"/>
      <c r="ZF9" s="11"/>
      <c r="ZG9" s="11"/>
      <c r="ZH9" s="11"/>
      <c r="ZI9" s="11"/>
      <c r="ZJ9" s="11"/>
      <c r="ZK9" s="11"/>
      <c r="ZL9" s="11"/>
      <c r="ZM9" s="11"/>
      <c r="ZN9" s="11"/>
      <c r="ZO9" s="11"/>
      <c r="ZP9" s="11"/>
      <c r="ZQ9" s="11"/>
      <c r="ZR9" s="11"/>
      <c r="ZS9" s="11"/>
      <c r="ZT9" s="11"/>
      <c r="ZU9" s="11"/>
      <c r="ZV9" s="11"/>
      <c r="ZW9" s="11"/>
      <c r="ZX9" s="11"/>
      <c r="ZY9" s="11"/>
      <c r="ZZ9" s="11"/>
      <c r="AAA9" s="11"/>
      <c r="AAB9" s="11"/>
      <c r="AAC9" s="11"/>
      <c r="AAD9" s="11"/>
      <c r="AAE9" s="11"/>
      <c r="AAF9" s="11"/>
      <c r="AAG9" s="11"/>
      <c r="AAH9" s="11"/>
      <c r="AAI9" s="11"/>
      <c r="AAJ9" s="11"/>
      <c r="AAK9" s="11"/>
      <c r="AAL9" s="11"/>
      <c r="AAM9" s="11"/>
      <c r="AAN9" s="11"/>
      <c r="AAO9" s="11"/>
      <c r="AAP9" s="11"/>
      <c r="AAQ9" s="11"/>
      <c r="AAR9" s="11"/>
      <c r="AAS9" s="11"/>
      <c r="AAT9" s="11"/>
      <c r="AAU9" s="11"/>
      <c r="AAV9" s="11"/>
      <c r="AAW9" s="11"/>
      <c r="AAX9" s="11"/>
      <c r="AAY9" s="11"/>
      <c r="AAZ9" s="11"/>
      <c r="ABA9" s="11"/>
      <c r="ABB9" s="11"/>
      <c r="ABC9" s="11"/>
      <c r="ABD9" s="11"/>
      <c r="ABE9" s="11"/>
      <c r="ABF9" s="11"/>
      <c r="ABG9" s="11"/>
      <c r="ABH9" s="11"/>
      <c r="ABI9" s="11"/>
      <c r="ABJ9" s="11"/>
      <c r="ABK9" s="11"/>
      <c r="ABL9" s="11"/>
      <c r="ABM9" s="11"/>
      <c r="ABN9" s="11"/>
      <c r="ABO9" s="11"/>
      <c r="ABP9" s="11"/>
      <c r="ABQ9" s="11"/>
      <c r="ABR9" s="11"/>
      <c r="ABS9" s="11"/>
      <c r="ABT9" s="11"/>
      <c r="ABU9" s="11"/>
      <c r="ABV9" s="11"/>
      <c r="ABW9" s="11"/>
      <c r="ABX9" s="11"/>
      <c r="ABY9" s="11"/>
      <c r="ABZ9" s="11"/>
      <c r="ACA9" s="11"/>
      <c r="ACB9" s="11"/>
      <c r="ACC9" s="11"/>
      <c r="ACD9" s="11"/>
      <c r="ACE9" s="11"/>
      <c r="ACF9" s="11"/>
      <c r="ACG9" s="11"/>
      <c r="ACH9" s="11"/>
      <c r="ACI9" s="11"/>
      <c r="ACJ9" s="11"/>
      <c r="ACK9" s="11"/>
      <c r="ACL9" s="11"/>
      <c r="ACM9" s="11"/>
      <c r="ACN9" s="11"/>
      <c r="ACO9" s="11"/>
      <c r="ACP9" s="11"/>
      <c r="ACQ9" s="11"/>
      <c r="ACR9" s="11"/>
      <c r="ACS9" s="11"/>
      <c r="ACT9" s="11"/>
      <c r="ACU9" s="11"/>
      <c r="ACV9" s="11"/>
      <c r="ACW9" s="11"/>
      <c r="ACX9" s="11"/>
      <c r="ACY9" s="11"/>
      <c r="ACZ9" s="11"/>
      <c r="ADA9" s="11"/>
      <c r="ADB9" s="11"/>
      <c r="ADC9" s="11"/>
      <c r="ADD9" s="11"/>
      <c r="ADE9" s="11"/>
      <c r="ADF9" s="11"/>
      <c r="ADG9" s="11"/>
      <c r="ADH9" s="11"/>
      <c r="ADI9" s="11"/>
      <c r="ADJ9" s="11"/>
      <c r="ADK9" s="11"/>
      <c r="ADL9" s="11"/>
      <c r="ADM9" s="11"/>
      <c r="ADN9" s="11"/>
      <c r="ADO9" s="11"/>
      <c r="ADP9" s="11"/>
      <c r="ADQ9" s="11"/>
      <c r="ADR9" s="11"/>
      <c r="ADS9" s="11"/>
      <c r="ADT9" s="11"/>
      <c r="ADU9" s="11"/>
      <c r="ADV9" s="11"/>
      <c r="ADW9" s="11"/>
      <c r="ADX9" s="11"/>
      <c r="ADY9" s="11"/>
      <c r="ADZ9" s="11"/>
      <c r="AEA9" s="11"/>
      <c r="AEB9" s="11"/>
      <c r="AEC9" s="11"/>
      <c r="AED9" s="11"/>
      <c r="AEE9" s="11"/>
      <c r="AEF9" s="11"/>
      <c r="AEG9" s="11"/>
      <c r="AEH9" s="11"/>
      <c r="AEI9" s="11"/>
      <c r="AEJ9" s="11"/>
      <c r="AEK9" s="11"/>
      <c r="AEL9" s="11"/>
      <c r="AEM9" s="11"/>
      <c r="AEN9" s="11"/>
      <c r="AEO9" s="11"/>
      <c r="AEP9" s="11"/>
      <c r="AEQ9" s="11"/>
      <c r="AER9" s="11"/>
      <c r="AES9" s="11"/>
      <c r="AET9" s="11"/>
      <c r="AEU9" s="11"/>
      <c r="AEV9" s="11"/>
      <c r="AEW9" s="11"/>
      <c r="AEX9" s="11"/>
      <c r="AEY9" s="11"/>
      <c r="AEZ9" s="11"/>
      <c r="AFA9" s="11"/>
      <c r="AFB9" s="11"/>
      <c r="AFC9" s="11"/>
      <c r="AFD9" s="11"/>
      <c r="AFE9" s="11"/>
      <c r="AFF9" s="11"/>
      <c r="AFG9" s="11"/>
      <c r="AFH9" s="11"/>
      <c r="AFI9" s="11"/>
      <c r="AFJ9" s="11"/>
      <c r="AFK9" s="11"/>
      <c r="AFL9" s="11"/>
      <c r="AFM9" s="11"/>
      <c r="AFN9" s="11"/>
      <c r="AFO9" s="11"/>
      <c r="AFP9" s="11"/>
      <c r="AFQ9" s="11"/>
      <c r="AFR9" s="11"/>
      <c r="AFS9" s="11"/>
      <c r="AFT9" s="11"/>
      <c r="AFU9" s="11"/>
      <c r="AFV9" s="11"/>
      <c r="AFW9" s="11"/>
      <c r="AFX9" s="11"/>
      <c r="AFY9" s="11"/>
      <c r="AFZ9" s="11"/>
      <c r="AGA9" s="11"/>
      <c r="AGB9" s="11"/>
      <c r="AGC9" s="11"/>
      <c r="AGD9" s="11"/>
      <c r="AGE9" s="11"/>
      <c r="AGF9" s="11"/>
      <c r="AGG9" s="11"/>
      <c r="AGH9" s="11"/>
      <c r="AGI9" s="11"/>
      <c r="AGJ9" s="11"/>
      <c r="AGK9" s="11"/>
      <c r="AGL9" s="11"/>
      <c r="AGM9" s="11"/>
      <c r="AGN9" s="11"/>
      <c r="AGO9" s="11"/>
      <c r="AGP9" s="11"/>
      <c r="AGQ9" s="11"/>
      <c r="AGR9" s="11"/>
      <c r="AGS9" s="11"/>
      <c r="AGT9" s="11"/>
      <c r="AGU9" s="11"/>
      <c r="AGV9" s="11"/>
      <c r="AGW9" s="11"/>
      <c r="AGX9" s="11"/>
      <c r="AGY9" s="11"/>
      <c r="AGZ9" s="11"/>
      <c r="AHA9" s="11"/>
      <c r="AHB9" s="11"/>
      <c r="AHC9" s="11"/>
      <c r="AHD9" s="11"/>
      <c r="AHE9" s="11"/>
      <c r="AHF9" s="11"/>
      <c r="AHG9" s="11"/>
      <c r="AHH9" s="11"/>
      <c r="AHI9" s="11"/>
      <c r="AHJ9" s="11"/>
      <c r="AHK9" s="11"/>
      <c r="AHL9" s="11"/>
      <c r="AHM9" s="11"/>
      <c r="AHN9" s="11"/>
      <c r="AHO9" s="11"/>
      <c r="AHP9" s="11"/>
      <c r="AHQ9" s="11"/>
      <c r="AHR9" s="11"/>
      <c r="AHS9" s="11"/>
      <c r="AHT9" s="11"/>
      <c r="AHU9" s="11"/>
      <c r="AHV9" s="11"/>
      <c r="AHW9" s="11"/>
      <c r="AHX9" s="11"/>
      <c r="AHY9" s="11"/>
      <c r="AHZ9" s="11"/>
      <c r="AIA9" s="11"/>
      <c r="AIB9" s="11"/>
      <c r="AIC9" s="11"/>
      <c r="AID9" s="11"/>
      <c r="AIE9" s="11"/>
      <c r="AIF9" s="11"/>
      <c r="AIG9" s="11"/>
      <c r="AIH9" s="11"/>
      <c r="AII9" s="11"/>
      <c r="AIJ9" s="11"/>
      <c r="AIK9" s="11"/>
      <c r="AIL9" s="11"/>
      <c r="AIM9" s="11"/>
      <c r="AIN9" s="11"/>
      <c r="AIO9" s="11"/>
      <c r="AIP9" s="11"/>
      <c r="AIQ9" s="11"/>
      <c r="AIR9" s="11"/>
      <c r="AIS9" s="11"/>
      <c r="AIT9" s="11"/>
      <c r="AIU9" s="11"/>
      <c r="AIV9" s="11"/>
      <c r="AIW9" s="11"/>
      <c r="AIX9" s="11"/>
      <c r="AIY9" s="11"/>
      <c r="AIZ9" s="11"/>
      <c r="AJA9" s="11"/>
      <c r="AJB9" s="11"/>
      <c r="AJC9" s="11"/>
      <c r="AJD9" s="11"/>
      <c r="AJE9" s="11"/>
      <c r="AJF9" s="11"/>
      <c r="AJG9" s="11"/>
      <c r="AJH9" s="11"/>
      <c r="AJI9" s="11"/>
      <c r="AJJ9" s="11"/>
      <c r="AJK9" s="11"/>
      <c r="AJL9" s="11"/>
      <c r="AJM9" s="11"/>
      <c r="AJN9" s="11"/>
      <c r="AJO9" s="11"/>
      <c r="AJP9" s="11"/>
      <c r="AJQ9" s="11"/>
      <c r="AJR9" s="11"/>
      <c r="AJS9" s="11"/>
      <c r="AJT9" s="11"/>
      <c r="AJU9" s="11"/>
      <c r="AJV9" s="11"/>
      <c r="AJW9" s="11"/>
      <c r="AJX9" s="11"/>
      <c r="AJY9" s="11"/>
      <c r="AJZ9" s="11"/>
      <c r="AKA9" s="11"/>
      <c r="AKB9" s="11"/>
      <c r="AKC9" s="11"/>
      <c r="AKD9" s="11"/>
      <c r="AKE9" s="11"/>
      <c r="AKF9" s="11"/>
      <c r="AKG9" s="11"/>
      <c r="AKH9" s="11"/>
      <c r="AKI9" s="11"/>
      <c r="AKJ9" s="11"/>
      <c r="AKK9" s="11"/>
      <c r="AKL9" s="11"/>
      <c r="AKM9" s="11"/>
      <c r="AKN9" s="11"/>
      <c r="AKO9" s="11"/>
      <c r="AKP9" s="11"/>
      <c r="AKQ9" s="11"/>
      <c r="AKR9" s="11"/>
      <c r="AKS9" s="11"/>
      <c r="AKT9" s="11"/>
      <c r="AKU9" s="11"/>
      <c r="AKV9" s="11"/>
      <c r="AKW9" s="11"/>
      <c r="AKX9" s="11"/>
      <c r="AKY9" s="11"/>
      <c r="AKZ9" s="11"/>
      <c r="ALA9" s="11"/>
      <c r="ALB9" s="11"/>
      <c r="ALC9" s="11"/>
      <c r="ALD9" s="11"/>
      <c r="ALE9" s="11"/>
      <c r="ALF9" s="11"/>
      <c r="ALG9" s="11"/>
      <c r="ALH9" s="11"/>
      <c r="ALI9" s="11"/>
      <c r="ALJ9" s="11"/>
      <c r="ALK9" s="11"/>
      <c r="ALL9" s="11"/>
      <c r="ALM9" s="11"/>
      <c r="ALN9" s="11"/>
      <c r="ALO9" s="11"/>
      <c r="ALP9" s="11"/>
      <c r="ALQ9" s="11"/>
      <c r="ALR9" s="11"/>
      <c r="ALS9" s="11"/>
      <c r="ALT9" s="11"/>
      <c r="ALU9" s="11"/>
      <c r="ALV9" s="11"/>
      <c r="ALW9" s="11"/>
      <c r="ALX9" s="11"/>
      <c r="ALY9" s="11"/>
      <c r="ALZ9" s="11"/>
      <c r="AMA9" s="11"/>
      <c r="AMB9" s="11"/>
      <c r="AMC9" s="11"/>
      <c r="AMD9" s="11"/>
      <c r="AME9" s="11"/>
      <c r="AMF9" s="11"/>
      <c r="AMG9" s="11"/>
      <c r="AMH9" s="11"/>
      <c r="AMI9" s="11"/>
      <c r="AMJ9" s="11"/>
      <c r="AMK9" s="11"/>
      <c r="AML9" s="11"/>
      <c r="AMM9" s="11"/>
      <c r="AMN9" s="11"/>
      <c r="AMO9" s="11"/>
      <c r="AMP9" s="11"/>
      <c r="AMQ9" s="11"/>
      <c r="AMR9" s="11"/>
      <c r="AMS9" s="11"/>
      <c r="AMT9" s="11"/>
      <c r="AMU9" s="11"/>
      <c r="AMV9" s="11"/>
      <c r="AMW9" s="11"/>
      <c r="AMX9" s="11"/>
      <c r="AMY9" s="11"/>
      <c r="AMZ9" s="11"/>
      <c r="ANA9" s="11"/>
      <c r="ANB9" s="11"/>
      <c r="ANC9" s="11"/>
      <c r="AND9" s="11"/>
      <c r="ANE9" s="11"/>
      <c r="ANF9" s="11"/>
      <c r="ANG9" s="11"/>
      <c r="ANH9" s="11"/>
      <c r="ANI9" s="11"/>
      <c r="ANJ9" s="11"/>
      <c r="ANK9" s="11"/>
      <c r="ANL9" s="11"/>
      <c r="ANM9" s="11"/>
      <c r="ANN9" s="11"/>
      <c r="ANO9" s="11"/>
      <c r="ANP9" s="11"/>
      <c r="ANQ9" s="11"/>
      <c r="ANR9" s="11"/>
      <c r="ANS9" s="11"/>
      <c r="ANT9" s="11"/>
      <c r="ANU9" s="11"/>
      <c r="ANV9" s="11"/>
      <c r="ANW9" s="11"/>
      <c r="ANX9" s="11"/>
      <c r="ANY9" s="11"/>
      <c r="ANZ9" s="11"/>
      <c r="AOA9" s="11"/>
      <c r="AOB9" s="11"/>
      <c r="AOC9" s="11"/>
      <c r="AOD9" s="11"/>
      <c r="AOE9" s="11"/>
      <c r="AOF9" s="11"/>
      <c r="AOG9" s="11"/>
      <c r="AOH9" s="11"/>
      <c r="AOI9" s="11"/>
      <c r="AOJ9" s="11"/>
      <c r="AOK9" s="11"/>
      <c r="AOL9" s="11"/>
      <c r="AOM9" s="11"/>
      <c r="AON9" s="11"/>
      <c r="AOO9" s="11"/>
      <c r="AOP9" s="11"/>
      <c r="AOQ9" s="11"/>
      <c r="AOR9" s="11"/>
      <c r="AOS9" s="11"/>
      <c r="AOT9" s="11"/>
      <c r="AOU9" s="11"/>
      <c r="AOV9" s="11"/>
      <c r="AOW9" s="11"/>
      <c r="AOX9" s="11"/>
      <c r="AOY9" s="11"/>
      <c r="AOZ9" s="11"/>
      <c r="APA9" s="11"/>
      <c r="APB9" s="11"/>
      <c r="APC9" s="11"/>
      <c r="APD9" s="11"/>
      <c r="APE9" s="11"/>
      <c r="APF9" s="11"/>
      <c r="APG9" s="11"/>
      <c r="APH9" s="11"/>
      <c r="API9" s="11"/>
      <c r="APJ9" s="11"/>
      <c r="APK9" s="11"/>
      <c r="APL9" s="11"/>
      <c r="APM9" s="11"/>
      <c r="APN9" s="11"/>
      <c r="APO9" s="11"/>
      <c r="APP9" s="11"/>
      <c r="APQ9" s="11"/>
      <c r="APR9" s="11"/>
      <c r="APS9" s="11"/>
      <c r="APT9" s="11"/>
      <c r="APU9" s="11"/>
      <c r="APV9" s="11"/>
      <c r="APW9" s="11"/>
      <c r="APX9" s="11"/>
      <c r="APY9" s="11"/>
      <c r="APZ9" s="11"/>
      <c r="AQA9" s="11"/>
      <c r="AQB9" s="11"/>
      <c r="AQC9" s="11"/>
      <c r="AQD9" s="11"/>
      <c r="AQE9" s="11"/>
      <c r="AQF9" s="11"/>
      <c r="AQG9" s="11"/>
      <c r="AQH9" s="11"/>
      <c r="AQI9" s="11"/>
      <c r="AQJ9" s="11"/>
      <c r="AQK9" s="11"/>
      <c r="AQL9" s="11"/>
      <c r="AQM9" s="11"/>
      <c r="AQN9" s="11"/>
      <c r="AQO9" s="11"/>
      <c r="AQP9" s="11"/>
      <c r="AQQ9" s="11"/>
      <c r="AQR9" s="11"/>
      <c r="AQS9" s="11"/>
      <c r="AQT9" s="11"/>
      <c r="AQU9" s="11"/>
      <c r="AQV9" s="11"/>
      <c r="AQW9" s="11"/>
      <c r="AQX9" s="11"/>
      <c r="AQY9" s="11"/>
      <c r="AQZ9" s="11"/>
      <c r="ARA9" s="11"/>
      <c r="ARB9" s="11"/>
      <c r="ARC9" s="11"/>
      <c r="ARD9" s="11"/>
      <c r="ARE9" s="11"/>
      <c r="ARF9" s="11"/>
      <c r="ARG9" s="11"/>
      <c r="ARH9" s="11"/>
      <c r="ARI9" s="11"/>
      <c r="ARJ9" s="11"/>
      <c r="ARK9" s="11"/>
      <c r="ARL9" s="11"/>
      <c r="ARM9" s="11"/>
      <c r="ARN9" s="11"/>
      <c r="ARO9" s="11"/>
      <c r="ARP9" s="11"/>
      <c r="ARQ9" s="11"/>
      <c r="ARR9" s="11"/>
      <c r="ARS9" s="11"/>
      <c r="ART9" s="11"/>
      <c r="ARU9" s="11"/>
      <c r="ARV9" s="11"/>
      <c r="ARW9" s="11"/>
      <c r="ARX9" s="11"/>
      <c r="ARY9" s="11"/>
      <c r="ARZ9" s="11"/>
      <c r="ASA9" s="11"/>
      <c r="ASB9" s="11"/>
      <c r="ASC9" s="11"/>
      <c r="ASD9" s="11"/>
      <c r="ASE9" s="11"/>
      <c r="ASF9" s="11"/>
      <c r="ASG9" s="11"/>
      <c r="ASH9" s="11"/>
      <c r="ASI9" s="11"/>
      <c r="ASJ9" s="11"/>
      <c r="ASK9" s="11"/>
      <c r="ASL9" s="11"/>
      <c r="ASM9" s="11"/>
      <c r="ASN9" s="11"/>
      <c r="ASO9" s="11"/>
      <c r="ASP9" s="11"/>
      <c r="ASQ9" s="11"/>
      <c r="ASR9" s="11"/>
      <c r="ASS9" s="11"/>
      <c r="AST9" s="11"/>
      <c r="ASU9" s="11"/>
      <c r="ASV9" s="11"/>
      <c r="ASW9" s="11"/>
      <c r="ASX9" s="11"/>
      <c r="ASY9" s="11"/>
      <c r="ASZ9" s="11"/>
      <c r="ATA9" s="11"/>
      <c r="ATB9" s="11"/>
      <c r="ATC9" s="11"/>
      <c r="ATD9" s="11"/>
      <c r="ATE9" s="11"/>
      <c r="ATF9" s="11"/>
      <c r="ATG9" s="11"/>
      <c r="ATH9" s="11"/>
      <c r="ATI9" s="11"/>
      <c r="ATJ9" s="11"/>
      <c r="ATK9" s="11"/>
      <c r="ATL9" s="11"/>
      <c r="ATM9" s="11"/>
      <c r="ATN9" s="11"/>
      <c r="ATO9" s="11"/>
      <c r="ATP9" s="11"/>
      <c r="ATQ9" s="11"/>
      <c r="ATR9" s="11"/>
      <c r="ATS9" s="11"/>
      <c r="ATT9" s="11"/>
      <c r="ATU9" s="11"/>
      <c r="ATV9" s="11"/>
      <c r="ATW9" s="11"/>
      <c r="ATX9" s="11"/>
      <c r="ATY9" s="11"/>
      <c r="ATZ9" s="11"/>
      <c r="AUA9" s="11"/>
      <c r="AUB9" s="11"/>
      <c r="AUC9" s="11"/>
      <c r="AUD9" s="11"/>
      <c r="AUE9" s="11"/>
      <c r="AUF9" s="11"/>
      <c r="AUG9" s="11"/>
      <c r="AUH9" s="11"/>
    </row>
    <row r="10" spans="1:1230" s="8" customFormat="1" x14ac:dyDescent="0.25">
      <c r="A10" s="25"/>
      <c r="B10" s="26">
        <v>5</v>
      </c>
      <c r="C10" s="26"/>
      <c r="D10" s="26"/>
      <c r="E10" s="26"/>
      <c r="F10" s="27"/>
      <c r="G10" s="26"/>
      <c r="H10" s="28"/>
      <c r="I10" s="12"/>
      <c r="J10" s="11"/>
      <c r="K10" s="11"/>
      <c r="L10" s="11"/>
      <c r="M10" s="11"/>
      <c r="N10" s="11"/>
      <c r="O10" s="11"/>
      <c r="P10" s="11"/>
      <c r="Q10" s="11"/>
      <c r="R10" s="11"/>
      <c r="S10" s="11"/>
      <c r="T10" s="11"/>
      <c r="U10" s="11"/>
      <c r="V10" s="11"/>
      <c r="W10" s="11"/>
      <c r="X10" s="11"/>
      <c r="Y10" s="11"/>
      <c r="Z10" s="11"/>
      <c r="AA10" s="11"/>
      <c r="AB10" s="11"/>
      <c r="AC10" s="11"/>
      <c r="AD10" s="11"/>
      <c r="AE10" s="11"/>
      <c r="AF10" s="11"/>
      <c r="AG10" s="11"/>
      <c r="AH10" s="11"/>
      <c r="AI10" s="11"/>
      <c r="AJ10" s="11"/>
      <c r="AK10" s="11"/>
      <c r="AL10" s="11"/>
      <c r="AM10" s="11"/>
      <c r="AN10" s="11"/>
      <c r="AO10" s="11"/>
      <c r="AP10" s="11"/>
      <c r="AQ10" s="11"/>
      <c r="AR10" s="11"/>
      <c r="AS10" s="11"/>
      <c r="AT10" s="11"/>
      <c r="AU10" s="11"/>
      <c r="AV10" s="11"/>
      <c r="AW10" s="11"/>
      <c r="AX10" s="11"/>
      <c r="AY10" s="11"/>
      <c r="AZ10" s="11"/>
      <c r="BA10" s="11"/>
      <c r="BB10" s="11"/>
      <c r="BC10" s="11"/>
      <c r="BD10" s="11"/>
      <c r="BE10" s="11"/>
      <c r="BF10" s="11"/>
      <c r="BG10" s="11"/>
      <c r="BH10" s="11"/>
      <c r="BI10" s="11"/>
      <c r="BJ10" s="11"/>
      <c r="BK10" s="11"/>
      <c r="BL10" s="11"/>
      <c r="BM10" s="11"/>
      <c r="BN10" s="11"/>
      <c r="BO10" s="11"/>
      <c r="BP10" s="11"/>
      <c r="BQ10" s="11"/>
      <c r="BR10" s="11"/>
      <c r="BS10" s="11"/>
      <c r="BT10" s="11"/>
      <c r="BU10" s="11"/>
      <c r="BV10" s="11"/>
      <c r="BW10" s="11"/>
      <c r="BX10" s="11"/>
      <c r="BY10" s="11"/>
      <c r="BZ10" s="11"/>
      <c r="CA10" s="11"/>
      <c r="CB10" s="11"/>
      <c r="CC10" s="11"/>
      <c r="CD10" s="11"/>
      <c r="CE10" s="11"/>
      <c r="CF10" s="11"/>
      <c r="CG10" s="11"/>
      <c r="CH10" s="11"/>
      <c r="CI10" s="11"/>
      <c r="CJ10" s="11"/>
      <c r="CK10" s="11"/>
      <c r="CL10" s="11"/>
      <c r="CM10" s="11"/>
      <c r="CN10" s="11"/>
      <c r="CO10" s="11"/>
      <c r="CP10" s="11"/>
      <c r="CQ10" s="11"/>
      <c r="CR10" s="11"/>
      <c r="CS10" s="11"/>
      <c r="CT10" s="11"/>
      <c r="CU10" s="11"/>
      <c r="CV10" s="11"/>
      <c r="CW10" s="11"/>
      <c r="CX10" s="11"/>
      <c r="CY10" s="11"/>
      <c r="CZ10" s="11"/>
      <c r="DA10" s="11"/>
      <c r="DB10" s="11"/>
      <c r="DC10" s="11"/>
      <c r="DD10" s="11"/>
      <c r="DE10" s="11"/>
      <c r="DF10" s="11"/>
      <c r="DG10" s="11"/>
      <c r="DH10" s="11"/>
      <c r="DI10" s="11"/>
      <c r="DJ10" s="11"/>
      <c r="DK10" s="11"/>
      <c r="DL10" s="11"/>
      <c r="DM10" s="11"/>
      <c r="DN10" s="11"/>
      <c r="DO10" s="11"/>
      <c r="DP10" s="11"/>
      <c r="DQ10" s="11"/>
      <c r="DR10" s="11"/>
      <c r="DS10" s="11"/>
      <c r="DT10" s="11"/>
      <c r="DU10" s="11"/>
      <c r="DV10" s="11"/>
      <c r="DW10" s="11"/>
      <c r="DX10" s="11"/>
      <c r="DY10" s="11"/>
      <c r="DZ10" s="11"/>
      <c r="EA10" s="11"/>
      <c r="EB10" s="11"/>
      <c r="EC10" s="11"/>
      <c r="ED10" s="11"/>
      <c r="EE10" s="11"/>
      <c r="EF10" s="11"/>
      <c r="EG10" s="11"/>
      <c r="EH10" s="11"/>
      <c r="EI10" s="11"/>
      <c r="EJ10" s="11"/>
      <c r="EK10" s="11"/>
      <c r="EL10" s="11"/>
      <c r="EM10" s="11"/>
      <c r="EN10" s="11"/>
      <c r="EO10" s="11"/>
      <c r="EP10" s="11"/>
      <c r="EQ10" s="11"/>
      <c r="ER10" s="11"/>
      <c r="ES10" s="11"/>
      <c r="ET10" s="11"/>
      <c r="EU10" s="11"/>
      <c r="EV10" s="11"/>
      <c r="EW10" s="11"/>
      <c r="EX10" s="11"/>
      <c r="EY10" s="11"/>
      <c r="EZ10" s="11"/>
      <c r="FA10" s="11"/>
      <c r="FB10" s="11"/>
      <c r="FC10" s="11"/>
      <c r="FD10" s="11"/>
      <c r="FE10" s="11"/>
      <c r="FF10" s="11"/>
      <c r="FG10" s="11"/>
      <c r="FH10" s="11"/>
      <c r="FI10" s="11"/>
      <c r="FJ10" s="11"/>
      <c r="FK10" s="11"/>
      <c r="FL10" s="11"/>
      <c r="FM10" s="11"/>
      <c r="FN10" s="11"/>
      <c r="FO10" s="11"/>
      <c r="FP10" s="11"/>
      <c r="FQ10" s="11"/>
      <c r="FR10" s="11"/>
      <c r="FS10" s="11"/>
      <c r="FT10" s="11"/>
      <c r="FU10" s="11"/>
      <c r="FV10" s="11"/>
      <c r="FW10" s="11"/>
      <c r="FX10" s="11"/>
      <c r="FY10" s="11"/>
      <c r="FZ10" s="11"/>
      <c r="GA10" s="11"/>
      <c r="GB10" s="11"/>
      <c r="GC10" s="11"/>
      <c r="GD10" s="11"/>
      <c r="GE10" s="11"/>
      <c r="GF10" s="11"/>
      <c r="GG10" s="11"/>
      <c r="GH10" s="11"/>
      <c r="GI10" s="11"/>
      <c r="GJ10" s="11"/>
      <c r="GK10" s="11"/>
      <c r="GL10" s="11"/>
      <c r="GM10" s="11"/>
      <c r="GN10" s="11"/>
      <c r="GO10" s="11"/>
      <c r="GP10" s="11"/>
      <c r="GQ10" s="11"/>
      <c r="GR10" s="11"/>
      <c r="GS10" s="11"/>
      <c r="GT10" s="11"/>
      <c r="GU10" s="11"/>
      <c r="GV10" s="11"/>
      <c r="GW10" s="11"/>
      <c r="GX10" s="11"/>
      <c r="GY10" s="11"/>
      <c r="GZ10" s="11"/>
      <c r="HA10" s="11"/>
      <c r="HB10" s="11"/>
      <c r="HC10" s="11"/>
      <c r="HD10" s="11"/>
      <c r="HE10" s="11"/>
      <c r="HF10" s="11"/>
      <c r="HG10" s="11"/>
      <c r="HH10" s="11"/>
      <c r="HI10" s="11"/>
      <c r="HJ10" s="11"/>
      <c r="HK10" s="11"/>
      <c r="HL10" s="11"/>
      <c r="HM10" s="11"/>
      <c r="HN10" s="11"/>
      <c r="HO10" s="11"/>
      <c r="HP10" s="11"/>
      <c r="HQ10" s="11"/>
      <c r="HR10" s="11"/>
      <c r="HS10" s="11"/>
      <c r="HT10" s="11"/>
      <c r="HU10" s="11"/>
      <c r="HV10" s="11"/>
      <c r="HW10" s="11"/>
      <c r="HX10" s="11"/>
      <c r="HY10" s="11"/>
      <c r="HZ10" s="11"/>
      <c r="IA10" s="11"/>
      <c r="IB10" s="11"/>
      <c r="IC10" s="11"/>
      <c r="ID10" s="11"/>
      <c r="IE10" s="11"/>
      <c r="IF10" s="11"/>
      <c r="IG10" s="11"/>
      <c r="IH10" s="11"/>
      <c r="II10" s="11"/>
      <c r="IJ10" s="11"/>
      <c r="IK10" s="11"/>
      <c r="IL10" s="11"/>
      <c r="IM10" s="11"/>
      <c r="IN10" s="11"/>
      <c r="IO10" s="11"/>
      <c r="IP10" s="11"/>
      <c r="IQ10" s="11"/>
      <c r="IR10" s="11"/>
      <c r="IS10" s="11"/>
      <c r="IT10" s="11"/>
      <c r="IU10" s="11"/>
      <c r="IV10" s="11"/>
      <c r="IW10" s="11"/>
      <c r="IX10" s="11"/>
      <c r="IY10" s="11"/>
      <c r="IZ10" s="11"/>
      <c r="JA10" s="11"/>
      <c r="JB10" s="11"/>
      <c r="JC10" s="11"/>
      <c r="JD10" s="11"/>
      <c r="JE10" s="11"/>
      <c r="JF10" s="11"/>
      <c r="JG10" s="11"/>
      <c r="JH10" s="11"/>
      <c r="JI10" s="11"/>
      <c r="JJ10" s="11"/>
      <c r="JK10" s="11"/>
      <c r="JL10" s="11"/>
      <c r="JM10" s="11"/>
      <c r="JN10" s="11"/>
      <c r="JO10" s="11"/>
      <c r="JP10" s="11"/>
      <c r="JQ10" s="11"/>
      <c r="JR10" s="11"/>
      <c r="JS10" s="11"/>
      <c r="JT10" s="11"/>
      <c r="JU10" s="11"/>
      <c r="JV10" s="11"/>
      <c r="JW10" s="11"/>
      <c r="JX10" s="11"/>
      <c r="JY10" s="11"/>
      <c r="JZ10" s="11"/>
      <c r="KA10" s="11"/>
      <c r="KB10" s="11"/>
      <c r="KC10" s="11"/>
      <c r="KD10" s="11"/>
      <c r="KE10" s="11"/>
      <c r="KF10" s="11"/>
      <c r="KG10" s="11"/>
      <c r="KH10" s="11"/>
      <c r="KI10" s="11"/>
      <c r="KJ10" s="11"/>
      <c r="KK10" s="11"/>
      <c r="KL10" s="11"/>
      <c r="KM10" s="11"/>
      <c r="KN10" s="11"/>
      <c r="KO10" s="11"/>
      <c r="KP10" s="11"/>
      <c r="KQ10" s="11"/>
      <c r="KR10" s="11"/>
      <c r="KS10" s="11"/>
      <c r="KT10" s="11"/>
      <c r="KU10" s="11"/>
      <c r="KV10" s="11"/>
      <c r="KW10" s="11"/>
      <c r="KX10" s="11"/>
      <c r="KY10" s="11"/>
      <c r="KZ10" s="11"/>
      <c r="LA10" s="11"/>
      <c r="LB10" s="11"/>
      <c r="LC10" s="11"/>
      <c r="LD10" s="11"/>
      <c r="LE10" s="11"/>
      <c r="LF10" s="11"/>
      <c r="LG10" s="11"/>
      <c r="LH10" s="11"/>
      <c r="LI10" s="11"/>
      <c r="LJ10" s="11"/>
      <c r="LK10" s="11"/>
      <c r="LL10" s="11"/>
      <c r="LM10" s="11"/>
      <c r="LN10" s="11"/>
      <c r="LO10" s="11"/>
      <c r="LP10" s="11"/>
      <c r="LQ10" s="11"/>
      <c r="LR10" s="11"/>
      <c r="LS10" s="11"/>
      <c r="LT10" s="11"/>
      <c r="LU10" s="11"/>
      <c r="LV10" s="11"/>
      <c r="LW10" s="11"/>
      <c r="LX10" s="11"/>
      <c r="LY10" s="11"/>
      <c r="LZ10" s="11"/>
      <c r="MA10" s="11"/>
      <c r="MB10" s="11"/>
      <c r="MC10" s="11"/>
      <c r="MD10" s="11"/>
      <c r="ME10" s="11"/>
      <c r="MF10" s="11"/>
      <c r="MG10" s="11"/>
      <c r="MH10" s="11"/>
      <c r="MI10" s="11"/>
      <c r="MJ10" s="11"/>
      <c r="MK10" s="11"/>
      <c r="ML10" s="11"/>
      <c r="MM10" s="11"/>
      <c r="MN10" s="11"/>
      <c r="MO10" s="11"/>
      <c r="MP10" s="11"/>
      <c r="MQ10" s="11"/>
      <c r="MR10" s="11"/>
      <c r="MS10" s="11"/>
      <c r="MT10" s="11"/>
      <c r="MU10" s="11"/>
      <c r="MV10" s="11"/>
      <c r="MW10" s="11"/>
      <c r="MX10" s="11"/>
      <c r="MY10" s="11"/>
      <c r="MZ10" s="11"/>
      <c r="NA10" s="11"/>
      <c r="NB10" s="11"/>
      <c r="NC10" s="11"/>
      <c r="ND10" s="11"/>
      <c r="NE10" s="11"/>
      <c r="NF10" s="11"/>
      <c r="NG10" s="11"/>
      <c r="NH10" s="11"/>
      <c r="NI10" s="11"/>
      <c r="NJ10" s="11"/>
      <c r="NK10" s="11"/>
      <c r="NL10" s="11"/>
      <c r="NM10" s="11"/>
      <c r="NN10" s="11"/>
      <c r="NO10" s="11"/>
      <c r="NP10" s="11"/>
      <c r="NQ10" s="11"/>
      <c r="NR10" s="11"/>
      <c r="NS10" s="11"/>
      <c r="NT10" s="11"/>
      <c r="NU10" s="11"/>
      <c r="NV10" s="11"/>
      <c r="NW10" s="11"/>
      <c r="NX10" s="11"/>
      <c r="NY10" s="11"/>
      <c r="NZ10" s="11"/>
      <c r="OA10" s="11"/>
      <c r="OB10" s="11"/>
      <c r="OC10" s="11"/>
      <c r="OD10" s="11"/>
      <c r="OE10" s="11"/>
      <c r="OF10" s="11"/>
      <c r="OG10" s="11"/>
      <c r="OH10" s="11"/>
      <c r="OI10" s="11"/>
      <c r="OJ10" s="11"/>
      <c r="OK10" s="11"/>
      <c r="OL10" s="11"/>
      <c r="OM10" s="11"/>
      <c r="ON10" s="11"/>
      <c r="OO10" s="11"/>
      <c r="OP10" s="11"/>
      <c r="OQ10" s="11"/>
      <c r="OR10" s="11"/>
      <c r="OS10" s="11"/>
      <c r="OT10" s="11"/>
      <c r="OU10" s="11"/>
      <c r="OV10" s="11"/>
      <c r="OW10" s="11"/>
      <c r="OX10" s="11"/>
      <c r="OY10" s="11"/>
      <c r="OZ10" s="11"/>
      <c r="PA10" s="11"/>
      <c r="PB10" s="11"/>
      <c r="PC10" s="11"/>
      <c r="PD10" s="11"/>
      <c r="PE10" s="11"/>
      <c r="PF10" s="11"/>
      <c r="PG10" s="11"/>
      <c r="PH10" s="11"/>
      <c r="PI10" s="11"/>
      <c r="PJ10" s="11"/>
      <c r="PK10" s="11"/>
      <c r="PL10" s="11"/>
      <c r="PM10" s="11"/>
      <c r="PN10" s="11"/>
      <c r="PO10" s="11"/>
      <c r="PP10" s="11"/>
      <c r="PQ10" s="11"/>
      <c r="PR10" s="11"/>
      <c r="PS10" s="11"/>
      <c r="PT10" s="11"/>
      <c r="PU10" s="11"/>
      <c r="PV10" s="11"/>
      <c r="PW10" s="11"/>
      <c r="PX10" s="11"/>
      <c r="PY10" s="11"/>
      <c r="PZ10" s="11"/>
      <c r="QA10" s="11"/>
      <c r="QB10" s="11"/>
      <c r="QC10" s="11"/>
      <c r="QD10" s="11"/>
      <c r="QE10" s="11"/>
      <c r="QF10" s="11"/>
      <c r="QG10" s="11"/>
      <c r="QH10" s="11"/>
      <c r="QI10" s="11"/>
      <c r="QJ10" s="11"/>
      <c r="QK10" s="11"/>
      <c r="QL10" s="11"/>
      <c r="QM10" s="11"/>
      <c r="QN10" s="11"/>
      <c r="QO10" s="11"/>
      <c r="QP10" s="11"/>
      <c r="QQ10" s="11"/>
      <c r="QR10" s="11"/>
      <c r="QS10" s="11"/>
      <c r="QT10" s="11"/>
      <c r="QU10" s="11"/>
      <c r="QV10" s="11"/>
      <c r="QW10" s="11"/>
      <c r="QX10" s="11"/>
      <c r="QY10" s="11"/>
      <c r="QZ10" s="11"/>
      <c r="RA10" s="11"/>
      <c r="RB10" s="11"/>
      <c r="RC10" s="11"/>
      <c r="RD10" s="11"/>
      <c r="RE10" s="11"/>
      <c r="RF10" s="11"/>
      <c r="RG10" s="11"/>
      <c r="RH10" s="11"/>
      <c r="RI10" s="11"/>
      <c r="RJ10" s="11"/>
      <c r="RK10" s="11"/>
      <c r="RL10" s="11"/>
      <c r="RM10" s="11"/>
      <c r="RN10" s="11"/>
      <c r="RO10" s="11"/>
      <c r="RP10" s="11"/>
      <c r="RQ10" s="11"/>
      <c r="RR10" s="11"/>
      <c r="RS10" s="11"/>
      <c r="RT10" s="11"/>
      <c r="RU10" s="11"/>
      <c r="RV10" s="11"/>
      <c r="RW10" s="11"/>
      <c r="RX10" s="11"/>
      <c r="RY10" s="11"/>
      <c r="RZ10" s="11"/>
      <c r="SA10" s="11"/>
      <c r="SB10" s="11"/>
      <c r="SC10" s="11"/>
      <c r="SD10" s="11"/>
      <c r="SE10" s="11"/>
      <c r="SF10" s="11"/>
      <c r="SG10" s="11"/>
      <c r="SH10" s="11"/>
      <c r="SI10" s="11"/>
      <c r="SJ10" s="11"/>
      <c r="SK10" s="11"/>
      <c r="SL10" s="11"/>
      <c r="SM10" s="11"/>
      <c r="SN10" s="11"/>
      <c r="SO10" s="11"/>
      <c r="SP10" s="11"/>
      <c r="SQ10" s="11"/>
      <c r="SR10" s="11"/>
      <c r="SS10" s="11"/>
      <c r="ST10" s="11"/>
      <c r="SU10" s="11"/>
      <c r="SV10" s="11"/>
      <c r="SW10" s="11"/>
      <c r="SX10" s="11"/>
      <c r="SY10" s="11"/>
      <c r="SZ10" s="11"/>
      <c r="TA10" s="11"/>
      <c r="TB10" s="11"/>
      <c r="TC10" s="11"/>
      <c r="TD10" s="11"/>
      <c r="TE10" s="11"/>
      <c r="TF10" s="11"/>
      <c r="TG10" s="11"/>
      <c r="TH10" s="11"/>
      <c r="TI10" s="11"/>
      <c r="TJ10" s="11"/>
      <c r="TK10" s="11"/>
      <c r="TL10" s="11"/>
      <c r="TM10" s="11"/>
      <c r="TN10" s="11"/>
      <c r="TO10" s="11"/>
      <c r="TP10" s="11"/>
      <c r="TQ10" s="11"/>
      <c r="TR10" s="11"/>
      <c r="TS10" s="11"/>
      <c r="TT10" s="11"/>
      <c r="TU10" s="11"/>
      <c r="TV10" s="11"/>
      <c r="TW10" s="11"/>
      <c r="TX10" s="11"/>
      <c r="TY10" s="11"/>
      <c r="TZ10" s="11"/>
      <c r="UA10" s="11"/>
      <c r="UB10" s="11"/>
      <c r="UC10" s="11"/>
      <c r="UD10" s="11"/>
      <c r="UE10" s="11"/>
      <c r="UF10" s="11"/>
      <c r="UG10" s="11"/>
      <c r="UH10" s="11"/>
      <c r="UI10" s="11"/>
      <c r="UJ10" s="11"/>
      <c r="UK10" s="11"/>
      <c r="UL10" s="11"/>
      <c r="UM10" s="11"/>
      <c r="UN10" s="11"/>
      <c r="UO10" s="11"/>
      <c r="UP10" s="11"/>
      <c r="UQ10" s="11"/>
      <c r="UR10" s="11"/>
      <c r="US10" s="11"/>
      <c r="UT10" s="11"/>
      <c r="UU10" s="11"/>
      <c r="UV10" s="11"/>
      <c r="UW10" s="11"/>
      <c r="UX10" s="11"/>
      <c r="UY10" s="11"/>
      <c r="UZ10" s="11"/>
      <c r="VA10" s="11"/>
      <c r="VB10" s="11"/>
      <c r="VC10" s="11"/>
      <c r="VD10" s="11"/>
      <c r="VE10" s="11"/>
      <c r="VF10" s="11"/>
      <c r="VG10" s="11"/>
      <c r="VH10" s="11"/>
      <c r="VI10" s="11"/>
      <c r="VJ10" s="11"/>
      <c r="VK10" s="11"/>
      <c r="VL10" s="11"/>
      <c r="VM10" s="11"/>
      <c r="VN10" s="11"/>
      <c r="VO10" s="11"/>
      <c r="VP10" s="11"/>
      <c r="VQ10" s="11"/>
      <c r="VR10" s="11"/>
      <c r="VS10" s="11"/>
      <c r="VT10" s="11"/>
      <c r="VU10" s="11"/>
      <c r="VV10" s="11"/>
      <c r="VW10" s="11"/>
      <c r="VX10" s="11"/>
      <c r="VY10" s="11"/>
      <c r="VZ10" s="11"/>
      <c r="WA10" s="11"/>
      <c r="WB10" s="11"/>
      <c r="WC10" s="11"/>
      <c r="WD10" s="11"/>
      <c r="WE10" s="11"/>
      <c r="WF10" s="11"/>
      <c r="WG10" s="11"/>
      <c r="WH10" s="11"/>
      <c r="WI10" s="11"/>
      <c r="WJ10" s="11"/>
      <c r="WK10" s="11"/>
      <c r="WL10" s="11"/>
      <c r="WM10" s="11"/>
      <c r="WN10" s="11"/>
      <c r="WO10" s="11"/>
      <c r="WP10" s="11"/>
      <c r="WQ10" s="11"/>
      <c r="WR10" s="11"/>
      <c r="WS10" s="11"/>
      <c r="WT10" s="11"/>
      <c r="WU10" s="11"/>
      <c r="WV10" s="11"/>
      <c r="WW10" s="11"/>
      <c r="WX10" s="11"/>
      <c r="WY10" s="11"/>
      <c r="WZ10" s="11"/>
      <c r="XA10" s="11"/>
      <c r="XB10" s="11"/>
      <c r="XC10" s="11"/>
      <c r="XD10" s="11"/>
      <c r="XE10" s="11"/>
      <c r="XF10" s="11"/>
      <c r="XG10" s="11"/>
      <c r="XH10" s="11"/>
      <c r="XI10" s="11"/>
      <c r="XJ10" s="11"/>
      <c r="XK10" s="11"/>
      <c r="XL10" s="11"/>
      <c r="XM10" s="11"/>
      <c r="XN10" s="11"/>
      <c r="XO10" s="11"/>
      <c r="XP10" s="11"/>
      <c r="XQ10" s="11"/>
      <c r="XR10" s="11"/>
      <c r="XS10" s="11"/>
      <c r="XT10" s="11"/>
      <c r="XU10" s="11"/>
      <c r="XV10" s="11"/>
      <c r="XW10" s="11"/>
      <c r="XX10" s="11"/>
      <c r="XY10" s="11"/>
      <c r="XZ10" s="11"/>
      <c r="YA10" s="11"/>
      <c r="YB10" s="11"/>
      <c r="YC10" s="11"/>
      <c r="YD10" s="11"/>
      <c r="YE10" s="11"/>
      <c r="YF10" s="11"/>
      <c r="YG10" s="11"/>
      <c r="YH10" s="11"/>
      <c r="YI10" s="11"/>
      <c r="YJ10" s="11"/>
      <c r="YK10" s="11"/>
      <c r="YL10" s="11"/>
      <c r="YM10" s="11"/>
      <c r="YN10" s="11"/>
      <c r="YO10" s="11"/>
      <c r="YP10" s="11"/>
      <c r="YQ10" s="11"/>
      <c r="YR10" s="11"/>
      <c r="YS10" s="11"/>
      <c r="YT10" s="11"/>
      <c r="YU10" s="11"/>
      <c r="YV10" s="11"/>
      <c r="YW10" s="11"/>
      <c r="YX10" s="11"/>
      <c r="YY10" s="11"/>
      <c r="YZ10" s="11"/>
      <c r="ZA10" s="11"/>
      <c r="ZB10" s="11"/>
      <c r="ZC10" s="11"/>
      <c r="ZD10" s="11"/>
      <c r="ZE10" s="11"/>
      <c r="ZF10" s="11"/>
      <c r="ZG10" s="11"/>
      <c r="ZH10" s="11"/>
      <c r="ZI10" s="11"/>
      <c r="ZJ10" s="11"/>
      <c r="ZK10" s="11"/>
      <c r="ZL10" s="11"/>
      <c r="ZM10" s="11"/>
      <c r="ZN10" s="11"/>
      <c r="ZO10" s="11"/>
      <c r="ZP10" s="11"/>
      <c r="ZQ10" s="11"/>
      <c r="ZR10" s="11"/>
      <c r="ZS10" s="11"/>
      <c r="ZT10" s="11"/>
      <c r="ZU10" s="11"/>
      <c r="ZV10" s="11"/>
      <c r="ZW10" s="11"/>
      <c r="ZX10" s="11"/>
      <c r="ZY10" s="11"/>
      <c r="ZZ10" s="11"/>
      <c r="AAA10" s="11"/>
      <c r="AAB10" s="11"/>
      <c r="AAC10" s="11"/>
      <c r="AAD10" s="11"/>
      <c r="AAE10" s="11"/>
      <c r="AAF10" s="11"/>
      <c r="AAG10" s="11"/>
      <c r="AAH10" s="11"/>
      <c r="AAI10" s="11"/>
      <c r="AAJ10" s="11"/>
      <c r="AAK10" s="11"/>
      <c r="AAL10" s="11"/>
      <c r="AAM10" s="11"/>
      <c r="AAN10" s="11"/>
      <c r="AAO10" s="11"/>
      <c r="AAP10" s="11"/>
      <c r="AAQ10" s="11"/>
      <c r="AAR10" s="11"/>
      <c r="AAS10" s="11"/>
      <c r="AAT10" s="11"/>
      <c r="AAU10" s="11"/>
      <c r="AAV10" s="11"/>
      <c r="AAW10" s="11"/>
      <c r="AAX10" s="11"/>
      <c r="AAY10" s="11"/>
      <c r="AAZ10" s="11"/>
      <c r="ABA10" s="11"/>
      <c r="ABB10" s="11"/>
      <c r="ABC10" s="11"/>
      <c r="ABD10" s="11"/>
      <c r="ABE10" s="11"/>
      <c r="ABF10" s="11"/>
      <c r="ABG10" s="11"/>
      <c r="ABH10" s="11"/>
      <c r="ABI10" s="11"/>
      <c r="ABJ10" s="11"/>
      <c r="ABK10" s="11"/>
      <c r="ABL10" s="11"/>
      <c r="ABM10" s="11"/>
      <c r="ABN10" s="11"/>
      <c r="ABO10" s="11"/>
      <c r="ABP10" s="11"/>
      <c r="ABQ10" s="11"/>
      <c r="ABR10" s="11"/>
      <c r="ABS10" s="11"/>
      <c r="ABT10" s="11"/>
      <c r="ABU10" s="11"/>
      <c r="ABV10" s="11"/>
      <c r="ABW10" s="11"/>
      <c r="ABX10" s="11"/>
      <c r="ABY10" s="11"/>
      <c r="ABZ10" s="11"/>
      <c r="ACA10" s="11"/>
      <c r="ACB10" s="11"/>
      <c r="ACC10" s="11"/>
      <c r="ACD10" s="11"/>
      <c r="ACE10" s="11"/>
      <c r="ACF10" s="11"/>
      <c r="ACG10" s="11"/>
      <c r="ACH10" s="11"/>
      <c r="ACI10" s="11"/>
      <c r="ACJ10" s="11"/>
      <c r="ACK10" s="11"/>
      <c r="ACL10" s="11"/>
      <c r="ACM10" s="11"/>
      <c r="ACN10" s="11"/>
      <c r="ACO10" s="11"/>
      <c r="ACP10" s="11"/>
      <c r="ACQ10" s="11"/>
      <c r="ACR10" s="11"/>
      <c r="ACS10" s="11"/>
      <c r="ACT10" s="11"/>
      <c r="ACU10" s="11"/>
      <c r="ACV10" s="11"/>
      <c r="ACW10" s="11"/>
      <c r="ACX10" s="11"/>
      <c r="ACY10" s="11"/>
      <c r="ACZ10" s="11"/>
      <c r="ADA10" s="11"/>
      <c r="ADB10" s="11"/>
      <c r="ADC10" s="11"/>
      <c r="ADD10" s="11"/>
      <c r="ADE10" s="11"/>
      <c r="ADF10" s="11"/>
      <c r="ADG10" s="11"/>
      <c r="ADH10" s="11"/>
      <c r="ADI10" s="11"/>
      <c r="ADJ10" s="11"/>
      <c r="ADK10" s="11"/>
      <c r="ADL10" s="11"/>
      <c r="ADM10" s="11"/>
      <c r="ADN10" s="11"/>
      <c r="ADO10" s="11"/>
      <c r="ADP10" s="11"/>
      <c r="ADQ10" s="11"/>
      <c r="ADR10" s="11"/>
      <c r="ADS10" s="11"/>
      <c r="ADT10" s="11"/>
      <c r="ADU10" s="11"/>
      <c r="ADV10" s="11"/>
      <c r="ADW10" s="11"/>
      <c r="ADX10" s="11"/>
      <c r="ADY10" s="11"/>
      <c r="ADZ10" s="11"/>
      <c r="AEA10" s="11"/>
      <c r="AEB10" s="11"/>
      <c r="AEC10" s="11"/>
      <c r="AED10" s="11"/>
      <c r="AEE10" s="11"/>
      <c r="AEF10" s="11"/>
      <c r="AEG10" s="11"/>
      <c r="AEH10" s="11"/>
      <c r="AEI10" s="11"/>
      <c r="AEJ10" s="11"/>
      <c r="AEK10" s="11"/>
      <c r="AEL10" s="11"/>
      <c r="AEM10" s="11"/>
      <c r="AEN10" s="11"/>
      <c r="AEO10" s="11"/>
      <c r="AEP10" s="11"/>
      <c r="AEQ10" s="11"/>
      <c r="AER10" s="11"/>
      <c r="AES10" s="11"/>
      <c r="AET10" s="11"/>
      <c r="AEU10" s="11"/>
      <c r="AEV10" s="11"/>
      <c r="AEW10" s="11"/>
      <c r="AEX10" s="11"/>
      <c r="AEY10" s="11"/>
      <c r="AEZ10" s="11"/>
      <c r="AFA10" s="11"/>
      <c r="AFB10" s="11"/>
      <c r="AFC10" s="11"/>
      <c r="AFD10" s="11"/>
      <c r="AFE10" s="11"/>
      <c r="AFF10" s="11"/>
      <c r="AFG10" s="11"/>
      <c r="AFH10" s="11"/>
      <c r="AFI10" s="11"/>
      <c r="AFJ10" s="11"/>
      <c r="AFK10" s="11"/>
      <c r="AFL10" s="11"/>
      <c r="AFM10" s="11"/>
      <c r="AFN10" s="11"/>
      <c r="AFO10" s="11"/>
      <c r="AFP10" s="11"/>
      <c r="AFQ10" s="11"/>
      <c r="AFR10" s="11"/>
      <c r="AFS10" s="11"/>
      <c r="AFT10" s="11"/>
      <c r="AFU10" s="11"/>
      <c r="AFV10" s="11"/>
      <c r="AFW10" s="11"/>
      <c r="AFX10" s="11"/>
      <c r="AFY10" s="11"/>
      <c r="AFZ10" s="11"/>
      <c r="AGA10" s="11"/>
      <c r="AGB10" s="11"/>
      <c r="AGC10" s="11"/>
      <c r="AGD10" s="11"/>
      <c r="AGE10" s="11"/>
      <c r="AGF10" s="11"/>
      <c r="AGG10" s="11"/>
      <c r="AGH10" s="11"/>
      <c r="AGI10" s="11"/>
      <c r="AGJ10" s="11"/>
      <c r="AGK10" s="11"/>
      <c r="AGL10" s="11"/>
      <c r="AGM10" s="11"/>
      <c r="AGN10" s="11"/>
      <c r="AGO10" s="11"/>
      <c r="AGP10" s="11"/>
      <c r="AGQ10" s="11"/>
      <c r="AGR10" s="11"/>
      <c r="AGS10" s="11"/>
      <c r="AGT10" s="11"/>
      <c r="AGU10" s="11"/>
      <c r="AGV10" s="11"/>
      <c r="AGW10" s="11"/>
      <c r="AGX10" s="11"/>
      <c r="AGY10" s="11"/>
      <c r="AGZ10" s="11"/>
      <c r="AHA10" s="11"/>
      <c r="AHB10" s="11"/>
      <c r="AHC10" s="11"/>
      <c r="AHD10" s="11"/>
      <c r="AHE10" s="11"/>
      <c r="AHF10" s="11"/>
      <c r="AHG10" s="11"/>
      <c r="AHH10" s="11"/>
      <c r="AHI10" s="11"/>
      <c r="AHJ10" s="11"/>
      <c r="AHK10" s="11"/>
      <c r="AHL10" s="11"/>
      <c r="AHM10" s="11"/>
      <c r="AHN10" s="11"/>
      <c r="AHO10" s="11"/>
      <c r="AHP10" s="11"/>
      <c r="AHQ10" s="11"/>
      <c r="AHR10" s="11"/>
      <c r="AHS10" s="11"/>
      <c r="AHT10" s="11"/>
      <c r="AHU10" s="11"/>
      <c r="AHV10" s="11"/>
      <c r="AHW10" s="11"/>
      <c r="AHX10" s="11"/>
      <c r="AHY10" s="11"/>
      <c r="AHZ10" s="11"/>
      <c r="AIA10" s="11"/>
      <c r="AIB10" s="11"/>
      <c r="AIC10" s="11"/>
      <c r="AID10" s="11"/>
      <c r="AIE10" s="11"/>
      <c r="AIF10" s="11"/>
      <c r="AIG10" s="11"/>
      <c r="AIH10" s="11"/>
      <c r="AII10" s="11"/>
      <c r="AIJ10" s="11"/>
      <c r="AIK10" s="11"/>
      <c r="AIL10" s="11"/>
      <c r="AIM10" s="11"/>
      <c r="AIN10" s="11"/>
      <c r="AIO10" s="11"/>
      <c r="AIP10" s="11"/>
      <c r="AIQ10" s="11"/>
      <c r="AIR10" s="11"/>
      <c r="AIS10" s="11"/>
      <c r="AIT10" s="11"/>
      <c r="AIU10" s="11"/>
      <c r="AIV10" s="11"/>
      <c r="AIW10" s="11"/>
      <c r="AIX10" s="11"/>
      <c r="AIY10" s="11"/>
      <c r="AIZ10" s="11"/>
      <c r="AJA10" s="11"/>
      <c r="AJB10" s="11"/>
      <c r="AJC10" s="11"/>
      <c r="AJD10" s="11"/>
      <c r="AJE10" s="11"/>
      <c r="AJF10" s="11"/>
      <c r="AJG10" s="11"/>
      <c r="AJH10" s="11"/>
      <c r="AJI10" s="11"/>
      <c r="AJJ10" s="11"/>
      <c r="AJK10" s="11"/>
      <c r="AJL10" s="11"/>
      <c r="AJM10" s="11"/>
      <c r="AJN10" s="11"/>
      <c r="AJO10" s="11"/>
      <c r="AJP10" s="11"/>
      <c r="AJQ10" s="11"/>
      <c r="AJR10" s="11"/>
      <c r="AJS10" s="11"/>
      <c r="AJT10" s="11"/>
      <c r="AJU10" s="11"/>
      <c r="AJV10" s="11"/>
      <c r="AJW10" s="11"/>
      <c r="AJX10" s="11"/>
      <c r="AJY10" s="11"/>
      <c r="AJZ10" s="11"/>
      <c r="AKA10" s="11"/>
      <c r="AKB10" s="11"/>
      <c r="AKC10" s="11"/>
      <c r="AKD10" s="11"/>
      <c r="AKE10" s="11"/>
      <c r="AKF10" s="11"/>
      <c r="AKG10" s="11"/>
      <c r="AKH10" s="11"/>
      <c r="AKI10" s="11"/>
      <c r="AKJ10" s="11"/>
      <c r="AKK10" s="11"/>
      <c r="AKL10" s="11"/>
      <c r="AKM10" s="11"/>
      <c r="AKN10" s="11"/>
      <c r="AKO10" s="11"/>
      <c r="AKP10" s="11"/>
      <c r="AKQ10" s="11"/>
      <c r="AKR10" s="11"/>
      <c r="AKS10" s="11"/>
      <c r="AKT10" s="11"/>
      <c r="AKU10" s="11"/>
      <c r="AKV10" s="11"/>
      <c r="AKW10" s="11"/>
      <c r="AKX10" s="11"/>
      <c r="AKY10" s="11"/>
      <c r="AKZ10" s="11"/>
      <c r="ALA10" s="11"/>
      <c r="ALB10" s="11"/>
      <c r="ALC10" s="11"/>
      <c r="ALD10" s="11"/>
      <c r="ALE10" s="11"/>
      <c r="ALF10" s="11"/>
      <c r="ALG10" s="11"/>
      <c r="ALH10" s="11"/>
      <c r="ALI10" s="11"/>
      <c r="ALJ10" s="11"/>
      <c r="ALK10" s="11"/>
      <c r="ALL10" s="11"/>
      <c r="ALM10" s="11"/>
      <c r="ALN10" s="11"/>
      <c r="ALO10" s="11"/>
      <c r="ALP10" s="11"/>
      <c r="ALQ10" s="11"/>
      <c r="ALR10" s="11"/>
      <c r="ALS10" s="11"/>
      <c r="ALT10" s="11"/>
      <c r="ALU10" s="11"/>
      <c r="ALV10" s="11"/>
      <c r="ALW10" s="11"/>
      <c r="ALX10" s="11"/>
      <c r="ALY10" s="11"/>
      <c r="ALZ10" s="11"/>
      <c r="AMA10" s="11"/>
      <c r="AMB10" s="11"/>
      <c r="AMC10" s="11"/>
      <c r="AMD10" s="11"/>
      <c r="AME10" s="11"/>
      <c r="AMF10" s="11"/>
      <c r="AMG10" s="11"/>
      <c r="AMH10" s="11"/>
      <c r="AMI10" s="11"/>
      <c r="AMJ10" s="11"/>
      <c r="AMK10" s="11"/>
      <c r="AML10" s="11"/>
      <c r="AMM10" s="11"/>
      <c r="AMN10" s="11"/>
      <c r="AMO10" s="11"/>
      <c r="AMP10" s="11"/>
      <c r="AMQ10" s="11"/>
      <c r="AMR10" s="11"/>
      <c r="AMS10" s="11"/>
      <c r="AMT10" s="11"/>
      <c r="AMU10" s="11"/>
      <c r="AMV10" s="11"/>
      <c r="AMW10" s="11"/>
      <c r="AMX10" s="11"/>
      <c r="AMY10" s="11"/>
      <c r="AMZ10" s="11"/>
      <c r="ANA10" s="11"/>
      <c r="ANB10" s="11"/>
      <c r="ANC10" s="11"/>
      <c r="AND10" s="11"/>
      <c r="ANE10" s="11"/>
      <c r="ANF10" s="11"/>
      <c r="ANG10" s="11"/>
      <c r="ANH10" s="11"/>
      <c r="ANI10" s="11"/>
      <c r="ANJ10" s="11"/>
      <c r="ANK10" s="11"/>
      <c r="ANL10" s="11"/>
      <c r="ANM10" s="11"/>
      <c r="ANN10" s="11"/>
      <c r="ANO10" s="11"/>
      <c r="ANP10" s="11"/>
      <c r="ANQ10" s="11"/>
      <c r="ANR10" s="11"/>
      <c r="ANS10" s="11"/>
      <c r="ANT10" s="11"/>
      <c r="ANU10" s="11"/>
      <c r="ANV10" s="11"/>
      <c r="ANW10" s="11"/>
      <c r="ANX10" s="11"/>
      <c r="ANY10" s="11"/>
      <c r="ANZ10" s="11"/>
      <c r="AOA10" s="11"/>
      <c r="AOB10" s="11"/>
      <c r="AOC10" s="11"/>
      <c r="AOD10" s="11"/>
      <c r="AOE10" s="11"/>
      <c r="AOF10" s="11"/>
      <c r="AOG10" s="11"/>
      <c r="AOH10" s="11"/>
      <c r="AOI10" s="11"/>
      <c r="AOJ10" s="11"/>
      <c r="AOK10" s="11"/>
      <c r="AOL10" s="11"/>
      <c r="AOM10" s="11"/>
      <c r="AON10" s="11"/>
      <c r="AOO10" s="11"/>
      <c r="AOP10" s="11"/>
      <c r="AOQ10" s="11"/>
      <c r="AOR10" s="11"/>
      <c r="AOS10" s="11"/>
      <c r="AOT10" s="11"/>
      <c r="AOU10" s="11"/>
      <c r="AOV10" s="11"/>
      <c r="AOW10" s="11"/>
      <c r="AOX10" s="11"/>
      <c r="AOY10" s="11"/>
      <c r="AOZ10" s="11"/>
      <c r="APA10" s="11"/>
      <c r="APB10" s="11"/>
      <c r="APC10" s="11"/>
      <c r="APD10" s="11"/>
      <c r="APE10" s="11"/>
      <c r="APF10" s="11"/>
      <c r="APG10" s="11"/>
      <c r="APH10" s="11"/>
      <c r="API10" s="11"/>
      <c r="APJ10" s="11"/>
      <c r="APK10" s="11"/>
      <c r="APL10" s="11"/>
      <c r="APM10" s="11"/>
      <c r="APN10" s="11"/>
      <c r="APO10" s="11"/>
      <c r="APP10" s="11"/>
      <c r="APQ10" s="11"/>
      <c r="APR10" s="11"/>
      <c r="APS10" s="11"/>
      <c r="APT10" s="11"/>
      <c r="APU10" s="11"/>
      <c r="APV10" s="11"/>
      <c r="APW10" s="11"/>
      <c r="APX10" s="11"/>
      <c r="APY10" s="11"/>
      <c r="APZ10" s="11"/>
      <c r="AQA10" s="11"/>
      <c r="AQB10" s="11"/>
      <c r="AQC10" s="11"/>
      <c r="AQD10" s="11"/>
      <c r="AQE10" s="11"/>
      <c r="AQF10" s="11"/>
      <c r="AQG10" s="11"/>
      <c r="AQH10" s="11"/>
      <c r="AQI10" s="11"/>
      <c r="AQJ10" s="11"/>
      <c r="AQK10" s="11"/>
      <c r="AQL10" s="11"/>
      <c r="AQM10" s="11"/>
      <c r="AQN10" s="11"/>
      <c r="AQO10" s="11"/>
      <c r="AQP10" s="11"/>
      <c r="AQQ10" s="11"/>
      <c r="AQR10" s="11"/>
      <c r="AQS10" s="11"/>
      <c r="AQT10" s="11"/>
      <c r="AQU10" s="11"/>
      <c r="AQV10" s="11"/>
      <c r="AQW10" s="11"/>
      <c r="AQX10" s="11"/>
      <c r="AQY10" s="11"/>
      <c r="AQZ10" s="11"/>
      <c r="ARA10" s="11"/>
      <c r="ARB10" s="11"/>
      <c r="ARC10" s="11"/>
      <c r="ARD10" s="11"/>
      <c r="ARE10" s="11"/>
      <c r="ARF10" s="11"/>
      <c r="ARG10" s="11"/>
      <c r="ARH10" s="11"/>
      <c r="ARI10" s="11"/>
      <c r="ARJ10" s="11"/>
      <c r="ARK10" s="11"/>
      <c r="ARL10" s="11"/>
      <c r="ARM10" s="11"/>
      <c r="ARN10" s="11"/>
      <c r="ARO10" s="11"/>
      <c r="ARP10" s="11"/>
      <c r="ARQ10" s="11"/>
      <c r="ARR10" s="11"/>
      <c r="ARS10" s="11"/>
      <c r="ART10" s="11"/>
      <c r="ARU10" s="11"/>
      <c r="ARV10" s="11"/>
      <c r="ARW10" s="11"/>
      <c r="ARX10" s="11"/>
      <c r="ARY10" s="11"/>
      <c r="ARZ10" s="11"/>
      <c r="ASA10" s="11"/>
      <c r="ASB10" s="11"/>
      <c r="ASC10" s="11"/>
      <c r="ASD10" s="11"/>
      <c r="ASE10" s="11"/>
      <c r="ASF10" s="11"/>
      <c r="ASG10" s="11"/>
      <c r="ASH10" s="11"/>
      <c r="ASI10" s="11"/>
      <c r="ASJ10" s="11"/>
      <c r="ASK10" s="11"/>
      <c r="ASL10" s="11"/>
      <c r="ASM10" s="11"/>
      <c r="ASN10" s="11"/>
      <c r="ASO10" s="11"/>
      <c r="ASP10" s="11"/>
      <c r="ASQ10" s="11"/>
      <c r="ASR10" s="11"/>
      <c r="ASS10" s="11"/>
      <c r="AST10" s="11"/>
      <c r="ASU10" s="11"/>
      <c r="ASV10" s="11"/>
      <c r="ASW10" s="11"/>
      <c r="ASX10" s="11"/>
      <c r="ASY10" s="11"/>
      <c r="ASZ10" s="11"/>
      <c r="ATA10" s="11"/>
      <c r="ATB10" s="11"/>
      <c r="ATC10" s="11"/>
      <c r="ATD10" s="11"/>
      <c r="ATE10" s="11"/>
      <c r="ATF10" s="11"/>
      <c r="ATG10" s="11"/>
      <c r="ATH10" s="11"/>
      <c r="ATI10" s="11"/>
      <c r="ATJ10" s="11"/>
      <c r="ATK10" s="11"/>
      <c r="ATL10" s="11"/>
      <c r="ATM10" s="11"/>
      <c r="ATN10" s="11"/>
      <c r="ATO10" s="11"/>
      <c r="ATP10" s="11"/>
      <c r="ATQ10" s="11"/>
      <c r="ATR10" s="11"/>
      <c r="ATS10" s="11"/>
      <c r="ATT10" s="11"/>
      <c r="ATU10" s="11"/>
      <c r="ATV10" s="11"/>
      <c r="ATW10" s="11"/>
      <c r="ATX10" s="11"/>
      <c r="ATY10" s="11"/>
      <c r="ATZ10" s="11"/>
      <c r="AUA10" s="11"/>
      <c r="AUB10" s="11"/>
      <c r="AUC10" s="11"/>
      <c r="AUD10" s="11"/>
      <c r="AUE10" s="11"/>
      <c r="AUF10" s="11"/>
      <c r="AUG10" s="11"/>
      <c r="AUH10" s="11"/>
    </row>
    <row r="11" spans="1:1230" s="8" customFormat="1" x14ac:dyDescent="0.25">
      <c r="A11" s="25"/>
      <c r="B11" s="26">
        <v>6</v>
      </c>
      <c r="C11" s="26"/>
      <c r="D11" s="26"/>
      <c r="E11" s="26"/>
      <c r="F11" s="27"/>
      <c r="G11" s="26"/>
      <c r="H11" s="28"/>
      <c r="I11" s="12"/>
      <c r="J11" s="11"/>
      <c r="K11" s="11"/>
      <c r="L11" s="11"/>
      <c r="M11" s="11"/>
      <c r="N11" s="11"/>
      <c r="O11" s="11"/>
      <c r="P11" s="11"/>
      <c r="Q11" s="11"/>
      <c r="R11" s="11"/>
      <c r="S11" s="11"/>
      <c r="T11" s="11"/>
      <c r="U11" s="11"/>
      <c r="V11" s="11"/>
      <c r="W11" s="11"/>
      <c r="X11" s="11"/>
      <c r="Y11" s="11"/>
      <c r="Z11" s="11"/>
      <c r="AA11" s="11"/>
      <c r="AB11" s="11"/>
      <c r="AC11" s="11"/>
      <c r="AD11" s="11"/>
      <c r="AE11" s="11"/>
      <c r="AF11" s="11"/>
      <c r="AG11" s="11"/>
      <c r="AH11" s="11"/>
      <c r="AI11" s="11"/>
      <c r="AJ11" s="11"/>
      <c r="AK11" s="11"/>
      <c r="AL11" s="11"/>
      <c r="AM11" s="11"/>
      <c r="AN11" s="11"/>
      <c r="AO11" s="11"/>
      <c r="AP11" s="11"/>
      <c r="AQ11" s="11"/>
      <c r="AR11" s="11"/>
      <c r="AS11" s="11"/>
      <c r="AT11" s="11"/>
      <c r="AU11" s="11"/>
      <c r="AV11" s="11"/>
      <c r="AW11" s="11"/>
      <c r="AX11" s="11"/>
      <c r="AY11" s="11"/>
      <c r="AZ11" s="11"/>
      <c r="BA11" s="11"/>
      <c r="BB11" s="11"/>
      <c r="BC11" s="11"/>
      <c r="BD11" s="11"/>
      <c r="BE11" s="11"/>
      <c r="BF11" s="11"/>
      <c r="BG11" s="11"/>
      <c r="BH11" s="11"/>
      <c r="BI11" s="11"/>
      <c r="BJ11" s="11"/>
      <c r="BK11" s="11"/>
      <c r="BL11" s="11"/>
      <c r="BM11" s="11"/>
      <c r="BN11" s="11"/>
      <c r="BO11" s="11"/>
      <c r="BP11" s="11"/>
      <c r="BQ11" s="11"/>
      <c r="BR11" s="11"/>
      <c r="BS11" s="11"/>
      <c r="BT11" s="11"/>
      <c r="BU11" s="11"/>
      <c r="BV11" s="11"/>
      <c r="BW11" s="11"/>
      <c r="BX11" s="11"/>
      <c r="BY11" s="11"/>
      <c r="BZ11" s="11"/>
      <c r="CA11" s="11"/>
      <c r="CB11" s="11"/>
      <c r="CC11" s="11"/>
      <c r="CD11" s="11"/>
      <c r="CE11" s="11"/>
      <c r="CF11" s="11"/>
      <c r="CG11" s="11"/>
      <c r="CH11" s="11"/>
      <c r="CI11" s="11"/>
      <c r="CJ11" s="11"/>
      <c r="CK11" s="11"/>
      <c r="CL11" s="11"/>
      <c r="CM11" s="11"/>
      <c r="CN11" s="11"/>
      <c r="CO11" s="11"/>
      <c r="CP11" s="11"/>
      <c r="CQ11" s="11"/>
      <c r="CR11" s="11"/>
      <c r="CS11" s="11"/>
      <c r="CT11" s="11"/>
      <c r="CU11" s="11"/>
      <c r="CV11" s="11"/>
      <c r="CW11" s="11"/>
      <c r="CX11" s="11"/>
      <c r="CY11" s="11"/>
      <c r="CZ11" s="11"/>
      <c r="DA11" s="11"/>
      <c r="DB11" s="11"/>
      <c r="DC11" s="11"/>
      <c r="DD11" s="11"/>
      <c r="DE11" s="11"/>
      <c r="DF11" s="11"/>
      <c r="DG11" s="11"/>
      <c r="DH11" s="11"/>
      <c r="DI11" s="11"/>
      <c r="DJ11" s="11"/>
      <c r="DK11" s="11"/>
      <c r="DL11" s="11"/>
      <c r="DM11" s="11"/>
      <c r="DN11" s="11"/>
      <c r="DO11" s="11"/>
      <c r="DP11" s="11"/>
      <c r="DQ11" s="11"/>
      <c r="DR11" s="11"/>
      <c r="DS11" s="11"/>
      <c r="DT11" s="11"/>
      <c r="DU11" s="11"/>
      <c r="DV11" s="11"/>
      <c r="DW11" s="11"/>
      <c r="DX11" s="11"/>
      <c r="DY11" s="11"/>
      <c r="DZ11" s="11"/>
      <c r="EA11" s="11"/>
      <c r="EB11" s="11"/>
      <c r="EC11" s="11"/>
      <c r="ED11" s="11"/>
      <c r="EE11" s="11"/>
      <c r="EF11" s="11"/>
      <c r="EG11" s="11"/>
      <c r="EH11" s="11"/>
      <c r="EI11" s="11"/>
      <c r="EJ11" s="11"/>
      <c r="EK11" s="11"/>
      <c r="EL11" s="11"/>
      <c r="EM11" s="11"/>
      <c r="EN11" s="11"/>
      <c r="EO11" s="11"/>
      <c r="EP11" s="11"/>
      <c r="EQ11" s="11"/>
      <c r="ER11" s="11"/>
      <c r="ES11" s="11"/>
      <c r="ET11" s="11"/>
      <c r="EU11" s="11"/>
      <c r="EV11" s="11"/>
      <c r="EW11" s="11"/>
      <c r="EX11" s="11"/>
      <c r="EY11" s="11"/>
      <c r="EZ11" s="11"/>
      <c r="FA11" s="11"/>
      <c r="FB11" s="11"/>
      <c r="FC11" s="11"/>
      <c r="FD11" s="11"/>
      <c r="FE11" s="11"/>
      <c r="FF11" s="11"/>
      <c r="FG11" s="11"/>
      <c r="FH11" s="11"/>
      <c r="FI11" s="11"/>
      <c r="FJ11" s="11"/>
      <c r="FK11" s="11"/>
      <c r="FL11" s="11"/>
      <c r="FM11" s="11"/>
      <c r="FN11" s="11"/>
      <c r="FO11" s="11"/>
      <c r="FP11" s="11"/>
      <c r="FQ11" s="11"/>
      <c r="FR11" s="11"/>
      <c r="FS11" s="11"/>
      <c r="FT11" s="11"/>
      <c r="FU11" s="11"/>
      <c r="FV11" s="11"/>
      <c r="FW11" s="11"/>
      <c r="FX11" s="11"/>
      <c r="FY11" s="11"/>
      <c r="FZ11" s="11"/>
      <c r="GA11" s="11"/>
      <c r="GB11" s="11"/>
      <c r="GC11" s="11"/>
      <c r="GD11" s="11"/>
      <c r="GE11" s="11"/>
      <c r="GF11" s="11"/>
      <c r="GG11" s="11"/>
      <c r="GH11" s="11"/>
      <c r="GI11" s="11"/>
      <c r="GJ11" s="11"/>
      <c r="GK11" s="11"/>
      <c r="GL11" s="11"/>
      <c r="GM11" s="11"/>
      <c r="GN11" s="11"/>
      <c r="GO11" s="11"/>
      <c r="GP11" s="11"/>
      <c r="GQ11" s="11"/>
      <c r="GR11" s="11"/>
      <c r="GS11" s="11"/>
      <c r="GT11" s="11"/>
      <c r="GU11" s="11"/>
      <c r="GV11" s="11"/>
      <c r="GW11" s="11"/>
      <c r="GX11" s="11"/>
      <c r="GY11" s="11"/>
      <c r="GZ11" s="11"/>
      <c r="HA11" s="11"/>
      <c r="HB11" s="11"/>
      <c r="HC11" s="11"/>
      <c r="HD11" s="11"/>
      <c r="HE11" s="11"/>
      <c r="HF11" s="11"/>
      <c r="HG11" s="11"/>
      <c r="HH11" s="11"/>
      <c r="HI11" s="11"/>
      <c r="HJ11" s="11"/>
      <c r="HK11" s="11"/>
      <c r="HL11" s="11"/>
      <c r="HM11" s="11"/>
      <c r="HN11" s="11"/>
      <c r="HO11" s="11"/>
      <c r="HP11" s="11"/>
      <c r="HQ11" s="11"/>
      <c r="HR11" s="11"/>
      <c r="HS11" s="11"/>
      <c r="HT11" s="11"/>
      <c r="HU11" s="11"/>
      <c r="HV11" s="11"/>
      <c r="HW11" s="11"/>
      <c r="HX11" s="11"/>
      <c r="HY11" s="11"/>
      <c r="HZ11" s="11"/>
      <c r="IA11" s="11"/>
      <c r="IB11" s="11"/>
      <c r="IC11" s="11"/>
      <c r="ID11" s="11"/>
      <c r="IE11" s="11"/>
      <c r="IF11" s="11"/>
      <c r="IG11" s="11"/>
      <c r="IH11" s="11"/>
      <c r="II11" s="11"/>
      <c r="IJ11" s="11"/>
      <c r="IK11" s="11"/>
      <c r="IL11" s="11"/>
      <c r="IM11" s="11"/>
      <c r="IN11" s="11"/>
      <c r="IO11" s="11"/>
      <c r="IP11" s="11"/>
      <c r="IQ11" s="11"/>
      <c r="IR11" s="11"/>
      <c r="IS11" s="11"/>
      <c r="IT11" s="11"/>
      <c r="IU11" s="11"/>
      <c r="IV11" s="11"/>
      <c r="IW11" s="11"/>
      <c r="IX11" s="11"/>
      <c r="IY11" s="11"/>
      <c r="IZ11" s="11"/>
      <c r="JA11" s="11"/>
      <c r="JB11" s="11"/>
      <c r="JC11" s="11"/>
      <c r="JD11" s="11"/>
      <c r="JE11" s="11"/>
      <c r="JF11" s="11"/>
      <c r="JG11" s="11"/>
      <c r="JH11" s="11"/>
      <c r="JI11" s="11"/>
      <c r="JJ11" s="11"/>
      <c r="JK11" s="11"/>
      <c r="JL11" s="11"/>
      <c r="JM11" s="11"/>
      <c r="JN11" s="11"/>
      <c r="JO11" s="11"/>
      <c r="JP11" s="11"/>
      <c r="JQ11" s="11"/>
      <c r="JR11" s="11"/>
      <c r="JS11" s="11"/>
      <c r="JT11" s="11"/>
      <c r="JU11" s="11"/>
      <c r="JV11" s="11"/>
      <c r="JW11" s="11"/>
      <c r="JX11" s="11"/>
      <c r="JY11" s="11"/>
      <c r="JZ11" s="11"/>
      <c r="KA11" s="11"/>
      <c r="KB11" s="11"/>
      <c r="KC11" s="11"/>
      <c r="KD11" s="11"/>
      <c r="KE11" s="11"/>
      <c r="KF11" s="11"/>
      <c r="KG11" s="11"/>
      <c r="KH11" s="11"/>
      <c r="KI11" s="11"/>
      <c r="KJ11" s="11"/>
      <c r="KK11" s="11"/>
      <c r="KL11" s="11"/>
      <c r="KM11" s="11"/>
      <c r="KN11" s="11"/>
      <c r="KO11" s="11"/>
      <c r="KP11" s="11"/>
      <c r="KQ11" s="11"/>
      <c r="KR11" s="11"/>
      <c r="KS11" s="11"/>
      <c r="KT11" s="11"/>
      <c r="KU11" s="11"/>
      <c r="KV11" s="11"/>
      <c r="KW11" s="11"/>
      <c r="KX11" s="11"/>
      <c r="KY11" s="11"/>
      <c r="KZ11" s="11"/>
      <c r="LA11" s="11"/>
      <c r="LB11" s="11"/>
      <c r="LC11" s="11"/>
      <c r="LD11" s="11"/>
      <c r="LE11" s="11"/>
      <c r="LF11" s="11"/>
      <c r="LG11" s="11"/>
      <c r="LH11" s="11"/>
      <c r="LI11" s="11"/>
      <c r="LJ11" s="11"/>
      <c r="LK11" s="11"/>
      <c r="LL11" s="11"/>
      <c r="LM11" s="11"/>
      <c r="LN11" s="11"/>
      <c r="LO11" s="11"/>
      <c r="LP11" s="11"/>
      <c r="LQ11" s="11"/>
      <c r="LR11" s="11"/>
      <c r="LS11" s="11"/>
      <c r="LT11" s="11"/>
      <c r="LU11" s="11"/>
      <c r="LV11" s="11"/>
      <c r="LW11" s="11"/>
      <c r="LX11" s="11"/>
      <c r="LY11" s="11"/>
      <c r="LZ11" s="11"/>
      <c r="MA11" s="11"/>
      <c r="MB11" s="11"/>
      <c r="MC11" s="11"/>
      <c r="MD11" s="11"/>
      <c r="ME11" s="11"/>
      <c r="MF11" s="11"/>
      <c r="MG11" s="11"/>
      <c r="MH11" s="11"/>
      <c r="MI11" s="11"/>
      <c r="MJ11" s="11"/>
      <c r="MK11" s="11"/>
      <c r="ML11" s="11"/>
      <c r="MM11" s="11"/>
      <c r="MN11" s="11"/>
      <c r="MO11" s="11"/>
      <c r="MP11" s="11"/>
      <c r="MQ11" s="11"/>
      <c r="MR11" s="11"/>
      <c r="MS11" s="11"/>
      <c r="MT11" s="11"/>
      <c r="MU11" s="11"/>
      <c r="MV11" s="11"/>
      <c r="MW11" s="11"/>
      <c r="MX11" s="11"/>
      <c r="MY11" s="11"/>
      <c r="MZ11" s="11"/>
      <c r="NA11" s="11"/>
      <c r="NB11" s="11"/>
      <c r="NC11" s="11"/>
      <c r="ND11" s="11"/>
      <c r="NE11" s="11"/>
      <c r="NF11" s="11"/>
      <c r="NG11" s="11"/>
      <c r="NH11" s="11"/>
      <c r="NI11" s="11"/>
      <c r="NJ11" s="11"/>
      <c r="NK11" s="11"/>
      <c r="NL11" s="11"/>
      <c r="NM11" s="11"/>
      <c r="NN11" s="11"/>
      <c r="NO11" s="11"/>
      <c r="NP11" s="11"/>
      <c r="NQ11" s="11"/>
      <c r="NR11" s="11"/>
      <c r="NS11" s="11"/>
      <c r="NT11" s="11"/>
      <c r="NU11" s="11"/>
      <c r="NV11" s="11"/>
      <c r="NW11" s="11"/>
      <c r="NX11" s="11"/>
      <c r="NY11" s="11"/>
      <c r="NZ11" s="11"/>
      <c r="OA11" s="11"/>
      <c r="OB11" s="11"/>
      <c r="OC11" s="11"/>
      <c r="OD11" s="11"/>
      <c r="OE11" s="11"/>
      <c r="OF11" s="11"/>
      <c r="OG11" s="11"/>
      <c r="OH11" s="11"/>
      <c r="OI11" s="11"/>
      <c r="OJ11" s="11"/>
      <c r="OK11" s="11"/>
      <c r="OL11" s="11"/>
      <c r="OM11" s="11"/>
      <c r="ON11" s="11"/>
      <c r="OO11" s="11"/>
      <c r="OP11" s="11"/>
      <c r="OQ11" s="11"/>
      <c r="OR11" s="11"/>
      <c r="OS11" s="11"/>
      <c r="OT11" s="11"/>
      <c r="OU11" s="11"/>
      <c r="OV11" s="11"/>
      <c r="OW11" s="11"/>
      <c r="OX11" s="11"/>
      <c r="OY11" s="11"/>
      <c r="OZ11" s="11"/>
      <c r="PA11" s="11"/>
      <c r="PB11" s="11"/>
      <c r="PC11" s="11"/>
      <c r="PD11" s="11"/>
      <c r="PE11" s="11"/>
      <c r="PF11" s="11"/>
      <c r="PG11" s="11"/>
      <c r="PH11" s="11"/>
      <c r="PI11" s="11"/>
      <c r="PJ11" s="11"/>
      <c r="PK11" s="11"/>
      <c r="PL11" s="11"/>
      <c r="PM11" s="11"/>
      <c r="PN11" s="11"/>
      <c r="PO11" s="11"/>
      <c r="PP11" s="11"/>
      <c r="PQ11" s="11"/>
      <c r="PR11" s="11"/>
      <c r="PS11" s="11"/>
      <c r="PT11" s="11"/>
      <c r="PU11" s="11"/>
      <c r="PV11" s="11"/>
      <c r="PW11" s="11"/>
      <c r="PX11" s="11"/>
      <c r="PY11" s="11"/>
      <c r="PZ11" s="11"/>
      <c r="QA11" s="11"/>
      <c r="QB11" s="11"/>
      <c r="QC11" s="11"/>
      <c r="QD11" s="11"/>
      <c r="QE11" s="11"/>
      <c r="QF11" s="11"/>
      <c r="QG11" s="11"/>
      <c r="QH11" s="11"/>
      <c r="QI11" s="11"/>
      <c r="QJ11" s="11"/>
      <c r="QK11" s="11"/>
      <c r="QL11" s="11"/>
      <c r="QM11" s="11"/>
      <c r="QN11" s="11"/>
      <c r="QO11" s="11"/>
      <c r="QP11" s="11"/>
      <c r="QQ11" s="11"/>
      <c r="QR11" s="11"/>
      <c r="QS11" s="11"/>
      <c r="QT11" s="11"/>
      <c r="QU11" s="11"/>
      <c r="QV11" s="11"/>
      <c r="QW11" s="11"/>
      <c r="QX11" s="11"/>
      <c r="QY11" s="11"/>
      <c r="QZ11" s="11"/>
      <c r="RA11" s="11"/>
      <c r="RB11" s="11"/>
      <c r="RC11" s="11"/>
      <c r="RD11" s="11"/>
      <c r="RE11" s="11"/>
      <c r="RF11" s="11"/>
      <c r="RG11" s="11"/>
      <c r="RH11" s="11"/>
      <c r="RI11" s="11"/>
      <c r="RJ11" s="11"/>
      <c r="RK11" s="11"/>
      <c r="RL11" s="11"/>
      <c r="RM11" s="11"/>
      <c r="RN11" s="11"/>
      <c r="RO11" s="11"/>
      <c r="RP11" s="11"/>
      <c r="RQ11" s="11"/>
      <c r="RR11" s="11"/>
      <c r="RS11" s="11"/>
      <c r="RT11" s="11"/>
      <c r="RU11" s="11"/>
      <c r="RV11" s="11"/>
      <c r="RW11" s="11"/>
      <c r="RX11" s="11"/>
      <c r="RY11" s="11"/>
      <c r="RZ11" s="11"/>
      <c r="SA11" s="11"/>
      <c r="SB11" s="11"/>
      <c r="SC11" s="11"/>
      <c r="SD11" s="11"/>
      <c r="SE11" s="11"/>
      <c r="SF11" s="11"/>
      <c r="SG11" s="11"/>
      <c r="SH11" s="11"/>
      <c r="SI11" s="11"/>
      <c r="SJ11" s="11"/>
      <c r="SK11" s="11"/>
      <c r="SL11" s="11"/>
      <c r="SM11" s="11"/>
      <c r="SN11" s="11"/>
      <c r="SO11" s="11"/>
      <c r="SP11" s="11"/>
      <c r="SQ11" s="11"/>
      <c r="SR11" s="11"/>
      <c r="SS11" s="11"/>
      <c r="ST11" s="11"/>
      <c r="SU11" s="11"/>
      <c r="SV11" s="11"/>
      <c r="SW11" s="11"/>
      <c r="SX11" s="11"/>
      <c r="SY11" s="11"/>
      <c r="SZ11" s="11"/>
      <c r="TA11" s="11"/>
      <c r="TB11" s="11"/>
      <c r="TC11" s="11"/>
      <c r="TD11" s="11"/>
      <c r="TE11" s="11"/>
      <c r="TF11" s="11"/>
      <c r="TG11" s="11"/>
      <c r="TH11" s="11"/>
      <c r="TI11" s="11"/>
      <c r="TJ11" s="11"/>
      <c r="TK11" s="11"/>
      <c r="TL11" s="11"/>
      <c r="TM11" s="11"/>
      <c r="TN11" s="11"/>
      <c r="TO11" s="11"/>
      <c r="TP11" s="11"/>
      <c r="TQ11" s="11"/>
      <c r="TR11" s="11"/>
      <c r="TS11" s="11"/>
      <c r="TT11" s="11"/>
      <c r="TU11" s="11"/>
      <c r="TV11" s="11"/>
      <c r="TW11" s="11"/>
      <c r="TX11" s="11"/>
      <c r="TY11" s="11"/>
      <c r="TZ11" s="11"/>
      <c r="UA11" s="11"/>
      <c r="UB11" s="11"/>
      <c r="UC11" s="11"/>
      <c r="UD11" s="11"/>
      <c r="UE11" s="11"/>
      <c r="UF11" s="11"/>
      <c r="UG11" s="11"/>
      <c r="UH11" s="11"/>
      <c r="UI11" s="11"/>
      <c r="UJ11" s="11"/>
      <c r="UK11" s="11"/>
      <c r="UL11" s="11"/>
      <c r="UM11" s="11"/>
      <c r="UN11" s="11"/>
      <c r="UO11" s="11"/>
      <c r="UP11" s="11"/>
      <c r="UQ11" s="11"/>
      <c r="UR11" s="11"/>
      <c r="US11" s="11"/>
      <c r="UT11" s="11"/>
      <c r="UU11" s="11"/>
      <c r="UV11" s="11"/>
      <c r="UW11" s="11"/>
      <c r="UX11" s="11"/>
      <c r="UY11" s="11"/>
      <c r="UZ11" s="11"/>
      <c r="VA11" s="11"/>
      <c r="VB11" s="11"/>
      <c r="VC11" s="11"/>
      <c r="VD11" s="11"/>
      <c r="VE11" s="11"/>
      <c r="VF11" s="11"/>
      <c r="VG11" s="11"/>
      <c r="VH11" s="11"/>
      <c r="VI11" s="11"/>
      <c r="VJ11" s="11"/>
      <c r="VK11" s="11"/>
      <c r="VL11" s="11"/>
      <c r="VM11" s="11"/>
      <c r="VN11" s="11"/>
      <c r="VO11" s="11"/>
      <c r="VP11" s="11"/>
      <c r="VQ11" s="11"/>
      <c r="VR11" s="11"/>
      <c r="VS11" s="11"/>
      <c r="VT11" s="11"/>
      <c r="VU11" s="11"/>
      <c r="VV11" s="11"/>
      <c r="VW11" s="11"/>
      <c r="VX11" s="11"/>
      <c r="VY11" s="11"/>
      <c r="VZ11" s="11"/>
      <c r="WA11" s="11"/>
      <c r="WB11" s="11"/>
      <c r="WC11" s="11"/>
      <c r="WD11" s="11"/>
      <c r="WE11" s="11"/>
      <c r="WF11" s="11"/>
      <c r="WG11" s="11"/>
      <c r="WH11" s="11"/>
      <c r="WI11" s="11"/>
      <c r="WJ11" s="11"/>
      <c r="WK11" s="11"/>
      <c r="WL11" s="11"/>
      <c r="WM11" s="11"/>
      <c r="WN11" s="11"/>
      <c r="WO11" s="11"/>
      <c r="WP11" s="11"/>
      <c r="WQ11" s="11"/>
      <c r="WR11" s="11"/>
      <c r="WS11" s="11"/>
      <c r="WT11" s="11"/>
      <c r="WU11" s="11"/>
      <c r="WV11" s="11"/>
      <c r="WW11" s="11"/>
      <c r="WX11" s="11"/>
      <c r="WY11" s="11"/>
      <c r="WZ11" s="11"/>
      <c r="XA11" s="11"/>
      <c r="XB11" s="11"/>
      <c r="XC11" s="11"/>
      <c r="XD11" s="11"/>
      <c r="XE11" s="11"/>
      <c r="XF11" s="11"/>
      <c r="XG11" s="11"/>
      <c r="XH11" s="11"/>
      <c r="XI11" s="11"/>
      <c r="XJ11" s="11"/>
      <c r="XK11" s="11"/>
      <c r="XL11" s="11"/>
      <c r="XM11" s="11"/>
      <c r="XN11" s="11"/>
      <c r="XO11" s="11"/>
      <c r="XP11" s="11"/>
      <c r="XQ11" s="11"/>
      <c r="XR11" s="11"/>
      <c r="XS11" s="11"/>
      <c r="XT11" s="11"/>
      <c r="XU11" s="11"/>
      <c r="XV11" s="11"/>
      <c r="XW11" s="11"/>
      <c r="XX11" s="11"/>
      <c r="XY11" s="11"/>
      <c r="XZ11" s="11"/>
      <c r="YA11" s="11"/>
      <c r="YB11" s="11"/>
      <c r="YC11" s="11"/>
      <c r="YD11" s="11"/>
      <c r="YE11" s="11"/>
      <c r="YF11" s="11"/>
      <c r="YG11" s="11"/>
      <c r="YH11" s="11"/>
      <c r="YI11" s="11"/>
      <c r="YJ11" s="11"/>
      <c r="YK11" s="11"/>
      <c r="YL11" s="11"/>
      <c r="YM11" s="11"/>
      <c r="YN11" s="11"/>
      <c r="YO11" s="11"/>
      <c r="YP11" s="11"/>
      <c r="YQ11" s="11"/>
      <c r="YR11" s="11"/>
      <c r="YS11" s="11"/>
      <c r="YT11" s="11"/>
      <c r="YU11" s="11"/>
      <c r="YV11" s="11"/>
      <c r="YW11" s="11"/>
      <c r="YX11" s="11"/>
      <c r="YY11" s="11"/>
      <c r="YZ11" s="11"/>
      <c r="ZA11" s="11"/>
      <c r="ZB11" s="11"/>
      <c r="ZC11" s="11"/>
      <c r="ZD11" s="11"/>
      <c r="ZE11" s="11"/>
      <c r="ZF11" s="11"/>
      <c r="ZG11" s="11"/>
      <c r="ZH11" s="11"/>
      <c r="ZI11" s="11"/>
      <c r="ZJ11" s="11"/>
      <c r="ZK11" s="11"/>
      <c r="ZL11" s="11"/>
      <c r="ZM11" s="11"/>
      <c r="ZN11" s="11"/>
      <c r="ZO11" s="11"/>
      <c r="ZP11" s="11"/>
      <c r="ZQ11" s="11"/>
      <c r="ZR11" s="11"/>
      <c r="ZS11" s="11"/>
      <c r="ZT11" s="11"/>
      <c r="ZU11" s="11"/>
      <c r="ZV11" s="11"/>
      <c r="ZW11" s="11"/>
      <c r="ZX11" s="11"/>
      <c r="ZY11" s="11"/>
      <c r="ZZ11" s="11"/>
      <c r="AAA11" s="11"/>
      <c r="AAB11" s="11"/>
      <c r="AAC11" s="11"/>
      <c r="AAD11" s="11"/>
      <c r="AAE11" s="11"/>
      <c r="AAF11" s="11"/>
      <c r="AAG11" s="11"/>
      <c r="AAH11" s="11"/>
      <c r="AAI11" s="11"/>
      <c r="AAJ11" s="11"/>
      <c r="AAK11" s="11"/>
      <c r="AAL11" s="11"/>
      <c r="AAM11" s="11"/>
      <c r="AAN11" s="11"/>
      <c r="AAO11" s="11"/>
      <c r="AAP11" s="11"/>
      <c r="AAQ11" s="11"/>
      <c r="AAR11" s="11"/>
      <c r="AAS11" s="11"/>
      <c r="AAT11" s="11"/>
      <c r="AAU11" s="11"/>
      <c r="AAV11" s="11"/>
      <c r="AAW11" s="11"/>
      <c r="AAX11" s="11"/>
      <c r="AAY11" s="11"/>
      <c r="AAZ11" s="11"/>
      <c r="ABA11" s="11"/>
      <c r="ABB11" s="11"/>
      <c r="ABC11" s="11"/>
      <c r="ABD11" s="11"/>
      <c r="ABE11" s="11"/>
      <c r="ABF11" s="11"/>
      <c r="ABG11" s="11"/>
      <c r="ABH11" s="11"/>
      <c r="ABI11" s="11"/>
      <c r="ABJ11" s="11"/>
      <c r="ABK11" s="11"/>
      <c r="ABL11" s="11"/>
      <c r="ABM11" s="11"/>
      <c r="ABN11" s="11"/>
      <c r="ABO11" s="11"/>
      <c r="ABP11" s="11"/>
      <c r="ABQ11" s="11"/>
      <c r="ABR11" s="11"/>
      <c r="ABS11" s="11"/>
      <c r="ABT11" s="11"/>
      <c r="ABU11" s="11"/>
      <c r="ABV11" s="11"/>
      <c r="ABW11" s="11"/>
      <c r="ABX11" s="11"/>
      <c r="ABY11" s="11"/>
      <c r="ABZ11" s="11"/>
      <c r="ACA11" s="11"/>
      <c r="ACB11" s="11"/>
      <c r="ACC11" s="11"/>
      <c r="ACD11" s="11"/>
      <c r="ACE11" s="11"/>
      <c r="ACF11" s="11"/>
      <c r="ACG11" s="11"/>
      <c r="ACH11" s="11"/>
      <c r="ACI11" s="11"/>
      <c r="ACJ11" s="11"/>
      <c r="ACK11" s="11"/>
      <c r="ACL11" s="11"/>
      <c r="ACM11" s="11"/>
      <c r="ACN11" s="11"/>
      <c r="ACO11" s="11"/>
      <c r="ACP11" s="11"/>
      <c r="ACQ11" s="11"/>
      <c r="ACR11" s="11"/>
      <c r="ACS11" s="11"/>
      <c r="ACT11" s="11"/>
      <c r="ACU11" s="11"/>
      <c r="ACV11" s="11"/>
      <c r="ACW11" s="11"/>
      <c r="ACX11" s="11"/>
      <c r="ACY11" s="11"/>
      <c r="ACZ11" s="11"/>
      <c r="ADA11" s="11"/>
      <c r="ADB11" s="11"/>
      <c r="ADC11" s="11"/>
      <c r="ADD11" s="11"/>
      <c r="ADE11" s="11"/>
      <c r="ADF11" s="11"/>
      <c r="ADG11" s="11"/>
      <c r="ADH11" s="11"/>
      <c r="ADI11" s="11"/>
      <c r="ADJ11" s="11"/>
      <c r="ADK11" s="11"/>
      <c r="ADL11" s="11"/>
      <c r="ADM11" s="11"/>
      <c r="ADN11" s="11"/>
      <c r="ADO11" s="11"/>
      <c r="ADP11" s="11"/>
      <c r="ADQ11" s="11"/>
      <c r="ADR11" s="11"/>
      <c r="ADS11" s="11"/>
      <c r="ADT11" s="11"/>
      <c r="ADU11" s="11"/>
      <c r="ADV11" s="11"/>
      <c r="ADW11" s="11"/>
      <c r="ADX11" s="11"/>
      <c r="ADY11" s="11"/>
      <c r="ADZ11" s="11"/>
      <c r="AEA11" s="11"/>
      <c r="AEB11" s="11"/>
      <c r="AEC11" s="11"/>
      <c r="AED11" s="11"/>
      <c r="AEE11" s="11"/>
      <c r="AEF11" s="11"/>
      <c r="AEG11" s="11"/>
      <c r="AEH11" s="11"/>
      <c r="AEI11" s="11"/>
      <c r="AEJ11" s="11"/>
      <c r="AEK11" s="11"/>
      <c r="AEL11" s="11"/>
      <c r="AEM11" s="11"/>
      <c r="AEN11" s="11"/>
      <c r="AEO11" s="11"/>
      <c r="AEP11" s="11"/>
      <c r="AEQ11" s="11"/>
      <c r="AER11" s="11"/>
      <c r="AES11" s="11"/>
      <c r="AET11" s="11"/>
      <c r="AEU11" s="11"/>
      <c r="AEV11" s="11"/>
      <c r="AEW11" s="11"/>
      <c r="AEX11" s="11"/>
      <c r="AEY11" s="11"/>
      <c r="AEZ11" s="11"/>
      <c r="AFA11" s="11"/>
      <c r="AFB11" s="11"/>
      <c r="AFC11" s="11"/>
      <c r="AFD11" s="11"/>
      <c r="AFE11" s="11"/>
      <c r="AFF11" s="11"/>
      <c r="AFG11" s="11"/>
      <c r="AFH11" s="11"/>
      <c r="AFI11" s="11"/>
      <c r="AFJ11" s="11"/>
      <c r="AFK11" s="11"/>
      <c r="AFL11" s="11"/>
      <c r="AFM11" s="11"/>
      <c r="AFN11" s="11"/>
      <c r="AFO11" s="11"/>
      <c r="AFP11" s="11"/>
      <c r="AFQ11" s="11"/>
      <c r="AFR11" s="11"/>
      <c r="AFS11" s="11"/>
      <c r="AFT11" s="11"/>
      <c r="AFU11" s="11"/>
      <c r="AFV11" s="11"/>
      <c r="AFW11" s="11"/>
      <c r="AFX11" s="11"/>
      <c r="AFY11" s="11"/>
      <c r="AFZ11" s="11"/>
      <c r="AGA11" s="11"/>
      <c r="AGB11" s="11"/>
      <c r="AGC11" s="11"/>
      <c r="AGD11" s="11"/>
      <c r="AGE11" s="11"/>
      <c r="AGF11" s="11"/>
      <c r="AGG11" s="11"/>
      <c r="AGH11" s="11"/>
      <c r="AGI11" s="11"/>
      <c r="AGJ11" s="11"/>
      <c r="AGK11" s="11"/>
      <c r="AGL11" s="11"/>
      <c r="AGM11" s="11"/>
      <c r="AGN11" s="11"/>
      <c r="AGO11" s="11"/>
      <c r="AGP11" s="11"/>
      <c r="AGQ11" s="11"/>
      <c r="AGR11" s="11"/>
      <c r="AGS11" s="11"/>
      <c r="AGT11" s="11"/>
      <c r="AGU11" s="11"/>
      <c r="AGV11" s="11"/>
      <c r="AGW11" s="11"/>
      <c r="AGX11" s="11"/>
      <c r="AGY11" s="11"/>
      <c r="AGZ11" s="11"/>
      <c r="AHA11" s="11"/>
      <c r="AHB11" s="11"/>
      <c r="AHC11" s="11"/>
      <c r="AHD11" s="11"/>
      <c r="AHE11" s="11"/>
      <c r="AHF11" s="11"/>
      <c r="AHG11" s="11"/>
      <c r="AHH11" s="11"/>
      <c r="AHI11" s="11"/>
      <c r="AHJ11" s="11"/>
      <c r="AHK11" s="11"/>
      <c r="AHL11" s="11"/>
      <c r="AHM11" s="11"/>
      <c r="AHN11" s="11"/>
      <c r="AHO11" s="11"/>
      <c r="AHP11" s="11"/>
      <c r="AHQ11" s="11"/>
      <c r="AHR11" s="11"/>
      <c r="AHS11" s="11"/>
      <c r="AHT11" s="11"/>
      <c r="AHU11" s="11"/>
      <c r="AHV11" s="11"/>
      <c r="AHW11" s="11"/>
      <c r="AHX11" s="11"/>
      <c r="AHY11" s="11"/>
      <c r="AHZ11" s="11"/>
      <c r="AIA11" s="11"/>
      <c r="AIB11" s="11"/>
      <c r="AIC11" s="11"/>
      <c r="AID11" s="11"/>
      <c r="AIE11" s="11"/>
      <c r="AIF11" s="11"/>
      <c r="AIG11" s="11"/>
      <c r="AIH11" s="11"/>
      <c r="AII11" s="11"/>
      <c r="AIJ11" s="11"/>
      <c r="AIK11" s="11"/>
      <c r="AIL11" s="11"/>
      <c r="AIM11" s="11"/>
      <c r="AIN11" s="11"/>
      <c r="AIO11" s="11"/>
      <c r="AIP11" s="11"/>
      <c r="AIQ11" s="11"/>
      <c r="AIR11" s="11"/>
      <c r="AIS11" s="11"/>
      <c r="AIT11" s="11"/>
      <c r="AIU11" s="11"/>
      <c r="AIV11" s="11"/>
      <c r="AIW11" s="11"/>
      <c r="AIX11" s="11"/>
      <c r="AIY11" s="11"/>
      <c r="AIZ11" s="11"/>
      <c r="AJA11" s="11"/>
      <c r="AJB11" s="11"/>
      <c r="AJC11" s="11"/>
      <c r="AJD11" s="11"/>
      <c r="AJE11" s="11"/>
      <c r="AJF11" s="11"/>
      <c r="AJG11" s="11"/>
      <c r="AJH11" s="11"/>
      <c r="AJI11" s="11"/>
      <c r="AJJ11" s="11"/>
      <c r="AJK11" s="11"/>
      <c r="AJL11" s="11"/>
      <c r="AJM11" s="11"/>
      <c r="AJN11" s="11"/>
      <c r="AJO11" s="11"/>
      <c r="AJP11" s="11"/>
      <c r="AJQ11" s="11"/>
      <c r="AJR11" s="11"/>
      <c r="AJS11" s="11"/>
      <c r="AJT11" s="11"/>
      <c r="AJU11" s="11"/>
      <c r="AJV11" s="11"/>
      <c r="AJW11" s="11"/>
      <c r="AJX11" s="11"/>
      <c r="AJY11" s="11"/>
      <c r="AJZ11" s="11"/>
      <c r="AKA11" s="11"/>
      <c r="AKB11" s="11"/>
      <c r="AKC11" s="11"/>
      <c r="AKD11" s="11"/>
      <c r="AKE11" s="11"/>
      <c r="AKF11" s="11"/>
      <c r="AKG11" s="11"/>
      <c r="AKH11" s="11"/>
      <c r="AKI11" s="11"/>
      <c r="AKJ11" s="11"/>
      <c r="AKK11" s="11"/>
      <c r="AKL11" s="11"/>
      <c r="AKM11" s="11"/>
      <c r="AKN11" s="11"/>
      <c r="AKO11" s="11"/>
      <c r="AKP11" s="11"/>
      <c r="AKQ11" s="11"/>
      <c r="AKR11" s="11"/>
      <c r="AKS11" s="11"/>
      <c r="AKT11" s="11"/>
      <c r="AKU11" s="11"/>
      <c r="AKV11" s="11"/>
      <c r="AKW11" s="11"/>
      <c r="AKX11" s="11"/>
      <c r="AKY11" s="11"/>
      <c r="AKZ11" s="11"/>
      <c r="ALA11" s="11"/>
      <c r="ALB11" s="11"/>
      <c r="ALC11" s="11"/>
      <c r="ALD11" s="11"/>
      <c r="ALE11" s="11"/>
      <c r="ALF11" s="11"/>
      <c r="ALG11" s="11"/>
      <c r="ALH11" s="11"/>
      <c r="ALI11" s="11"/>
      <c r="ALJ11" s="11"/>
      <c r="ALK11" s="11"/>
      <c r="ALL11" s="11"/>
      <c r="ALM11" s="11"/>
      <c r="ALN11" s="11"/>
      <c r="ALO11" s="11"/>
      <c r="ALP11" s="11"/>
      <c r="ALQ11" s="11"/>
      <c r="ALR11" s="11"/>
      <c r="ALS11" s="11"/>
      <c r="ALT11" s="11"/>
      <c r="ALU11" s="11"/>
      <c r="ALV11" s="11"/>
      <c r="ALW11" s="11"/>
      <c r="ALX11" s="11"/>
      <c r="ALY11" s="11"/>
      <c r="ALZ11" s="11"/>
      <c r="AMA11" s="11"/>
      <c r="AMB11" s="11"/>
      <c r="AMC11" s="11"/>
      <c r="AMD11" s="11"/>
      <c r="AME11" s="11"/>
      <c r="AMF11" s="11"/>
      <c r="AMG11" s="11"/>
      <c r="AMH11" s="11"/>
      <c r="AMI11" s="11"/>
      <c r="AMJ11" s="11"/>
      <c r="AMK11" s="11"/>
      <c r="AML11" s="11"/>
      <c r="AMM11" s="11"/>
      <c r="AMN11" s="11"/>
      <c r="AMO11" s="11"/>
      <c r="AMP11" s="11"/>
      <c r="AMQ11" s="11"/>
      <c r="AMR11" s="11"/>
      <c r="AMS11" s="11"/>
      <c r="AMT11" s="11"/>
      <c r="AMU11" s="11"/>
      <c r="AMV11" s="11"/>
      <c r="AMW11" s="11"/>
      <c r="AMX11" s="11"/>
      <c r="AMY11" s="11"/>
      <c r="AMZ11" s="11"/>
      <c r="ANA11" s="11"/>
      <c r="ANB11" s="11"/>
      <c r="ANC11" s="11"/>
      <c r="AND11" s="11"/>
      <c r="ANE11" s="11"/>
      <c r="ANF11" s="11"/>
      <c r="ANG11" s="11"/>
      <c r="ANH11" s="11"/>
      <c r="ANI11" s="11"/>
      <c r="ANJ11" s="11"/>
      <c r="ANK11" s="11"/>
      <c r="ANL11" s="11"/>
      <c r="ANM11" s="11"/>
      <c r="ANN11" s="11"/>
      <c r="ANO11" s="11"/>
      <c r="ANP11" s="11"/>
      <c r="ANQ11" s="11"/>
      <c r="ANR11" s="11"/>
      <c r="ANS11" s="11"/>
      <c r="ANT11" s="11"/>
      <c r="ANU11" s="11"/>
      <c r="ANV11" s="11"/>
      <c r="ANW11" s="11"/>
      <c r="ANX11" s="11"/>
      <c r="ANY11" s="11"/>
      <c r="ANZ11" s="11"/>
      <c r="AOA11" s="11"/>
      <c r="AOB11" s="11"/>
      <c r="AOC11" s="11"/>
      <c r="AOD11" s="11"/>
      <c r="AOE11" s="11"/>
      <c r="AOF11" s="11"/>
      <c r="AOG11" s="11"/>
      <c r="AOH11" s="11"/>
      <c r="AOI11" s="11"/>
      <c r="AOJ11" s="11"/>
      <c r="AOK11" s="11"/>
      <c r="AOL11" s="11"/>
      <c r="AOM11" s="11"/>
      <c r="AON11" s="11"/>
      <c r="AOO11" s="11"/>
      <c r="AOP11" s="11"/>
      <c r="AOQ11" s="11"/>
      <c r="AOR11" s="11"/>
      <c r="AOS11" s="11"/>
      <c r="AOT11" s="11"/>
      <c r="AOU11" s="11"/>
      <c r="AOV11" s="11"/>
      <c r="AOW11" s="11"/>
      <c r="AOX11" s="11"/>
      <c r="AOY11" s="11"/>
      <c r="AOZ11" s="11"/>
      <c r="APA11" s="11"/>
      <c r="APB11" s="11"/>
      <c r="APC11" s="11"/>
      <c r="APD11" s="11"/>
      <c r="APE11" s="11"/>
      <c r="APF11" s="11"/>
      <c r="APG11" s="11"/>
      <c r="APH11" s="11"/>
      <c r="API11" s="11"/>
      <c r="APJ11" s="11"/>
      <c r="APK11" s="11"/>
      <c r="APL11" s="11"/>
      <c r="APM11" s="11"/>
      <c r="APN11" s="11"/>
      <c r="APO11" s="11"/>
      <c r="APP11" s="11"/>
      <c r="APQ11" s="11"/>
      <c r="APR11" s="11"/>
      <c r="APS11" s="11"/>
      <c r="APT11" s="11"/>
      <c r="APU11" s="11"/>
      <c r="APV11" s="11"/>
      <c r="APW11" s="11"/>
      <c r="APX11" s="11"/>
      <c r="APY11" s="11"/>
      <c r="APZ11" s="11"/>
      <c r="AQA11" s="11"/>
      <c r="AQB11" s="11"/>
      <c r="AQC11" s="11"/>
      <c r="AQD11" s="11"/>
      <c r="AQE11" s="11"/>
      <c r="AQF11" s="11"/>
      <c r="AQG11" s="11"/>
      <c r="AQH11" s="11"/>
      <c r="AQI11" s="11"/>
      <c r="AQJ11" s="11"/>
      <c r="AQK11" s="11"/>
      <c r="AQL11" s="11"/>
      <c r="AQM11" s="11"/>
      <c r="AQN11" s="11"/>
      <c r="AQO11" s="11"/>
      <c r="AQP11" s="11"/>
      <c r="AQQ11" s="11"/>
      <c r="AQR11" s="11"/>
      <c r="AQS11" s="11"/>
      <c r="AQT11" s="11"/>
      <c r="AQU11" s="11"/>
      <c r="AQV11" s="11"/>
      <c r="AQW11" s="11"/>
      <c r="AQX11" s="11"/>
      <c r="AQY11" s="11"/>
      <c r="AQZ11" s="11"/>
      <c r="ARA11" s="11"/>
      <c r="ARB11" s="11"/>
      <c r="ARC11" s="11"/>
      <c r="ARD11" s="11"/>
      <c r="ARE11" s="11"/>
      <c r="ARF11" s="11"/>
      <c r="ARG11" s="11"/>
      <c r="ARH11" s="11"/>
      <c r="ARI11" s="11"/>
      <c r="ARJ11" s="11"/>
      <c r="ARK11" s="11"/>
      <c r="ARL11" s="11"/>
      <c r="ARM11" s="11"/>
      <c r="ARN11" s="11"/>
      <c r="ARO11" s="11"/>
      <c r="ARP11" s="11"/>
      <c r="ARQ11" s="11"/>
      <c r="ARR11" s="11"/>
      <c r="ARS11" s="11"/>
      <c r="ART11" s="11"/>
      <c r="ARU11" s="11"/>
      <c r="ARV11" s="11"/>
      <c r="ARW11" s="11"/>
      <c r="ARX11" s="11"/>
      <c r="ARY11" s="11"/>
      <c r="ARZ11" s="11"/>
      <c r="ASA11" s="11"/>
      <c r="ASB11" s="11"/>
      <c r="ASC11" s="11"/>
      <c r="ASD11" s="11"/>
      <c r="ASE11" s="11"/>
      <c r="ASF11" s="11"/>
      <c r="ASG11" s="11"/>
      <c r="ASH11" s="11"/>
      <c r="ASI11" s="11"/>
      <c r="ASJ11" s="11"/>
      <c r="ASK11" s="11"/>
      <c r="ASL11" s="11"/>
      <c r="ASM11" s="11"/>
      <c r="ASN11" s="11"/>
      <c r="ASO11" s="11"/>
      <c r="ASP11" s="11"/>
      <c r="ASQ11" s="11"/>
      <c r="ASR11" s="11"/>
      <c r="ASS11" s="11"/>
      <c r="AST11" s="11"/>
      <c r="ASU11" s="11"/>
      <c r="ASV11" s="11"/>
      <c r="ASW11" s="11"/>
      <c r="ASX11" s="11"/>
      <c r="ASY11" s="11"/>
      <c r="ASZ11" s="11"/>
      <c r="ATA11" s="11"/>
      <c r="ATB11" s="11"/>
      <c r="ATC11" s="11"/>
      <c r="ATD11" s="11"/>
      <c r="ATE11" s="11"/>
      <c r="ATF11" s="11"/>
      <c r="ATG11" s="11"/>
      <c r="ATH11" s="11"/>
      <c r="ATI11" s="11"/>
      <c r="ATJ11" s="11"/>
      <c r="ATK11" s="11"/>
      <c r="ATL11" s="11"/>
      <c r="ATM11" s="11"/>
      <c r="ATN11" s="11"/>
      <c r="ATO11" s="11"/>
      <c r="ATP11" s="11"/>
      <c r="ATQ11" s="11"/>
      <c r="ATR11" s="11"/>
      <c r="ATS11" s="11"/>
      <c r="ATT11" s="11"/>
      <c r="ATU11" s="11"/>
      <c r="ATV11" s="11"/>
      <c r="ATW11" s="11"/>
      <c r="ATX11" s="11"/>
      <c r="ATY11" s="11"/>
      <c r="ATZ11" s="11"/>
      <c r="AUA11" s="11"/>
      <c r="AUB11" s="11"/>
      <c r="AUC11" s="11"/>
      <c r="AUD11" s="11"/>
      <c r="AUE11" s="11"/>
      <c r="AUF11" s="11"/>
      <c r="AUG11" s="11"/>
      <c r="AUH11" s="11"/>
    </row>
    <row r="12" spans="1:1230" s="8" customFormat="1" x14ac:dyDescent="0.25">
      <c r="A12" s="25"/>
      <c r="B12" s="26">
        <v>7</v>
      </c>
      <c r="C12" s="26"/>
      <c r="D12" s="26"/>
      <c r="E12" s="26"/>
      <c r="F12" s="27"/>
      <c r="G12" s="26"/>
      <c r="H12" s="28"/>
      <c r="I12" s="12"/>
      <c r="J12" s="11"/>
      <c r="K12" s="11"/>
      <c r="L12" s="11"/>
      <c r="M12" s="11"/>
      <c r="N12" s="11"/>
      <c r="O12" s="11"/>
      <c r="P12" s="11"/>
      <c r="Q12" s="11"/>
      <c r="R12" s="11"/>
      <c r="S12" s="11"/>
      <c r="T12" s="11"/>
      <c r="U12" s="11"/>
      <c r="V12" s="11"/>
      <c r="W12" s="11"/>
      <c r="X12" s="11"/>
      <c r="Y12" s="11"/>
      <c r="Z12" s="11"/>
      <c r="AA12" s="11"/>
      <c r="AB12" s="11"/>
      <c r="AC12" s="11"/>
      <c r="AD12" s="11"/>
      <c r="AE12" s="11"/>
      <c r="AF12" s="11"/>
      <c r="AG12" s="11"/>
      <c r="AH12" s="11"/>
      <c r="AI12" s="11"/>
      <c r="AJ12" s="11"/>
      <c r="AK12" s="11"/>
      <c r="AL12" s="11"/>
      <c r="AM12" s="11"/>
      <c r="AN12" s="11"/>
      <c r="AO12" s="11"/>
      <c r="AP12" s="11"/>
      <c r="AQ12" s="11"/>
      <c r="AR12" s="11"/>
      <c r="AS12" s="11"/>
      <c r="AT12" s="11"/>
      <c r="AU12" s="11"/>
      <c r="AV12" s="11"/>
      <c r="AW12" s="11"/>
      <c r="AX12" s="11"/>
      <c r="AY12" s="11"/>
      <c r="AZ12" s="11"/>
      <c r="BA12" s="11"/>
      <c r="BB12" s="11"/>
      <c r="BC12" s="11"/>
      <c r="BD12" s="11"/>
      <c r="BE12" s="11"/>
      <c r="BF12" s="11"/>
      <c r="BG12" s="11"/>
      <c r="BH12" s="11"/>
      <c r="BI12" s="11"/>
      <c r="BJ12" s="11"/>
      <c r="BK12" s="11"/>
      <c r="BL12" s="11"/>
      <c r="BM12" s="11"/>
      <c r="BN12" s="11"/>
      <c r="BO12" s="11"/>
      <c r="BP12" s="11"/>
      <c r="BQ12" s="11"/>
      <c r="BR12" s="11"/>
      <c r="BS12" s="11"/>
      <c r="BT12" s="11"/>
      <c r="BU12" s="11"/>
      <c r="BV12" s="11"/>
      <c r="BW12" s="11"/>
      <c r="BX12" s="11"/>
      <c r="BY12" s="11"/>
      <c r="BZ12" s="11"/>
      <c r="CA12" s="11"/>
      <c r="CB12" s="11"/>
      <c r="CC12" s="11"/>
      <c r="CD12" s="11"/>
      <c r="CE12" s="11"/>
      <c r="CF12" s="11"/>
      <c r="CG12" s="11"/>
      <c r="CH12" s="11"/>
      <c r="CI12" s="11"/>
      <c r="CJ12" s="11"/>
      <c r="CK12" s="11"/>
      <c r="CL12" s="11"/>
      <c r="CM12" s="11"/>
      <c r="CN12" s="11"/>
      <c r="CO12" s="11"/>
      <c r="CP12" s="11"/>
      <c r="CQ12" s="11"/>
      <c r="CR12" s="11"/>
      <c r="CS12" s="11"/>
      <c r="CT12" s="11"/>
      <c r="CU12" s="11"/>
      <c r="CV12" s="11"/>
      <c r="CW12" s="11"/>
      <c r="CX12" s="11"/>
      <c r="CY12" s="11"/>
      <c r="CZ12" s="11"/>
      <c r="DA12" s="11"/>
      <c r="DB12" s="11"/>
      <c r="DC12" s="11"/>
      <c r="DD12" s="11"/>
      <c r="DE12" s="11"/>
      <c r="DF12" s="11"/>
      <c r="DG12" s="11"/>
      <c r="DH12" s="11"/>
      <c r="DI12" s="11"/>
      <c r="DJ12" s="11"/>
      <c r="DK12" s="11"/>
      <c r="DL12" s="11"/>
      <c r="DM12" s="11"/>
      <c r="DN12" s="11"/>
      <c r="DO12" s="11"/>
      <c r="DP12" s="11"/>
      <c r="DQ12" s="11"/>
      <c r="DR12" s="11"/>
      <c r="DS12" s="11"/>
      <c r="DT12" s="11"/>
      <c r="DU12" s="11"/>
      <c r="DV12" s="11"/>
      <c r="DW12" s="11"/>
      <c r="DX12" s="11"/>
      <c r="DY12" s="11"/>
      <c r="DZ12" s="11"/>
      <c r="EA12" s="11"/>
      <c r="EB12" s="11"/>
      <c r="EC12" s="11"/>
      <c r="ED12" s="11"/>
      <c r="EE12" s="11"/>
      <c r="EF12" s="11"/>
      <c r="EG12" s="11"/>
      <c r="EH12" s="11"/>
      <c r="EI12" s="11"/>
      <c r="EJ12" s="11"/>
      <c r="EK12" s="11"/>
      <c r="EL12" s="11"/>
      <c r="EM12" s="11"/>
      <c r="EN12" s="11"/>
      <c r="EO12" s="11"/>
      <c r="EP12" s="11"/>
      <c r="EQ12" s="11"/>
      <c r="ER12" s="11"/>
      <c r="ES12" s="11"/>
      <c r="ET12" s="11"/>
      <c r="EU12" s="11"/>
      <c r="EV12" s="11"/>
      <c r="EW12" s="11"/>
      <c r="EX12" s="11"/>
      <c r="EY12" s="11"/>
      <c r="EZ12" s="11"/>
      <c r="FA12" s="11"/>
      <c r="FB12" s="11"/>
      <c r="FC12" s="11"/>
      <c r="FD12" s="11"/>
      <c r="FE12" s="11"/>
      <c r="FF12" s="11"/>
      <c r="FG12" s="11"/>
      <c r="FH12" s="11"/>
      <c r="FI12" s="11"/>
      <c r="FJ12" s="11"/>
      <c r="FK12" s="11"/>
      <c r="FL12" s="11"/>
      <c r="FM12" s="11"/>
      <c r="FN12" s="11"/>
      <c r="FO12" s="11"/>
      <c r="FP12" s="11"/>
      <c r="FQ12" s="11"/>
      <c r="FR12" s="11"/>
      <c r="FS12" s="11"/>
      <c r="FT12" s="11"/>
      <c r="FU12" s="11"/>
      <c r="FV12" s="11"/>
      <c r="FW12" s="11"/>
      <c r="FX12" s="11"/>
      <c r="FY12" s="11"/>
      <c r="FZ12" s="11"/>
      <c r="GA12" s="11"/>
      <c r="GB12" s="11"/>
      <c r="GC12" s="11"/>
      <c r="GD12" s="11"/>
      <c r="GE12" s="11"/>
      <c r="GF12" s="11"/>
      <c r="GG12" s="11"/>
      <c r="GH12" s="11"/>
      <c r="GI12" s="11"/>
      <c r="GJ12" s="11"/>
      <c r="GK12" s="11"/>
      <c r="GL12" s="11"/>
      <c r="GM12" s="11"/>
      <c r="GN12" s="11"/>
      <c r="GO12" s="11"/>
      <c r="GP12" s="11"/>
      <c r="GQ12" s="11"/>
      <c r="GR12" s="11"/>
      <c r="GS12" s="11"/>
      <c r="GT12" s="11"/>
      <c r="GU12" s="11"/>
      <c r="GV12" s="11"/>
      <c r="GW12" s="11"/>
      <c r="GX12" s="11"/>
      <c r="GY12" s="11"/>
      <c r="GZ12" s="11"/>
      <c r="HA12" s="11"/>
      <c r="HB12" s="11"/>
      <c r="HC12" s="11"/>
      <c r="HD12" s="11"/>
      <c r="HE12" s="11"/>
      <c r="HF12" s="11"/>
      <c r="HG12" s="11"/>
      <c r="HH12" s="11"/>
      <c r="HI12" s="11"/>
      <c r="HJ12" s="11"/>
      <c r="HK12" s="11"/>
      <c r="HL12" s="11"/>
      <c r="HM12" s="11"/>
      <c r="HN12" s="11"/>
      <c r="HO12" s="11"/>
      <c r="HP12" s="11"/>
      <c r="HQ12" s="11"/>
      <c r="HR12" s="11"/>
      <c r="HS12" s="11"/>
      <c r="HT12" s="11"/>
      <c r="HU12" s="11"/>
      <c r="HV12" s="11"/>
      <c r="HW12" s="11"/>
      <c r="HX12" s="11"/>
      <c r="HY12" s="11"/>
      <c r="HZ12" s="11"/>
      <c r="IA12" s="11"/>
      <c r="IB12" s="11"/>
      <c r="IC12" s="11"/>
      <c r="ID12" s="11"/>
      <c r="IE12" s="11"/>
      <c r="IF12" s="11"/>
      <c r="IG12" s="11"/>
      <c r="IH12" s="11"/>
      <c r="II12" s="11"/>
      <c r="IJ12" s="11"/>
      <c r="IK12" s="11"/>
      <c r="IL12" s="11"/>
      <c r="IM12" s="11"/>
      <c r="IN12" s="11"/>
      <c r="IO12" s="11"/>
      <c r="IP12" s="11"/>
      <c r="IQ12" s="11"/>
      <c r="IR12" s="11"/>
      <c r="IS12" s="11"/>
      <c r="IT12" s="11"/>
      <c r="IU12" s="11"/>
      <c r="IV12" s="11"/>
      <c r="IW12" s="11"/>
      <c r="IX12" s="11"/>
      <c r="IY12" s="11"/>
      <c r="IZ12" s="11"/>
      <c r="JA12" s="11"/>
      <c r="JB12" s="11"/>
      <c r="JC12" s="11"/>
      <c r="JD12" s="11"/>
      <c r="JE12" s="11"/>
      <c r="JF12" s="11"/>
      <c r="JG12" s="11"/>
      <c r="JH12" s="11"/>
      <c r="JI12" s="11"/>
      <c r="JJ12" s="11"/>
      <c r="JK12" s="11"/>
      <c r="JL12" s="11"/>
      <c r="JM12" s="11"/>
      <c r="JN12" s="11"/>
      <c r="JO12" s="11"/>
      <c r="JP12" s="11"/>
      <c r="JQ12" s="11"/>
      <c r="JR12" s="11"/>
      <c r="JS12" s="11"/>
      <c r="JT12" s="11"/>
      <c r="JU12" s="11"/>
      <c r="JV12" s="11"/>
      <c r="JW12" s="11"/>
      <c r="JX12" s="11"/>
      <c r="JY12" s="11"/>
      <c r="JZ12" s="11"/>
      <c r="KA12" s="11"/>
      <c r="KB12" s="11"/>
      <c r="KC12" s="11"/>
      <c r="KD12" s="11"/>
      <c r="KE12" s="11"/>
      <c r="KF12" s="11"/>
      <c r="KG12" s="11"/>
      <c r="KH12" s="11"/>
      <c r="KI12" s="11"/>
      <c r="KJ12" s="11"/>
      <c r="KK12" s="11"/>
      <c r="KL12" s="11"/>
      <c r="KM12" s="11"/>
      <c r="KN12" s="11"/>
      <c r="KO12" s="11"/>
      <c r="KP12" s="11"/>
      <c r="KQ12" s="11"/>
      <c r="KR12" s="11"/>
      <c r="KS12" s="11"/>
      <c r="KT12" s="11"/>
      <c r="KU12" s="11"/>
      <c r="KV12" s="11"/>
      <c r="KW12" s="11"/>
      <c r="KX12" s="11"/>
      <c r="KY12" s="11"/>
      <c r="KZ12" s="11"/>
      <c r="LA12" s="11"/>
      <c r="LB12" s="11"/>
      <c r="LC12" s="11"/>
      <c r="LD12" s="11"/>
      <c r="LE12" s="11"/>
      <c r="LF12" s="11"/>
      <c r="LG12" s="11"/>
      <c r="LH12" s="11"/>
      <c r="LI12" s="11"/>
      <c r="LJ12" s="11"/>
      <c r="LK12" s="11"/>
      <c r="LL12" s="11"/>
      <c r="LM12" s="11"/>
      <c r="LN12" s="11"/>
      <c r="LO12" s="11"/>
      <c r="LP12" s="11"/>
      <c r="LQ12" s="11"/>
      <c r="LR12" s="11"/>
      <c r="LS12" s="11"/>
      <c r="LT12" s="11"/>
      <c r="LU12" s="11"/>
      <c r="LV12" s="11"/>
      <c r="LW12" s="11"/>
      <c r="LX12" s="11"/>
      <c r="LY12" s="11"/>
      <c r="LZ12" s="11"/>
      <c r="MA12" s="11"/>
      <c r="MB12" s="11"/>
      <c r="MC12" s="11"/>
      <c r="MD12" s="11"/>
      <c r="ME12" s="11"/>
      <c r="MF12" s="11"/>
      <c r="MG12" s="11"/>
      <c r="MH12" s="11"/>
      <c r="MI12" s="11"/>
      <c r="MJ12" s="11"/>
      <c r="MK12" s="11"/>
      <c r="ML12" s="11"/>
      <c r="MM12" s="11"/>
      <c r="MN12" s="11"/>
      <c r="MO12" s="11"/>
      <c r="MP12" s="11"/>
      <c r="MQ12" s="11"/>
      <c r="MR12" s="11"/>
      <c r="MS12" s="11"/>
      <c r="MT12" s="11"/>
      <c r="MU12" s="11"/>
      <c r="MV12" s="11"/>
      <c r="MW12" s="11"/>
      <c r="MX12" s="11"/>
      <c r="MY12" s="11"/>
      <c r="MZ12" s="11"/>
      <c r="NA12" s="11"/>
      <c r="NB12" s="11"/>
      <c r="NC12" s="11"/>
      <c r="ND12" s="11"/>
      <c r="NE12" s="11"/>
      <c r="NF12" s="11"/>
      <c r="NG12" s="11"/>
      <c r="NH12" s="11"/>
      <c r="NI12" s="11"/>
      <c r="NJ12" s="11"/>
      <c r="NK12" s="11"/>
      <c r="NL12" s="11"/>
      <c r="NM12" s="11"/>
      <c r="NN12" s="11"/>
      <c r="NO12" s="11"/>
      <c r="NP12" s="11"/>
      <c r="NQ12" s="11"/>
      <c r="NR12" s="11"/>
      <c r="NS12" s="11"/>
      <c r="NT12" s="11"/>
      <c r="NU12" s="11"/>
      <c r="NV12" s="11"/>
      <c r="NW12" s="11"/>
      <c r="NX12" s="11"/>
      <c r="NY12" s="11"/>
      <c r="NZ12" s="11"/>
      <c r="OA12" s="11"/>
      <c r="OB12" s="11"/>
      <c r="OC12" s="11"/>
      <c r="OD12" s="11"/>
      <c r="OE12" s="11"/>
      <c r="OF12" s="11"/>
      <c r="OG12" s="11"/>
      <c r="OH12" s="11"/>
      <c r="OI12" s="11"/>
      <c r="OJ12" s="11"/>
      <c r="OK12" s="11"/>
      <c r="OL12" s="11"/>
      <c r="OM12" s="11"/>
      <c r="ON12" s="11"/>
      <c r="OO12" s="11"/>
      <c r="OP12" s="11"/>
      <c r="OQ12" s="11"/>
      <c r="OR12" s="11"/>
      <c r="OS12" s="11"/>
      <c r="OT12" s="11"/>
      <c r="OU12" s="11"/>
      <c r="OV12" s="11"/>
      <c r="OW12" s="11"/>
      <c r="OX12" s="11"/>
      <c r="OY12" s="11"/>
      <c r="OZ12" s="11"/>
      <c r="PA12" s="11"/>
      <c r="PB12" s="11"/>
      <c r="PC12" s="11"/>
      <c r="PD12" s="11"/>
      <c r="PE12" s="11"/>
      <c r="PF12" s="11"/>
      <c r="PG12" s="11"/>
      <c r="PH12" s="11"/>
      <c r="PI12" s="11"/>
      <c r="PJ12" s="11"/>
      <c r="PK12" s="11"/>
      <c r="PL12" s="11"/>
      <c r="PM12" s="11"/>
      <c r="PN12" s="11"/>
      <c r="PO12" s="11"/>
      <c r="PP12" s="11"/>
      <c r="PQ12" s="11"/>
      <c r="PR12" s="11"/>
      <c r="PS12" s="11"/>
      <c r="PT12" s="11"/>
      <c r="PU12" s="11"/>
      <c r="PV12" s="11"/>
      <c r="PW12" s="11"/>
      <c r="PX12" s="11"/>
      <c r="PY12" s="11"/>
      <c r="PZ12" s="11"/>
      <c r="QA12" s="11"/>
      <c r="QB12" s="11"/>
      <c r="QC12" s="11"/>
      <c r="QD12" s="11"/>
      <c r="QE12" s="11"/>
      <c r="QF12" s="11"/>
      <c r="QG12" s="11"/>
      <c r="QH12" s="11"/>
      <c r="QI12" s="11"/>
      <c r="QJ12" s="11"/>
      <c r="QK12" s="11"/>
      <c r="QL12" s="11"/>
      <c r="QM12" s="11"/>
      <c r="QN12" s="11"/>
      <c r="QO12" s="11"/>
      <c r="QP12" s="11"/>
      <c r="QQ12" s="11"/>
      <c r="QR12" s="11"/>
      <c r="QS12" s="11"/>
      <c r="QT12" s="11"/>
      <c r="QU12" s="11"/>
      <c r="QV12" s="11"/>
      <c r="QW12" s="11"/>
      <c r="QX12" s="11"/>
      <c r="QY12" s="11"/>
      <c r="QZ12" s="11"/>
      <c r="RA12" s="11"/>
      <c r="RB12" s="11"/>
      <c r="RC12" s="11"/>
      <c r="RD12" s="11"/>
      <c r="RE12" s="11"/>
      <c r="RF12" s="11"/>
      <c r="RG12" s="11"/>
      <c r="RH12" s="11"/>
      <c r="RI12" s="11"/>
      <c r="RJ12" s="11"/>
      <c r="RK12" s="11"/>
      <c r="RL12" s="11"/>
      <c r="RM12" s="11"/>
      <c r="RN12" s="11"/>
      <c r="RO12" s="11"/>
      <c r="RP12" s="11"/>
      <c r="RQ12" s="11"/>
      <c r="RR12" s="11"/>
      <c r="RS12" s="11"/>
      <c r="RT12" s="11"/>
      <c r="RU12" s="11"/>
      <c r="RV12" s="11"/>
      <c r="RW12" s="11"/>
      <c r="RX12" s="11"/>
      <c r="RY12" s="11"/>
      <c r="RZ12" s="11"/>
      <c r="SA12" s="11"/>
      <c r="SB12" s="11"/>
      <c r="SC12" s="11"/>
      <c r="SD12" s="11"/>
      <c r="SE12" s="11"/>
      <c r="SF12" s="11"/>
      <c r="SG12" s="11"/>
      <c r="SH12" s="11"/>
      <c r="SI12" s="11"/>
      <c r="SJ12" s="11"/>
      <c r="SK12" s="11"/>
      <c r="SL12" s="11"/>
      <c r="SM12" s="11"/>
      <c r="SN12" s="11"/>
      <c r="SO12" s="11"/>
      <c r="SP12" s="11"/>
      <c r="SQ12" s="11"/>
      <c r="SR12" s="11"/>
      <c r="SS12" s="11"/>
      <c r="ST12" s="11"/>
      <c r="SU12" s="11"/>
      <c r="SV12" s="11"/>
      <c r="SW12" s="11"/>
      <c r="SX12" s="11"/>
      <c r="SY12" s="11"/>
      <c r="SZ12" s="11"/>
      <c r="TA12" s="11"/>
      <c r="TB12" s="11"/>
      <c r="TC12" s="11"/>
      <c r="TD12" s="11"/>
      <c r="TE12" s="11"/>
      <c r="TF12" s="11"/>
      <c r="TG12" s="11"/>
      <c r="TH12" s="11"/>
      <c r="TI12" s="11"/>
      <c r="TJ12" s="11"/>
      <c r="TK12" s="11"/>
      <c r="TL12" s="11"/>
      <c r="TM12" s="11"/>
      <c r="TN12" s="11"/>
      <c r="TO12" s="11"/>
      <c r="TP12" s="11"/>
      <c r="TQ12" s="11"/>
      <c r="TR12" s="11"/>
      <c r="TS12" s="11"/>
      <c r="TT12" s="11"/>
      <c r="TU12" s="11"/>
      <c r="TV12" s="11"/>
      <c r="TW12" s="11"/>
      <c r="TX12" s="11"/>
      <c r="TY12" s="11"/>
      <c r="TZ12" s="11"/>
      <c r="UA12" s="11"/>
      <c r="UB12" s="11"/>
      <c r="UC12" s="11"/>
      <c r="UD12" s="11"/>
      <c r="UE12" s="11"/>
      <c r="UF12" s="11"/>
      <c r="UG12" s="11"/>
      <c r="UH12" s="11"/>
      <c r="UI12" s="11"/>
      <c r="UJ12" s="11"/>
      <c r="UK12" s="11"/>
      <c r="UL12" s="11"/>
      <c r="UM12" s="11"/>
      <c r="UN12" s="11"/>
      <c r="UO12" s="11"/>
      <c r="UP12" s="11"/>
      <c r="UQ12" s="11"/>
      <c r="UR12" s="11"/>
      <c r="US12" s="11"/>
      <c r="UT12" s="11"/>
      <c r="UU12" s="11"/>
      <c r="UV12" s="11"/>
      <c r="UW12" s="11"/>
      <c r="UX12" s="11"/>
      <c r="UY12" s="11"/>
      <c r="UZ12" s="11"/>
      <c r="VA12" s="11"/>
      <c r="VB12" s="11"/>
      <c r="VC12" s="11"/>
      <c r="VD12" s="11"/>
      <c r="VE12" s="11"/>
      <c r="VF12" s="11"/>
      <c r="VG12" s="11"/>
      <c r="VH12" s="11"/>
      <c r="VI12" s="11"/>
      <c r="VJ12" s="11"/>
      <c r="VK12" s="11"/>
      <c r="VL12" s="11"/>
      <c r="VM12" s="11"/>
      <c r="VN12" s="11"/>
      <c r="VO12" s="11"/>
      <c r="VP12" s="11"/>
      <c r="VQ12" s="11"/>
      <c r="VR12" s="11"/>
      <c r="VS12" s="11"/>
      <c r="VT12" s="11"/>
      <c r="VU12" s="11"/>
      <c r="VV12" s="11"/>
      <c r="VW12" s="11"/>
      <c r="VX12" s="11"/>
      <c r="VY12" s="11"/>
      <c r="VZ12" s="11"/>
      <c r="WA12" s="11"/>
      <c r="WB12" s="11"/>
      <c r="WC12" s="11"/>
      <c r="WD12" s="11"/>
      <c r="WE12" s="11"/>
      <c r="WF12" s="11"/>
      <c r="WG12" s="11"/>
      <c r="WH12" s="11"/>
      <c r="WI12" s="11"/>
      <c r="WJ12" s="11"/>
      <c r="WK12" s="11"/>
      <c r="WL12" s="11"/>
      <c r="WM12" s="11"/>
      <c r="WN12" s="11"/>
      <c r="WO12" s="11"/>
      <c r="WP12" s="11"/>
      <c r="WQ12" s="11"/>
      <c r="WR12" s="11"/>
      <c r="WS12" s="11"/>
      <c r="WT12" s="11"/>
      <c r="WU12" s="11"/>
      <c r="WV12" s="11"/>
      <c r="WW12" s="11"/>
      <c r="WX12" s="11"/>
      <c r="WY12" s="11"/>
      <c r="WZ12" s="11"/>
      <c r="XA12" s="11"/>
      <c r="XB12" s="11"/>
      <c r="XC12" s="11"/>
      <c r="XD12" s="11"/>
      <c r="XE12" s="11"/>
      <c r="XF12" s="11"/>
      <c r="XG12" s="11"/>
      <c r="XH12" s="11"/>
      <c r="XI12" s="11"/>
      <c r="XJ12" s="11"/>
      <c r="XK12" s="11"/>
      <c r="XL12" s="11"/>
      <c r="XM12" s="11"/>
      <c r="XN12" s="11"/>
      <c r="XO12" s="11"/>
      <c r="XP12" s="11"/>
      <c r="XQ12" s="11"/>
      <c r="XR12" s="11"/>
      <c r="XS12" s="11"/>
      <c r="XT12" s="11"/>
      <c r="XU12" s="11"/>
      <c r="XV12" s="11"/>
      <c r="XW12" s="11"/>
      <c r="XX12" s="11"/>
      <c r="XY12" s="11"/>
      <c r="XZ12" s="11"/>
      <c r="YA12" s="11"/>
      <c r="YB12" s="11"/>
      <c r="YC12" s="11"/>
      <c r="YD12" s="11"/>
      <c r="YE12" s="11"/>
      <c r="YF12" s="11"/>
      <c r="YG12" s="11"/>
      <c r="YH12" s="11"/>
      <c r="YI12" s="11"/>
      <c r="YJ12" s="11"/>
      <c r="YK12" s="11"/>
      <c r="YL12" s="11"/>
      <c r="YM12" s="11"/>
      <c r="YN12" s="11"/>
      <c r="YO12" s="11"/>
      <c r="YP12" s="11"/>
      <c r="YQ12" s="11"/>
      <c r="YR12" s="11"/>
      <c r="YS12" s="11"/>
      <c r="YT12" s="11"/>
      <c r="YU12" s="11"/>
      <c r="YV12" s="11"/>
      <c r="YW12" s="11"/>
      <c r="YX12" s="11"/>
      <c r="YY12" s="11"/>
      <c r="YZ12" s="11"/>
      <c r="ZA12" s="11"/>
      <c r="ZB12" s="11"/>
      <c r="ZC12" s="11"/>
      <c r="ZD12" s="11"/>
      <c r="ZE12" s="11"/>
      <c r="ZF12" s="11"/>
      <c r="ZG12" s="11"/>
      <c r="ZH12" s="11"/>
      <c r="ZI12" s="11"/>
      <c r="ZJ12" s="11"/>
      <c r="ZK12" s="11"/>
      <c r="ZL12" s="11"/>
      <c r="ZM12" s="11"/>
      <c r="ZN12" s="11"/>
      <c r="ZO12" s="11"/>
      <c r="ZP12" s="11"/>
      <c r="ZQ12" s="11"/>
      <c r="ZR12" s="11"/>
      <c r="ZS12" s="11"/>
      <c r="ZT12" s="11"/>
      <c r="ZU12" s="11"/>
      <c r="ZV12" s="11"/>
      <c r="ZW12" s="11"/>
      <c r="ZX12" s="11"/>
      <c r="ZY12" s="11"/>
      <c r="ZZ12" s="11"/>
      <c r="AAA12" s="11"/>
      <c r="AAB12" s="11"/>
      <c r="AAC12" s="11"/>
      <c r="AAD12" s="11"/>
      <c r="AAE12" s="11"/>
      <c r="AAF12" s="11"/>
      <c r="AAG12" s="11"/>
      <c r="AAH12" s="11"/>
      <c r="AAI12" s="11"/>
      <c r="AAJ12" s="11"/>
      <c r="AAK12" s="11"/>
      <c r="AAL12" s="11"/>
      <c r="AAM12" s="11"/>
      <c r="AAN12" s="11"/>
      <c r="AAO12" s="11"/>
      <c r="AAP12" s="11"/>
      <c r="AAQ12" s="11"/>
      <c r="AAR12" s="11"/>
      <c r="AAS12" s="11"/>
      <c r="AAT12" s="11"/>
      <c r="AAU12" s="11"/>
      <c r="AAV12" s="11"/>
      <c r="AAW12" s="11"/>
      <c r="AAX12" s="11"/>
      <c r="AAY12" s="11"/>
      <c r="AAZ12" s="11"/>
      <c r="ABA12" s="11"/>
      <c r="ABB12" s="11"/>
      <c r="ABC12" s="11"/>
      <c r="ABD12" s="11"/>
      <c r="ABE12" s="11"/>
      <c r="ABF12" s="11"/>
      <c r="ABG12" s="11"/>
      <c r="ABH12" s="11"/>
      <c r="ABI12" s="11"/>
      <c r="ABJ12" s="11"/>
      <c r="ABK12" s="11"/>
      <c r="ABL12" s="11"/>
      <c r="ABM12" s="11"/>
      <c r="ABN12" s="11"/>
      <c r="ABO12" s="11"/>
      <c r="ABP12" s="11"/>
      <c r="ABQ12" s="11"/>
      <c r="ABR12" s="11"/>
      <c r="ABS12" s="11"/>
      <c r="ABT12" s="11"/>
      <c r="ABU12" s="11"/>
      <c r="ABV12" s="11"/>
      <c r="ABW12" s="11"/>
      <c r="ABX12" s="11"/>
      <c r="ABY12" s="11"/>
      <c r="ABZ12" s="11"/>
      <c r="ACA12" s="11"/>
      <c r="ACB12" s="11"/>
      <c r="ACC12" s="11"/>
      <c r="ACD12" s="11"/>
      <c r="ACE12" s="11"/>
      <c r="ACF12" s="11"/>
      <c r="ACG12" s="11"/>
      <c r="ACH12" s="11"/>
      <c r="ACI12" s="11"/>
      <c r="ACJ12" s="11"/>
      <c r="ACK12" s="11"/>
      <c r="ACL12" s="11"/>
      <c r="ACM12" s="11"/>
      <c r="ACN12" s="11"/>
      <c r="ACO12" s="11"/>
      <c r="ACP12" s="11"/>
      <c r="ACQ12" s="11"/>
      <c r="ACR12" s="11"/>
      <c r="ACS12" s="11"/>
      <c r="ACT12" s="11"/>
      <c r="ACU12" s="11"/>
      <c r="ACV12" s="11"/>
      <c r="ACW12" s="11"/>
      <c r="ACX12" s="11"/>
      <c r="ACY12" s="11"/>
      <c r="ACZ12" s="11"/>
      <c r="ADA12" s="11"/>
      <c r="ADB12" s="11"/>
      <c r="ADC12" s="11"/>
      <c r="ADD12" s="11"/>
      <c r="ADE12" s="11"/>
      <c r="ADF12" s="11"/>
      <c r="ADG12" s="11"/>
      <c r="ADH12" s="11"/>
      <c r="ADI12" s="11"/>
      <c r="ADJ12" s="11"/>
      <c r="ADK12" s="11"/>
      <c r="ADL12" s="11"/>
      <c r="ADM12" s="11"/>
      <c r="ADN12" s="11"/>
      <c r="ADO12" s="11"/>
      <c r="ADP12" s="11"/>
      <c r="ADQ12" s="11"/>
      <c r="ADR12" s="11"/>
      <c r="ADS12" s="11"/>
      <c r="ADT12" s="11"/>
      <c r="ADU12" s="11"/>
      <c r="ADV12" s="11"/>
      <c r="ADW12" s="11"/>
      <c r="ADX12" s="11"/>
      <c r="ADY12" s="11"/>
      <c r="ADZ12" s="11"/>
      <c r="AEA12" s="11"/>
      <c r="AEB12" s="11"/>
      <c r="AEC12" s="11"/>
      <c r="AED12" s="11"/>
      <c r="AEE12" s="11"/>
      <c r="AEF12" s="11"/>
      <c r="AEG12" s="11"/>
      <c r="AEH12" s="11"/>
      <c r="AEI12" s="11"/>
      <c r="AEJ12" s="11"/>
      <c r="AEK12" s="11"/>
      <c r="AEL12" s="11"/>
      <c r="AEM12" s="11"/>
      <c r="AEN12" s="11"/>
      <c r="AEO12" s="11"/>
      <c r="AEP12" s="11"/>
      <c r="AEQ12" s="11"/>
      <c r="AER12" s="11"/>
      <c r="AES12" s="11"/>
      <c r="AET12" s="11"/>
      <c r="AEU12" s="11"/>
      <c r="AEV12" s="11"/>
      <c r="AEW12" s="11"/>
      <c r="AEX12" s="11"/>
      <c r="AEY12" s="11"/>
      <c r="AEZ12" s="11"/>
      <c r="AFA12" s="11"/>
      <c r="AFB12" s="11"/>
      <c r="AFC12" s="11"/>
      <c r="AFD12" s="11"/>
      <c r="AFE12" s="11"/>
      <c r="AFF12" s="11"/>
      <c r="AFG12" s="11"/>
      <c r="AFH12" s="11"/>
      <c r="AFI12" s="11"/>
      <c r="AFJ12" s="11"/>
      <c r="AFK12" s="11"/>
      <c r="AFL12" s="11"/>
      <c r="AFM12" s="11"/>
      <c r="AFN12" s="11"/>
      <c r="AFO12" s="11"/>
      <c r="AFP12" s="11"/>
      <c r="AFQ12" s="11"/>
      <c r="AFR12" s="11"/>
      <c r="AFS12" s="11"/>
      <c r="AFT12" s="11"/>
      <c r="AFU12" s="11"/>
      <c r="AFV12" s="11"/>
      <c r="AFW12" s="11"/>
      <c r="AFX12" s="11"/>
      <c r="AFY12" s="11"/>
      <c r="AFZ12" s="11"/>
      <c r="AGA12" s="11"/>
      <c r="AGB12" s="11"/>
      <c r="AGC12" s="11"/>
      <c r="AGD12" s="11"/>
      <c r="AGE12" s="11"/>
      <c r="AGF12" s="11"/>
      <c r="AGG12" s="11"/>
      <c r="AGH12" s="11"/>
      <c r="AGI12" s="11"/>
      <c r="AGJ12" s="11"/>
      <c r="AGK12" s="11"/>
      <c r="AGL12" s="11"/>
      <c r="AGM12" s="11"/>
      <c r="AGN12" s="11"/>
      <c r="AGO12" s="11"/>
      <c r="AGP12" s="11"/>
      <c r="AGQ12" s="11"/>
      <c r="AGR12" s="11"/>
      <c r="AGS12" s="11"/>
      <c r="AGT12" s="11"/>
      <c r="AGU12" s="11"/>
      <c r="AGV12" s="11"/>
      <c r="AGW12" s="11"/>
      <c r="AGX12" s="11"/>
      <c r="AGY12" s="11"/>
      <c r="AGZ12" s="11"/>
      <c r="AHA12" s="11"/>
      <c r="AHB12" s="11"/>
      <c r="AHC12" s="11"/>
      <c r="AHD12" s="11"/>
      <c r="AHE12" s="11"/>
      <c r="AHF12" s="11"/>
      <c r="AHG12" s="11"/>
      <c r="AHH12" s="11"/>
      <c r="AHI12" s="11"/>
      <c r="AHJ12" s="11"/>
      <c r="AHK12" s="11"/>
      <c r="AHL12" s="11"/>
      <c r="AHM12" s="11"/>
      <c r="AHN12" s="11"/>
      <c r="AHO12" s="11"/>
      <c r="AHP12" s="11"/>
      <c r="AHQ12" s="11"/>
      <c r="AHR12" s="11"/>
      <c r="AHS12" s="11"/>
      <c r="AHT12" s="11"/>
      <c r="AHU12" s="11"/>
      <c r="AHV12" s="11"/>
      <c r="AHW12" s="11"/>
      <c r="AHX12" s="11"/>
      <c r="AHY12" s="11"/>
      <c r="AHZ12" s="11"/>
      <c r="AIA12" s="11"/>
      <c r="AIB12" s="11"/>
      <c r="AIC12" s="11"/>
      <c r="AID12" s="11"/>
      <c r="AIE12" s="11"/>
      <c r="AIF12" s="11"/>
      <c r="AIG12" s="11"/>
      <c r="AIH12" s="11"/>
      <c r="AII12" s="11"/>
      <c r="AIJ12" s="11"/>
      <c r="AIK12" s="11"/>
      <c r="AIL12" s="11"/>
      <c r="AIM12" s="11"/>
      <c r="AIN12" s="11"/>
      <c r="AIO12" s="11"/>
      <c r="AIP12" s="11"/>
      <c r="AIQ12" s="11"/>
      <c r="AIR12" s="11"/>
      <c r="AIS12" s="11"/>
      <c r="AIT12" s="11"/>
      <c r="AIU12" s="11"/>
      <c r="AIV12" s="11"/>
      <c r="AIW12" s="11"/>
      <c r="AIX12" s="11"/>
      <c r="AIY12" s="11"/>
      <c r="AIZ12" s="11"/>
      <c r="AJA12" s="11"/>
      <c r="AJB12" s="11"/>
      <c r="AJC12" s="11"/>
      <c r="AJD12" s="11"/>
      <c r="AJE12" s="11"/>
      <c r="AJF12" s="11"/>
      <c r="AJG12" s="11"/>
      <c r="AJH12" s="11"/>
      <c r="AJI12" s="11"/>
      <c r="AJJ12" s="11"/>
      <c r="AJK12" s="11"/>
      <c r="AJL12" s="11"/>
      <c r="AJM12" s="11"/>
      <c r="AJN12" s="11"/>
      <c r="AJO12" s="11"/>
      <c r="AJP12" s="11"/>
      <c r="AJQ12" s="11"/>
      <c r="AJR12" s="11"/>
      <c r="AJS12" s="11"/>
      <c r="AJT12" s="11"/>
      <c r="AJU12" s="11"/>
      <c r="AJV12" s="11"/>
      <c r="AJW12" s="11"/>
      <c r="AJX12" s="11"/>
      <c r="AJY12" s="11"/>
      <c r="AJZ12" s="11"/>
      <c r="AKA12" s="11"/>
      <c r="AKB12" s="11"/>
      <c r="AKC12" s="11"/>
      <c r="AKD12" s="11"/>
      <c r="AKE12" s="11"/>
      <c r="AKF12" s="11"/>
      <c r="AKG12" s="11"/>
      <c r="AKH12" s="11"/>
      <c r="AKI12" s="11"/>
      <c r="AKJ12" s="11"/>
      <c r="AKK12" s="11"/>
      <c r="AKL12" s="11"/>
      <c r="AKM12" s="11"/>
      <c r="AKN12" s="11"/>
      <c r="AKO12" s="11"/>
      <c r="AKP12" s="11"/>
      <c r="AKQ12" s="11"/>
      <c r="AKR12" s="11"/>
      <c r="AKS12" s="11"/>
      <c r="AKT12" s="11"/>
      <c r="AKU12" s="11"/>
      <c r="AKV12" s="11"/>
      <c r="AKW12" s="11"/>
      <c r="AKX12" s="11"/>
      <c r="AKY12" s="11"/>
      <c r="AKZ12" s="11"/>
      <c r="ALA12" s="11"/>
      <c r="ALB12" s="11"/>
      <c r="ALC12" s="11"/>
      <c r="ALD12" s="11"/>
      <c r="ALE12" s="11"/>
      <c r="ALF12" s="11"/>
      <c r="ALG12" s="11"/>
      <c r="ALH12" s="11"/>
      <c r="ALI12" s="11"/>
      <c r="ALJ12" s="11"/>
      <c r="ALK12" s="11"/>
      <c r="ALL12" s="11"/>
      <c r="ALM12" s="11"/>
      <c r="ALN12" s="11"/>
      <c r="ALO12" s="11"/>
      <c r="ALP12" s="11"/>
      <c r="ALQ12" s="11"/>
      <c r="ALR12" s="11"/>
      <c r="ALS12" s="11"/>
      <c r="ALT12" s="11"/>
      <c r="ALU12" s="11"/>
      <c r="ALV12" s="11"/>
      <c r="ALW12" s="11"/>
      <c r="ALX12" s="11"/>
      <c r="ALY12" s="11"/>
      <c r="ALZ12" s="11"/>
      <c r="AMA12" s="11"/>
      <c r="AMB12" s="11"/>
      <c r="AMC12" s="11"/>
      <c r="AMD12" s="11"/>
      <c r="AME12" s="11"/>
      <c r="AMF12" s="11"/>
      <c r="AMG12" s="11"/>
      <c r="AMH12" s="11"/>
      <c r="AMI12" s="11"/>
      <c r="AMJ12" s="11"/>
      <c r="AMK12" s="11"/>
      <c r="AML12" s="11"/>
      <c r="AMM12" s="11"/>
      <c r="AMN12" s="11"/>
      <c r="AMO12" s="11"/>
      <c r="AMP12" s="11"/>
      <c r="AMQ12" s="11"/>
      <c r="AMR12" s="11"/>
      <c r="AMS12" s="11"/>
      <c r="AMT12" s="11"/>
      <c r="AMU12" s="11"/>
      <c r="AMV12" s="11"/>
      <c r="AMW12" s="11"/>
      <c r="AMX12" s="11"/>
      <c r="AMY12" s="11"/>
      <c r="AMZ12" s="11"/>
      <c r="ANA12" s="11"/>
      <c r="ANB12" s="11"/>
      <c r="ANC12" s="11"/>
      <c r="AND12" s="11"/>
      <c r="ANE12" s="11"/>
      <c r="ANF12" s="11"/>
      <c r="ANG12" s="11"/>
      <c r="ANH12" s="11"/>
      <c r="ANI12" s="11"/>
      <c r="ANJ12" s="11"/>
      <c r="ANK12" s="11"/>
      <c r="ANL12" s="11"/>
      <c r="ANM12" s="11"/>
      <c r="ANN12" s="11"/>
      <c r="ANO12" s="11"/>
      <c r="ANP12" s="11"/>
      <c r="ANQ12" s="11"/>
      <c r="ANR12" s="11"/>
      <c r="ANS12" s="11"/>
      <c r="ANT12" s="11"/>
      <c r="ANU12" s="11"/>
      <c r="ANV12" s="11"/>
      <c r="ANW12" s="11"/>
      <c r="ANX12" s="11"/>
      <c r="ANY12" s="11"/>
      <c r="ANZ12" s="11"/>
      <c r="AOA12" s="11"/>
      <c r="AOB12" s="11"/>
      <c r="AOC12" s="11"/>
      <c r="AOD12" s="11"/>
      <c r="AOE12" s="11"/>
      <c r="AOF12" s="11"/>
      <c r="AOG12" s="11"/>
      <c r="AOH12" s="11"/>
      <c r="AOI12" s="11"/>
      <c r="AOJ12" s="11"/>
      <c r="AOK12" s="11"/>
      <c r="AOL12" s="11"/>
      <c r="AOM12" s="11"/>
      <c r="AON12" s="11"/>
      <c r="AOO12" s="11"/>
      <c r="AOP12" s="11"/>
      <c r="AOQ12" s="11"/>
      <c r="AOR12" s="11"/>
      <c r="AOS12" s="11"/>
      <c r="AOT12" s="11"/>
      <c r="AOU12" s="11"/>
      <c r="AOV12" s="11"/>
      <c r="AOW12" s="11"/>
      <c r="AOX12" s="11"/>
      <c r="AOY12" s="11"/>
      <c r="AOZ12" s="11"/>
      <c r="APA12" s="11"/>
      <c r="APB12" s="11"/>
      <c r="APC12" s="11"/>
      <c r="APD12" s="11"/>
      <c r="APE12" s="11"/>
      <c r="APF12" s="11"/>
      <c r="APG12" s="11"/>
      <c r="APH12" s="11"/>
      <c r="API12" s="11"/>
      <c r="APJ12" s="11"/>
      <c r="APK12" s="11"/>
      <c r="APL12" s="11"/>
      <c r="APM12" s="11"/>
      <c r="APN12" s="11"/>
      <c r="APO12" s="11"/>
      <c r="APP12" s="11"/>
      <c r="APQ12" s="11"/>
      <c r="APR12" s="11"/>
      <c r="APS12" s="11"/>
      <c r="APT12" s="11"/>
      <c r="APU12" s="11"/>
      <c r="APV12" s="11"/>
      <c r="APW12" s="11"/>
      <c r="APX12" s="11"/>
      <c r="APY12" s="11"/>
      <c r="APZ12" s="11"/>
      <c r="AQA12" s="11"/>
      <c r="AQB12" s="11"/>
      <c r="AQC12" s="11"/>
      <c r="AQD12" s="11"/>
      <c r="AQE12" s="11"/>
      <c r="AQF12" s="11"/>
      <c r="AQG12" s="11"/>
      <c r="AQH12" s="11"/>
      <c r="AQI12" s="11"/>
      <c r="AQJ12" s="11"/>
      <c r="AQK12" s="11"/>
      <c r="AQL12" s="11"/>
      <c r="AQM12" s="11"/>
      <c r="AQN12" s="11"/>
      <c r="AQO12" s="11"/>
      <c r="AQP12" s="11"/>
      <c r="AQQ12" s="11"/>
      <c r="AQR12" s="11"/>
      <c r="AQS12" s="11"/>
      <c r="AQT12" s="11"/>
      <c r="AQU12" s="11"/>
      <c r="AQV12" s="11"/>
      <c r="AQW12" s="11"/>
      <c r="AQX12" s="11"/>
      <c r="AQY12" s="11"/>
      <c r="AQZ12" s="11"/>
      <c r="ARA12" s="11"/>
      <c r="ARB12" s="11"/>
      <c r="ARC12" s="11"/>
      <c r="ARD12" s="11"/>
      <c r="ARE12" s="11"/>
      <c r="ARF12" s="11"/>
      <c r="ARG12" s="11"/>
      <c r="ARH12" s="11"/>
      <c r="ARI12" s="11"/>
      <c r="ARJ12" s="11"/>
      <c r="ARK12" s="11"/>
      <c r="ARL12" s="11"/>
      <c r="ARM12" s="11"/>
      <c r="ARN12" s="11"/>
      <c r="ARO12" s="11"/>
      <c r="ARP12" s="11"/>
      <c r="ARQ12" s="11"/>
      <c r="ARR12" s="11"/>
      <c r="ARS12" s="11"/>
      <c r="ART12" s="11"/>
      <c r="ARU12" s="11"/>
      <c r="ARV12" s="11"/>
      <c r="ARW12" s="11"/>
      <c r="ARX12" s="11"/>
      <c r="ARY12" s="11"/>
      <c r="ARZ12" s="11"/>
      <c r="ASA12" s="11"/>
      <c r="ASB12" s="11"/>
      <c r="ASC12" s="11"/>
      <c r="ASD12" s="11"/>
      <c r="ASE12" s="11"/>
      <c r="ASF12" s="11"/>
      <c r="ASG12" s="11"/>
      <c r="ASH12" s="11"/>
      <c r="ASI12" s="11"/>
      <c r="ASJ12" s="11"/>
      <c r="ASK12" s="11"/>
      <c r="ASL12" s="11"/>
      <c r="ASM12" s="11"/>
      <c r="ASN12" s="11"/>
      <c r="ASO12" s="11"/>
      <c r="ASP12" s="11"/>
      <c r="ASQ12" s="11"/>
      <c r="ASR12" s="11"/>
      <c r="ASS12" s="11"/>
      <c r="AST12" s="11"/>
      <c r="ASU12" s="11"/>
      <c r="ASV12" s="11"/>
      <c r="ASW12" s="11"/>
      <c r="ASX12" s="11"/>
      <c r="ASY12" s="11"/>
      <c r="ASZ12" s="11"/>
      <c r="ATA12" s="11"/>
      <c r="ATB12" s="11"/>
      <c r="ATC12" s="11"/>
      <c r="ATD12" s="11"/>
      <c r="ATE12" s="11"/>
      <c r="ATF12" s="11"/>
      <c r="ATG12" s="11"/>
      <c r="ATH12" s="11"/>
      <c r="ATI12" s="11"/>
      <c r="ATJ12" s="11"/>
      <c r="ATK12" s="11"/>
      <c r="ATL12" s="11"/>
      <c r="ATM12" s="11"/>
      <c r="ATN12" s="11"/>
      <c r="ATO12" s="11"/>
      <c r="ATP12" s="11"/>
      <c r="ATQ12" s="11"/>
      <c r="ATR12" s="11"/>
      <c r="ATS12" s="11"/>
      <c r="ATT12" s="11"/>
      <c r="ATU12" s="11"/>
      <c r="ATV12" s="11"/>
      <c r="ATW12" s="11"/>
      <c r="ATX12" s="11"/>
      <c r="ATY12" s="11"/>
      <c r="ATZ12" s="11"/>
      <c r="AUA12" s="11"/>
      <c r="AUB12" s="11"/>
      <c r="AUC12" s="11"/>
      <c r="AUD12" s="11"/>
      <c r="AUE12" s="11"/>
      <c r="AUF12" s="11"/>
      <c r="AUG12" s="11"/>
      <c r="AUH12" s="11"/>
    </row>
    <row r="13" spans="1:1230" s="8" customFormat="1" x14ac:dyDescent="0.25">
      <c r="A13" s="25"/>
      <c r="B13" s="26">
        <v>8</v>
      </c>
      <c r="C13" s="26"/>
      <c r="D13" s="26"/>
      <c r="E13" s="26"/>
      <c r="F13" s="27"/>
      <c r="G13" s="26"/>
      <c r="H13" s="28"/>
      <c r="I13" s="12"/>
      <c r="J13" s="11"/>
      <c r="K13" s="11"/>
      <c r="L13" s="11"/>
      <c r="M13" s="11"/>
      <c r="N13" s="11"/>
      <c r="O13" s="11"/>
      <c r="P13" s="11"/>
      <c r="Q13" s="11"/>
      <c r="R13" s="11"/>
      <c r="S13" s="11"/>
      <c r="T13" s="11"/>
      <c r="U13" s="11"/>
      <c r="V13" s="11"/>
      <c r="W13" s="11"/>
      <c r="X13" s="11"/>
      <c r="Y13" s="11"/>
      <c r="Z13" s="11"/>
      <c r="AA13" s="11"/>
      <c r="AB13" s="11"/>
      <c r="AC13" s="11"/>
      <c r="AD13" s="11"/>
      <c r="AE13" s="11"/>
      <c r="AF13" s="11"/>
      <c r="AG13" s="11"/>
      <c r="AH13" s="11"/>
      <c r="AI13" s="11"/>
      <c r="AJ13" s="11"/>
      <c r="AK13" s="11"/>
      <c r="AL13" s="11"/>
      <c r="AM13" s="11"/>
      <c r="AN13" s="11"/>
      <c r="AO13" s="11"/>
      <c r="AP13" s="11"/>
      <c r="AQ13" s="11"/>
      <c r="AR13" s="11"/>
      <c r="AS13" s="11"/>
      <c r="AT13" s="11"/>
      <c r="AU13" s="11"/>
      <c r="AV13" s="11"/>
      <c r="AW13" s="11"/>
      <c r="AX13" s="11"/>
      <c r="AY13" s="11"/>
      <c r="AZ13" s="11"/>
      <c r="BA13" s="11"/>
      <c r="BB13" s="11"/>
      <c r="BC13" s="11"/>
      <c r="BD13" s="11"/>
      <c r="BE13" s="11"/>
      <c r="BF13" s="11"/>
      <c r="BG13" s="11"/>
      <c r="BH13" s="11"/>
      <c r="BI13" s="11"/>
      <c r="BJ13" s="11"/>
      <c r="BK13" s="11"/>
      <c r="BL13" s="11"/>
      <c r="BM13" s="11"/>
      <c r="BN13" s="11"/>
      <c r="BO13" s="11"/>
      <c r="BP13" s="11"/>
      <c r="BQ13" s="11"/>
      <c r="BR13" s="11"/>
      <c r="BS13" s="11"/>
      <c r="BT13" s="11"/>
      <c r="BU13" s="11"/>
      <c r="BV13" s="11"/>
      <c r="BW13" s="11"/>
      <c r="BX13" s="11"/>
      <c r="BY13" s="11"/>
      <c r="BZ13" s="11"/>
      <c r="CA13" s="11"/>
      <c r="CB13" s="11"/>
      <c r="CC13" s="11"/>
      <c r="CD13" s="11"/>
      <c r="CE13" s="11"/>
      <c r="CF13" s="11"/>
      <c r="CG13" s="11"/>
      <c r="CH13" s="11"/>
      <c r="CI13" s="11"/>
      <c r="CJ13" s="11"/>
      <c r="CK13" s="11"/>
      <c r="CL13" s="11"/>
      <c r="CM13" s="11"/>
      <c r="CN13" s="11"/>
      <c r="CO13" s="11"/>
      <c r="CP13" s="11"/>
      <c r="CQ13" s="11"/>
      <c r="CR13" s="11"/>
      <c r="CS13" s="11"/>
      <c r="CT13" s="11"/>
      <c r="CU13" s="11"/>
      <c r="CV13" s="11"/>
      <c r="CW13" s="11"/>
      <c r="CX13" s="11"/>
      <c r="CY13" s="11"/>
      <c r="CZ13" s="11"/>
      <c r="DA13" s="11"/>
      <c r="DB13" s="11"/>
      <c r="DC13" s="11"/>
      <c r="DD13" s="11"/>
      <c r="DE13" s="11"/>
      <c r="DF13" s="11"/>
      <c r="DG13" s="11"/>
      <c r="DH13" s="11"/>
      <c r="DI13" s="11"/>
      <c r="DJ13" s="11"/>
      <c r="DK13" s="11"/>
      <c r="DL13" s="11"/>
      <c r="DM13" s="11"/>
      <c r="DN13" s="11"/>
      <c r="DO13" s="11"/>
      <c r="DP13" s="11"/>
      <c r="DQ13" s="11"/>
      <c r="DR13" s="11"/>
      <c r="DS13" s="11"/>
      <c r="DT13" s="11"/>
      <c r="DU13" s="11"/>
      <c r="DV13" s="11"/>
      <c r="DW13" s="11"/>
      <c r="DX13" s="11"/>
      <c r="DY13" s="11"/>
      <c r="DZ13" s="11"/>
      <c r="EA13" s="11"/>
      <c r="EB13" s="11"/>
      <c r="EC13" s="11"/>
      <c r="ED13" s="11"/>
      <c r="EE13" s="11"/>
      <c r="EF13" s="11"/>
      <c r="EG13" s="11"/>
      <c r="EH13" s="11"/>
      <c r="EI13" s="11"/>
      <c r="EJ13" s="11"/>
      <c r="EK13" s="11"/>
      <c r="EL13" s="11"/>
      <c r="EM13" s="11"/>
      <c r="EN13" s="11"/>
      <c r="EO13" s="11"/>
      <c r="EP13" s="11"/>
      <c r="EQ13" s="11"/>
      <c r="ER13" s="11"/>
      <c r="ES13" s="11"/>
      <c r="ET13" s="11"/>
      <c r="EU13" s="11"/>
      <c r="EV13" s="11"/>
      <c r="EW13" s="11"/>
      <c r="EX13" s="11"/>
      <c r="EY13" s="11"/>
      <c r="EZ13" s="11"/>
      <c r="FA13" s="11"/>
      <c r="FB13" s="11"/>
      <c r="FC13" s="11"/>
      <c r="FD13" s="11"/>
      <c r="FE13" s="11"/>
      <c r="FF13" s="11"/>
      <c r="FG13" s="11"/>
      <c r="FH13" s="11"/>
      <c r="FI13" s="11"/>
      <c r="FJ13" s="11"/>
      <c r="FK13" s="11"/>
      <c r="FL13" s="11"/>
      <c r="FM13" s="11"/>
      <c r="FN13" s="11"/>
      <c r="FO13" s="11"/>
      <c r="FP13" s="11"/>
      <c r="FQ13" s="11"/>
      <c r="FR13" s="11"/>
      <c r="FS13" s="11"/>
      <c r="FT13" s="11"/>
      <c r="FU13" s="11"/>
      <c r="FV13" s="11"/>
      <c r="FW13" s="11"/>
      <c r="FX13" s="11"/>
      <c r="FY13" s="11"/>
      <c r="FZ13" s="11"/>
      <c r="GA13" s="11"/>
      <c r="GB13" s="11"/>
      <c r="GC13" s="11"/>
      <c r="GD13" s="11"/>
      <c r="GE13" s="11"/>
      <c r="GF13" s="11"/>
      <c r="GG13" s="11"/>
      <c r="GH13" s="11"/>
      <c r="GI13" s="11"/>
      <c r="GJ13" s="11"/>
      <c r="GK13" s="11"/>
      <c r="GL13" s="11"/>
      <c r="GM13" s="11"/>
      <c r="GN13" s="11"/>
      <c r="GO13" s="11"/>
      <c r="GP13" s="11"/>
      <c r="GQ13" s="11"/>
      <c r="GR13" s="11"/>
      <c r="GS13" s="11"/>
      <c r="GT13" s="11"/>
      <c r="GU13" s="11"/>
      <c r="GV13" s="11"/>
      <c r="GW13" s="11"/>
      <c r="GX13" s="11"/>
      <c r="GY13" s="11"/>
      <c r="GZ13" s="11"/>
      <c r="HA13" s="11"/>
      <c r="HB13" s="11"/>
      <c r="HC13" s="11"/>
      <c r="HD13" s="11"/>
      <c r="HE13" s="11"/>
      <c r="HF13" s="11"/>
      <c r="HG13" s="11"/>
      <c r="HH13" s="11"/>
      <c r="HI13" s="11"/>
      <c r="HJ13" s="11"/>
      <c r="HK13" s="11"/>
      <c r="HL13" s="11"/>
      <c r="HM13" s="11"/>
      <c r="HN13" s="11"/>
      <c r="HO13" s="11"/>
      <c r="HP13" s="11"/>
      <c r="HQ13" s="11"/>
      <c r="HR13" s="11"/>
      <c r="HS13" s="11"/>
      <c r="HT13" s="11"/>
      <c r="HU13" s="11"/>
      <c r="HV13" s="11"/>
      <c r="HW13" s="11"/>
      <c r="HX13" s="11"/>
      <c r="HY13" s="11"/>
      <c r="HZ13" s="11"/>
      <c r="IA13" s="11"/>
      <c r="IB13" s="11"/>
      <c r="IC13" s="11"/>
      <c r="ID13" s="11"/>
      <c r="IE13" s="11"/>
      <c r="IF13" s="11"/>
      <c r="IG13" s="11"/>
      <c r="IH13" s="11"/>
      <c r="II13" s="11"/>
      <c r="IJ13" s="11"/>
      <c r="IK13" s="11"/>
      <c r="IL13" s="11"/>
      <c r="IM13" s="11"/>
      <c r="IN13" s="11"/>
      <c r="IO13" s="11"/>
      <c r="IP13" s="11"/>
      <c r="IQ13" s="11"/>
      <c r="IR13" s="11"/>
      <c r="IS13" s="11"/>
      <c r="IT13" s="11"/>
      <c r="IU13" s="11"/>
      <c r="IV13" s="11"/>
      <c r="IW13" s="11"/>
      <c r="IX13" s="11"/>
      <c r="IY13" s="11"/>
      <c r="IZ13" s="11"/>
      <c r="JA13" s="11"/>
      <c r="JB13" s="11"/>
      <c r="JC13" s="11"/>
      <c r="JD13" s="11"/>
      <c r="JE13" s="11"/>
      <c r="JF13" s="11"/>
      <c r="JG13" s="11"/>
      <c r="JH13" s="11"/>
      <c r="JI13" s="11"/>
      <c r="JJ13" s="11"/>
      <c r="JK13" s="11"/>
      <c r="JL13" s="11"/>
      <c r="JM13" s="11"/>
      <c r="JN13" s="11"/>
      <c r="JO13" s="11"/>
      <c r="JP13" s="11"/>
      <c r="JQ13" s="11"/>
      <c r="JR13" s="11"/>
      <c r="JS13" s="11"/>
      <c r="JT13" s="11"/>
      <c r="JU13" s="11"/>
      <c r="JV13" s="11"/>
      <c r="JW13" s="11"/>
      <c r="JX13" s="11"/>
      <c r="JY13" s="11"/>
      <c r="JZ13" s="11"/>
      <c r="KA13" s="11"/>
      <c r="KB13" s="11"/>
      <c r="KC13" s="11"/>
      <c r="KD13" s="11"/>
      <c r="KE13" s="11"/>
      <c r="KF13" s="11"/>
      <c r="KG13" s="11"/>
      <c r="KH13" s="11"/>
      <c r="KI13" s="11"/>
      <c r="KJ13" s="11"/>
      <c r="KK13" s="11"/>
      <c r="KL13" s="11"/>
      <c r="KM13" s="11"/>
      <c r="KN13" s="11"/>
      <c r="KO13" s="11"/>
      <c r="KP13" s="11"/>
      <c r="KQ13" s="11"/>
      <c r="KR13" s="11"/>
      <c r="KS13" s="11"/>
      <c r="KT13" s="11"/>
      <c r="KU13" s="11"/>
      <c r="KV13" s="11"/>
      <c r="KW13" s="11"/>
      <c r="KX13" s="11"/>
      <c r="KY13" s="11"/>
      <c r="KZ13" s="11"/>
      <c r="LA13" s="11"/>
      <c r="LB13" s="11"/>
      <c r="LC13" s="11"/>
      <c r="LD13" s="11"/>
      <c r="LE13" s="11"/>
      <c r="LF13" s="11"/>
      <c r="LG13" s="11"/>
      <c r="LH13" s="11"/>
      <c r="LI13" s="11"/>
      <c r="LJ13" s="11"/>
      <c r="LK13" s="11"/>
      <c r="LL13" s="11"/>
      <c r="LM13" s="11"/>
      <c r="LN13" s="11"/>
      <c r="LO13" s="11"/>
      <c r="LP13" s="11"/>
      <c r="LQ13" s="11"/>
      <c r="LR13" s="11"/>
      <c r="LS13" s="11"/>
      <c r="LT13" s="11"/>
      <c r="LU13" s="11"/>
      <c r="LV13" s="11"/>
      <c r="LW13" s="11"/>
      <c r="LX13" s="11"/>
      <c r="LY13" s="11"/>
      <c r="LZ13" s="11"/>
      <c r="MA13" s="11"/>
      <c r="MB13" s="11"/>
      <c r="MC13" s="11"/>
      <c r="MD13" s="11"/>
      <c r="ME13" s="11"/>
      <c r="MF13" s="11"/>
      <c r="MG13" s="11"/>
      <c r="MH13" s="11"/>
      <c r="MI13" s="11"/>
      <c r="MJ13" s="11"/>
      <c r="MK13" s="11"/>
      <c r="ML13" s="11"/>
      <c r="MM13" s="11"/>
      <c r="MN13" s="11"/>
      <c r="MO13" s="11"/>
      <c r="MP13" s="11"/>
      <c r="MQ13" s="11"/>
      <c r="MR13" s="11"/>
      <c r="MS13" s="11"/>
      <c r="MT13" s="11"/>
      <c r="MU13" s="11"/>
      <c r="MV13" s="11"/>
      <c r="MW13" s="11"/>
      <c r="MX13" s="11"/>
      <c r="MY13" s="11"/>
      <c r="MZ13" s="11"/>
      <c r="NA13" s="11"/>
      <c r="NB13" s="11"/>
      <c r="NC13" s="11"/>
      <c r="ND13" s="11"/>
      <c r="NE13" s="11"/>
      <c r="NF13" s="11"/>
      <c r="NG13" s="11"/>
      <c r="NH13" s="11"/>
      <c r="NI13" s="11"/>
      <c r="NJ13" s="11"/>
      <c r="NK13" s="11"/>
      <c r="NL13" s="11"/>
      <c r="NM13" s="11"/>
      <c r="NN13" s="11"/>
      <c r="NO13" s="11"/>
      <c r="NP13" s="11"/>
      <c r="NQ13" s="11"/>
      <c r="NR13" s="11"/>
      <c r="NS13" s="11"/>
      <c r="NT13" s="11"/>
      <c r="NU13" s="11"/>
      <c r="NV13" s="11"/>
      <c r="NW13" s="11"/>
      <c r="NX13" s="11"/>
      <c r="NY13" s="11"/>
      <c r="NZ13" s="11"/>
      <c r="OA13" s="11"/>
      <c r="OB13" s="11"/>
      <c r="OC13" s="11"/>
      <c r="OD13" s="11"/>
      <c r="OE13" s="11"/>
      <c r="OF13" s="11"/>
      <c r="OG13" s="11"/>
      <c r="OH13" s="11"/>
      <c r="OI13" s="11"/>
      <c r="OJ13" s="11"/>
      <c r="OK13" s="11"/>
      <c r="OL13" s="11"/>
      <c r="OM13" s="11"/>
      <c r="ON13" s="11"/>
      <c r="OO13" s="11"/>
      <c r="OP13" s="11"/>
      <c r="OQ13" s="11"/>
      <c r="OR13" s="11"/>
      <c r="OS13" s="11"/>
      <c r="OT13" s="11"/>
      <c r="OU13" s="11"/>
      <c r="OV13" s="11"/>
      <c r="OW13" s="11"/>
      <c r="OX13" s="11"/>
      <c r="OY13" s="11"/>
      <c r="OZ13" s="11"/>
      <c r="PA13" s="11"/>
      <c r="PB13" s="11"/>
      <c r="PC13" s="11"/>
      <c r="PD13" s="11"/>
      <c r="PE13" s="11"/>
      <c r="PF13" s="11"/>
      <c r="PG13" s="11"/>
      <c r="PH13" s="11"/>
      <c r="PI13" s="11"/>
      <c r="PJ13" s="11"/>
      <c r="PK13" s="11"/>
      <c r="PL13" s="11"/>
      <c r="PM13" s="11"/>
      <c r="PN13" s="11"/>
      <c r="PO13" s="11"/>
      <c r="PP13" s="11"/>
      <c r="PQ13" s="11"/>
      <c r="PR13" s="11"/>
      <c r="PS13" s="11"/>
      <c r="PT13" s="11"/>
      <c r="PU13" s="11"/>
      <c r="PV13" s="11"/>
      <c r="PW13" s="11"/>
      <c r="PX13" s="11"/>
      <c r="PY13" s="11"/>
      <c r="PZ13" s="11"/>
      <c r="QA13" s="11"/>
      <c r="QB13" s="11"/>
      <c r="QC13" s="11"/>
      <c r="QD13" s="11"/>
      <c r="QE13" s="11"/>
      <c r="QF13" s="11"/>
      <c r="QG13" s="11"/>
      <c r="QH13" s="11"/>
      <c r="QI13" s="11"/>
      <c r="QJ13" s="11"/>
      <c r="QK13" s="11"/>
      <c r="QL13" s="11"/>
      <c r="QM13" s="11"/>
      <c r="QN13" s="11"/>
      <c r="QO13" s="11"/>
      <c r="QP13" s="11"/>
      <c r="QQ13" s="11"/>
      <c r="QR13" s="11"/>
      <c r="QS13" s="11"/>
      <c r="QT13" s="11"/>
      <c r="QU13" s="11"/>
      <c r="QV13" s="11"/>
      <c r="QW13" s="11"/>
      <c r="QX13" s="11"/>
      <c r="QY13" s="11"/>
      <c r="QZ13" s="11"/>
      <c r="RA13" s="11"/>
      <c r="RB13" s="11"/>
      <c r="RC13" s="11"/>
      <c r="RD13" s="11"/>
      <c r="RE13" s="11"/>
      <c r="RF13" s="11"/>
      <c r="RG13" s="11"/>
      <c r="RH13" s="11"/>
      <c r="RI13" s="11"/>
      <c r="RJ13" s="11"/>
      <c r="RK13" s="11"/>
      <c r="RL13" s="11"/>
      <c r="RM13" s="11"/>
      <c r="RN13" s="11"/>
      <c r="RO13" s="11"/>
      <c r="RP13" s="11"/>
      <c r="RQ13" s="11"/>
      <c r="RR13" s="11"/>
      <c r="RS13" s="11"/>
      <c r="RT13" s="11"/>
      <c r="RU13" s="11"/>
      <c r="RV13" s="11"/>
      <c r="RW13" s="11"/>
      <c r="RX13" s="11"/>
      <c r="RY13" s="11"/>
      <c r="RZ13" s="11"/>
      <c r="SA13" s="11"/>
      <c r="SB13" s="11"/>
      <c r="SC13" s="11"/>
      <c r="SD13" s="11"/>
      <c r="SE13" s="11"/>
      <c r="SF13" s="11"/>
      <c r="SG13" s="11"/>
      <c r="SH13" s="11"/>
      <c r="SI13" s="11"/>
      <c r="SJ13" s="11"/>
      <c r="SK13" s="11"/>
      <c r="SL13" s="11"/>
      <c r="SM13" s="11"/>
      <c r="SN13" s="11"/>
      <c r="SO13" s="11"/>
      <c r="SP13" s="11"/>
      <c r="SQ13" s="11"/>
      <c r="SR13" s="11"/>
      <c r="SS13" s="11"/>
      <c r="ST13" s="11"/>
      <c r="SU13" s="11"/>
      <c r="SV13" s="11"/>
      <c r="SW13" s="11"/>
      <c r="SX13" s="11"/>
      <c r="SY13" s="11"/>
      <c r="SZ13" s="11"/>
      <c r="TA13" s="11"/>
      <c r="TB13" s="11"/>
      <c r="TC13" s="11"/>
      <c r="TD13" s="11"/>
      <c r="TE13" s="11"/>
      <c r="TF13" s="11"/>
      <c r="TG13" s="11"/>
      <c r="TH13" s="11"/>
      <c r="TI13" s="11"/>
      <c r="TJ13" s="11"/>
      <c r="TK13" s="11"/>
      <c r="TL13" s="11"/>
      <c r="TM13" s="11"/>
      <c r="TN13" s="11"/>
      <c r="TO13" s="11"/>
      <c r="TP13" s="11"/>
      <c r="TQ13" s="11"/>
      <c r="TR13" s="11"/>
      <c r="TS13" s="11"/>
      <c r="TT13" s="11"/>
      <c r="TU13" s="11"/>
      <c r="TV13" s="11"/>
      <c r="TW13" s="11"/>
      <c r="TX13" s="11"/>
      <c r="TY13" s="11"/>
      <c r="TZ13" s="11"/>
      <c r="UA13" s="11"/>
      <c r="UB13" s="11"/>
      <c r="UC13" s="11"/>
      <c r="UD13" s="11"/>
      <c r="UE13" s="11"/>
      <c r="UF13" s="11"/>
      <c r="UG13" s="11"/>
      <c r="UH13" s="11"/>
      <c r="UI13" s="11"/>
      <c r="UJ13" s="11"/>
      <c r="UK13" s="11"/>
      <c r="UL13" s="11"/>
      <c r="UM13" s="11"/>
      <c r="UN13" s="11"/>
      <c r="UO13" s="11"/>
      <c r="UP13" s="11"/>
      <c r="UQ13" s="11"/>
      <c r="UR13" s="11"/>
      <c r="US13" s="11"/>
      <c r="UT13" s="11"/>
      <c r="UU13" s="11"/>
      <c r="UV13" s="11"/>
      <c r="UW13" s="11"/>
      <c r="UX13" s="11"/>
      <c r="UY13" s="11"/>
      <c r="UZ13" s="11"/>
      <c r="VA13" s="11"/>
      <c r="VB13" s="11"/>
      <c r="VC13" s="11"/>
      <c r="VD13" s="11"/>
      <c r="VE13" s="11"/>
      <c r="VF13" s="11"/>
      <c r="VG13" s="11"/>
      <c r="VH13" s="11"/>
      <c r="VI13" s="11"/>
      <c r="VJ13" s="11"/>
      <c r="VK13" s="11"/>
      <c r="VL13" s="11"/>
      <c r="VM13" s="11"/>
      <c r="VN13" s="11"/>
      <c r="VO13" s="11"/>
      <c r="VP13" s="11"/>
      <c r="VQ13" s="11"/>
      <c r="VR13" s="11"/>
      <c r="VS13" s="11"/>
      <c r="VT13" s="11"/>
      <c r="VU13" s="11"/>
      <c r="VV13" s="11"/>
      <c r="VW13" s="11"/>
      <c r="VX13" s="11"/>
      <c r="VY13" s="11"/>
      <c r="VZ13" s="11"/>
      <c r="WA13" s="11"/>
      <c r="WB13" s="11"/>
      <c r="WC13" s="11"/>
      <c r="WD13" s="11"/>
      <c r="WE13" s="11"/>
      <c r="WF13" s="11"/>
      <c r="WG13" s="11"/>
      <c r="WH13" s="11"/>
      <c r="WI13" s="11"/>
      <c r="WJ13" s="11"/>
      <c r="WK13" s="11"/>
      <c r="WL13" s="11"/>
      <c r="WM13" s="11"/>
      <c r="WN13" s="11"/>
      <c r="WO13" s="11"/>
      <c r="WP13" s="11"/>
      <c r="WQ13" s="11"/>
      <c r="WR13" s="11"/>
      <c r="WS13" s="11"/>
      <c r="WT13" s="11"/>
      <c r="WU13" s="11"/>
      <c r="WV13" s="11"/>
      <c r="WW13" s="11"/>
      <c r="WX13" s="11"/>
      <c r="WY13" s="11"/>
      <c r="WZ13" s="11"/>
      <c r="XA13" s="11"/>
      <c r="XB13" s="11"/>
      <c r="XC13" s="11"/>
      <c r="XD13" s="11"/>
      <c r="XE13" s="11"/>
      <c r="XF13" s="11"/>
      <c r="XG13" s="11"/>
      <c r="XH13" s="11"/>
      <c r="XI13" s="11"/>
      <c r="XJ13" s="11"/>
      <c r="XK13" s="11"/>
      <c r="XL13" s="11"/>
      <c r="XM13" s="11"/>
      <c r="XN13" s="11"/>
      <c r="XO13" s="11"/>
      <c r="XP13" s="11"/>
      <c r="XQ13" s="11"/>
      <c r="XR13" s="11"/>
      <c r="XS13" s="11"/>
      <c r="XT13" s="11"/>
      <c r="XU13" s="11"/>
      <c r="XV13" s="11"/>
      <c r="XW13" s="11"/>
      <c r="XX13" s="11"/>
      <c r="XY13" s="11"/>
      <c r="XZ13" s="11"/>
      <c r="YA13" s="11"/>
      <c r="YB13" s="11"/>
      <c r="YC13" s="11"/>
      <c r="YD13" s="11"/>
      <c r="YE13" s="11"/>
      <c r="YF13" s="11"/>
      <c r="YG13" s="11"/>
      <c r="YH13" s="11"/>
      <c r="YI13" s="11"/>
      <c r="YJ13" s="11"/>
      <c r="YK13" s="11"/>
      <c r="YL13" s="11"/>
      <c r="YM13" s="11"/>
      <c r="YN13" s="11"/>
      <c r="YO13" s="11"/>
      <c r="YP13" s="11"/>
      <c r="YQ13" s="11"/>
      <c r="YR13" s="11"/>
      <c r="YS13" s="11"/>
      <c r="YT13" s="11"/>
      <c r="YU13" s="11"/>
      <c r="YV13" s="11"/>
      <c r="YW13" s="11"/>
      <c r="YX13" s="11"/>
      <c r="YY13" s="11"/>
      <c r="YZ13" s="11"/>
      <c r="ZA13" s="11"/>
      <c r="ZB13" s="11"/>
      <c r="ZC13" s="11"/>
      <c r="ZD13" s="11"/>
      <c r="ZE13" s="11"/>
      <c r="ZF13" s="11"/>
      <c r="ZG13" s="11"/>
      <c r="ZH13" s="11"/>
      <c r="ZI13" s="11"/>
      <c r="ZJ13" s="11"/>
      <c r="ZK13" s="11"/>
      <c r="ZL13" s="11"/>
      <c r="ZM13" s="11"/>
      <c r="ZN13" s="11"/>
      <c r="ZO13" s="11"/>
      <c r="ZP13" s="11"/>
      <c r="ZQ13" s="11"/>
      <c r="ZR13" s="11"/>
      <c r="ZS13" s="11"/>
      <c r="ZT13" s="11"/>
      <c r="ZU13" s="11"/>
      <c r="ZV13" s="11"/>
      <c r="ZW13" s="11"/>
      <c r="ZX13" s="11"/>
      <c r="ZY13" s="11"/>
      <c r="ZZ13" s="11"/>
      <c r="AAA13" s="11"/>
      <c r="AAB13" s="11"/>
      <c r="AAC13" s="11"/>
      <c r="AAD13" s="11"/>
      <c r="AAE13" s="11"/>
      <c r="AAF13" s="11"/>
      <c r="AAG13" s="11"/>
      <c r="AAH13" s="11"/>
      <c r="AAI13" s="11"/>
      <c r="AAJ13" s="11"/>
      <c r="AAK13" s="11"/>
      <c r="AAL13" s="11"/>
      <c r="AAM13" s="11"/>
      <c r="AAN13" s="11"/>
      <c r="AAO13" s="11"/>
      <c r="AAP13" s="11"/>
      <c r="AAQ13" s="11"/>
      <c r="AAR13" s="11"/>
      <c r="AAS13" s="11"/>
      <c r="AAT13" s="11"/>
      <c r="AAU13" s="11"/>
      <c r="AAV13" s="11"/>
      <c r="AAW13" s="11"/>
      <c r="AAX13" s="11"/>
      <c r="AAY13" s="11"/>
      <c r="AAZ13" s="11"/>
      <c r="ABA13" s="11"/>
      <c r="ABB13" s="11"/>
      <c r="ABC13" s="11"/>
      <c r="ABD13" s="11"/>
      <c r="ABE13" s="11"/>
      <c r="ABF13" s="11"/>
      <c r="ABG13" s="11"/>
      <c r="ABH13" s="11"/>
      <c r="ABI13" s="11"/>
      <c r="ABJ13" s="11"/>
      <c r="ABK13" s="11"/>
      <c r="ABL13" s="11"/>
      <c r="ABM13" s="11"/>
      <c r="ABN13" s="11"/>
      <c r="ABO13" s="11"/>
      <c r="ABP13" s="11"/>
      <c r="ABQ13" s="11"/>
      <c r="ABR13" s="11"/>
      <c r="ABS13" s="11"/>
      <c r="ABT13" s="11"/>
      <c r="ABU13" s="11"/>
      <c r="ABV13" s="11"/>
      <c r="ABW13" s="11"/>
      <c r="ABX13" s="11"/>
      <c r="ABY13" s="11"/>
      <c r="ABZ13" s="11"/>
      <c r="ACA13" s="11"/>
      <c r="ACB13" s="11"/>
      <c r="ACC13" s="11"/>
      <c r="ACD13" s="11"/>
      <c r="ACE13" s="11"/>
      <c r="ACF13" s="11"/>
      <c r="ACG13" s="11"/>
      <c r="ACH13" s="11"/>
      <c r="ACI13" s="11"/>
      <c r="ACJ13" s="11"/>
      <c r="ACK13" s="11"/>
      <c r="ACL13" s="11"/>
      <c r="ACM13" s="11"/>
      <c r="ACN13" s="11"/>
      <c r="ACO13" s="11"/>
      <c r="ACP13" s="11"/>
      <c r="ACQ13" s="11"/>
      <c r="ACR13" s="11"/>
      <c r="ACS13" s="11"/>
      <c r="ACT13" s="11"/>
      <c r="ACU13" s="11"/>
      <c r="ACV13" s="11"/>
      <c r="ACW13" s="11"/>
      <c r="ACX13" s="11"/>
      <c r="ACY13" s="11"/>
      <c r="ACZ13" s="11"/>
      <c r="ADA13" s="11"/>
      <c r="ADB13" s="11"/>
      <c r="ADC13" s="11"/>
      <c r="ADD13" s="11"/>
      <c r="ADE13" s="11"/>
      <c r="ADF13" s="11"/>
      <c r="ADG13" s="11"/>
      <c r="ADH13" s="11"/>
      <c r="ADI13" s="11"/>
      <c r="ADJ13" s="11"/>
      <c r="ADK13" s="11"/>
      <c r="ADL13" s="11"/>
      <c r="ADM13" s="11"/>
      <c r="ADN13" s="11"/>
      <c r="ADO13" s="11"/>
      <c r="ADP13" s="11"/>
      <c r="ADQ13" s="11"/>
      <c r="ADR13" s="11"/>
      <c r="ADS13" s="11"/>
      <c r="ADT13" s="11"/>
      <c r="ADU13" s="11"/>
      <c r="ADV13" s="11"/>
      <c r="ADW13" s="11"/>
      <c r="ADX13" s="11"/>
      <c r="ADY13" s="11"/>
      <c r="ADZ13" s="11"/>
      <c r="AEA13" s="11"/>
      <c r="AEB13" s="11"/>
      <c r="AEC13" s="11"/>
      <c r="AED13" s="11"/>
      <c r="AEE13" s="11"/>
      <c r="AEF13" s="11"/>
      <c r="AEG13" s="11"/>
      <c r="AEH13" s="11"/>
      <c r="AEI13" s="11"/>
      <c r="AEJ13" s="11"/>
      <c r="AEK13" s="11"/>
      <c r="AEL13" s="11"/>
      <c r="AEM13" s="11"/>
      <c r="AEN13" s="11"/>
      <c r="AEO13" s="11"/>
      <c r="AEP13" s="11"/>
      <c r="AEQ13" s="11"/>
      <c r="AER13" s="11"/>
      <c r="AES13" s="11"/>
      <c r="AET13" s="11"/>
      <c r="AEU13" s="11"/>
      <c r="AEV13" s="11"/>
      <c r="AEW13" s="11"/>
      <c r="AEX13" s="11"/>
      <c r="AEY13" s="11"/>
      <c r="AEZ13" s="11"/>
      <c r="AFA13" s="11"/>
      <c r="AFB13" s="11"/>
      <c r="AFC13" s="11"/>
      <c r="AFD13" s="11"/>
      <c r="AFE13" s="11"/>
      <c r="AFF13" s="11"/>
      <c r="AFG13" s="11"/>
      <c r="AFH13" s="11"/>
      <c r="AFI13" s="11"/>
      <c r="AFJ13" s="11"/>
      <c r="AFK13" s="11"/>
      <c r="AFL13" s="11"/>
      <c r="AFM13" s="11"/>
      <c r="AFN13" s="11"/>
      <c r="AFO13" s="11"/>
      <c r="AFP13" s="11"/>
      <c r="AFQ13" s="11"/>
      <c r="AFR13" s="11"/>
      <c r="AFS13" s="11"/>
      <c r="AFT13" s="11"/>
      <c r="AFU13" s="11"/>
      <c r="AFV13" s="11"/>
      <c r="AFW13" s="11"/>
      <c r="AFX13" s="11"/>
      <c r="AFY13" s="11"/>
      <c r="AFZ13" s="11"/>
      <c r="AGA13" s="11"/>
      <c r="AGB13" s="11"/>
      <c r="AGC13" s="11"/>
      <c r="AGD13" s="11"/>
      <c r="AGE13" s="11"/>
      <c r="AGF13" s="11"/>
      <c r="AGG13" s="11"/>
      <c r="AGH13" s="11"/>
      <c r="AGI13" s="11"/>
      <c r="AGJ13" s="11"/>
      <c r="AGK13" s="11"/>
      <c r="AGL13" s="11"/>
      <c r="AGM13" s="11"/>
      <c r="AGN13" s="11"/>
      <c r="AGO13" s="11"/>
      <c r="AGP13" s="11"/>
      <c r="AGQ13" s="11"/>
      <c r="AGR13" s="11"/>
      <c r="AGS13" s="11"/>
      <c r="AGT13" s="11"/>
      <c r="AGU13" s="11"/>
      <c r="AGV13" s="11"/>
      <c r="AGW13" s="11"/>
      <c r="AGX13" s="11"/>
      <c r="AGY13" s="11"/>
      <c r="AGZ13" s="11"/>
      <c r="AHA13" s="11"/>
      <c r="AHB13" s="11"/>
      <c r="AHC13" s="11"/>
      <c r="AHD13" s="11"/>
      <c r="AHE13" s="11"/>
      <c r="AHF13" s="11"/>
      <c r="AHG13" s="11"/>
      <c r="AHH13" s="11"/>
      <c r="AHI13" s="11"/>
      <c r="AHJ13" s="11"/>
      <c r="AHK13" s="11"/>
      <c r="AHL13" s="11"/>
      <c r="AHM13" s="11"/>
      <c r="AHN13" s="11"/>
      <c r="AHO13" s="11"/>
      <c r="AHP13" s="11"/>
      <c r="AHQ13" s="11"/>
      <c r="AHR13" s="11"/>
      <c r="AHS13" s="11"/>
      <c r="AHT13" s="11"/>
      <c r="AHU13" s="11"/>
      <c r="AHV13" s="11"/>
      <c r="AHW13" s="11"/>
      <c r="AHX13" s="11"/>
      <c r="AHY13" s="11"/>
      <c r="AHZ13" s="11"/>
      <c r="AIA13" s="11"/>
      <c r="AIB13" s="11"/>
      <c r="AIC13" s="11"/>
      <c r="AID13" s="11"/>
      <c r="AIE13" s="11"/>
      <c r="AIF13" s="11"/>
      <c r="AIG13" s="11"/>
      <c r="AIH13" s="11"/>
      <c r="AII13" s="11"/>
      <c r="AIJ13" s="11"/>
      <c r="AIK13" s="11"/>
      <c r="AIL13" s="11"/>
      <c r="AIM13" s="11"/>
      <c r="AIN13" s="11"/>
      <c r="AIO13" s="11"/>
      <c r="AIP13" s="11"/>
      <c r="AIQ13" s="11"/>
      <c r="AIR13" s="11"/>
      <c r="AIS13" s="11"/>
      <c r="AIT13" s="11"/>
      <c r="AIU13" s="11"/>
      <c r="AIV13" s="11"/>
      <c r="AIW13" s="11"/>
      <c r="AIX13" s="11"/>
      <c r="AIY13" s="11"/>
      <c r="AIZ13" s="11"/>
      <c r="AJA13" s="11"/>
      <c r="AJB13" s="11"/>
      <c r="AJC13" s="11"/>
      <c r="AJD13" s="11"/>
      <c r="AJE13" s="11"/>
      <c r="AJF13" s="11"/>
      <c r="AJG13" s="11"/>
      <c r="AJH13" s="11"/>
      <c r="AJI13" s="11"/>
      <c r="AJJ13" s="11"/>
      <c r="AJK13" s="11"/>
      <c r="AJL13" s="11"/>
      <c r="AJM13" s="11"/>
      <c r="AJN13" s="11"/>
      <c r="AJO13" s="11"/>
      <c r="AJP13" s="11"/>
      <c r="AJQ13" s="11"/>
      <c r="AJR13" s="11"/>
      <c r="AJS13" s="11"/>
      <c r="AJT13" s="11"/>
      <c r="AJU13" s="11"/>
      <c r="AJV13" s="11"/>
      <c r="AJW13" s="11"/>
      <c r="AJX13" s="11"/>
      <c r="AJY13" s="11"/>
      <c r="AJZ13" s="11"/>
      <c r="AKA13" s="11"/>
      <c r="AKB13" s="11"/>
      <c r="AKC13" s="11"/>
      <c r="AKD13" s="11"/>
      <c r="AKE13" s="11"/>
      <c r="AKF13" s="11"/>
      <c r="AKG13" s="11"/>
      <c r="AKH13" s="11"/>
      <c r="AKI13" s="11"/>
      <c r="AKJ13" s="11"/>
      <c r="AKK13" s="11"/>
      <c r="AKL13" s="11"/>
      <c r="AKM13" s="11"/>
      <c r="AKN13" s="11"/>
      <c r="AKO13" s="11"/>
      <c r="AKP13" s="11"/>
      <c r="AKQ13" s="11"/>
      <c r="AKR13" s="11"/>
      <c r="AKS13" s="11"/>
      <c r="AKT13" s="11"/>
      <c r="AKU13" s="11"/>
      <c r="AKV13" s="11"/>
      <c r="AKW13" s="11"/>
      <c r="AKX13" s="11"/>
      <c r="AKY13" s="11"/>
      <c r="AKZ13" s="11"/>
      <c r="ALA13" s="11"/>
      <c r="ALB13" s="11"/>
      <c r="ALC13" s="11"/>
      <c r="ALD13" s="11"/>
      <c r="ALE13" s="11"/>
      <c r="ALF13" s="11"/>
      <c r="ALG13" s="11"/>
      <c r="ALH13" s="11"/>
      <c r="ALI13" s="11"/>
      <c r="ALJ13" s="11"/>
      <c r="ALK13" s="11"/>
      <c r="ALL13" s="11"/>
      <c r="ALM13" s="11"/>
      <c r="ALN13" s="11"/>
      <c r="ALO13" s="11"/>
      <c r="ALP13" s="11"/>
      <c r="ALQ13" s="11"/>
      <c r="ALR13" s="11"/>
      <c r="ALS13" s="11"/>
      <c r="ALT13" s="11"/>
      <c r="ALU13" s="11"/>
      <c r="ALV13" s="11"/>
      <c r="ALW13" s="11"/>
      <c r="ALX13" s="11"/>
      <c r="ALY13" s="11"/>
      <c r="ALZ13" s="11"/>
      <c r="AMA13" s="11"/>
      <c r="AMB13" s="11"/>
      <c r="AMC13" s="11"/>
      <c r="AMD13" s="11"/>
      <c r="AME13" s="11"/>
      <c r="AMF13" s="11"/>
      <c r="AMG13" s="11"/>
      <c r="AMH13" s="11"/>
      <c r="AMI13" s="11"/>
      <c r="AMJ13" s="11"/>
      <c r="AMK13" s="11"/>
      <c r="AML13" s="11"/>
      <c r="AMM13" s="11"/>
      <c r="AMN13" s="11"/>
      <c r="AMO13" s="11"/>
      <c r="AMP13" s="11"/>
      <c r="AMQ13" s="11"/>
      <c r="AMR13" s="11"/>
      <c r="AMS13" s="11"/>
      <c r="AMT13" s="11"/>
      <c r="AMU13" s="11"/>
      <c r="AMV13" s="11"/>
      <c r="AMW13" s="11"/>
      <c r="AMX13" s="11"/>
      <c r="AMY13" s="11"/>
      <c r="AMZ13" s="11"/>
      <c r="ANA13" s="11"/>
      <c r="ANB13" s="11"/>
      <c r="ANC13" s="11"/>
      <c r="AND13" s="11"/>
      <c r="ANE13" s="11"/>
      <c r="ANF13" s="11"/>
      <c r="ANG13" s="11"/>
      <c r="ANH13" s="11"/>
      <c r="ANI13" s="11"/>
      <c r="ANJ13" s="11"/>
      <c r="ANK13" s="11"/>
      <c r="ANL13" s="11"/>
      <c r="ANM13" s="11"/>
      <c r="ANN13" s="11"/>
      <c r="ANO13" s="11"/>
      <c r="ANP13" s="11"/>
      <c r="ANQ13" s="11"/>
      <c r="ANR13" s="11"/>
      <c r="ANS13" s="11"/>
      <c r="ANT13" s="11"/>
      <c r="ANU13" s="11"/>
      <c r="ANV13" s="11"/>
      <c r="ANW13" s="11"/>
      <c r="ANX13" s="11"/>
      <c r="ANY13" s="11"/>
      <c r="ANZ13" s="11"/>
      <c r="AOA13" s="11"/>
      <c r="AOB13" s="11"/>
      <c r="AOC13" s="11"/>
      <c r="AOD13" s="11"/>
      <c r="AOE13" s="11"/>
      <c r="AOF13" s="11"/>
      <c r="AOG13" s="11"/>
      <c r="AOH13" s="11"/>
      <c r="AOI13" s="11"/>
      <c r="AOJ13" s="11"/>
      <c r="AOK13" s="11"/>
      <c r="AOL13" s="11"/>
      <c r="AOM13" s="11"/>
      <c r="AON13" s="11"/>
      <c r="AOO13" s="11"/>
      <c r="AOP13" s="11"/>
      <c r="AOQ13" s="11"/>
      <c r="AOR13" s="11"/>
      <c r="AOS13" s="11"/>
      <c r="AOT13" s="11"/>
      <c r="AOU13" s="11"/>
      <c r="AOV13" s="11"/>
      <c r="AOW13" s="11"/>
      <c r="AOX13" s="11"/>
      <c r="AOY13" s="11"/>
      <c r="AOZ13" s="11"/>
      <c r="APA13" s="11"/>
      <c r="APB13" s="11"/>
      <c r="APC13" s="11"/>
      <c r="APD13" s="11"/>
      <c r="APE13" s="11"/>
      <c r="APF13" s="11"/>
      <c r="APG13" s="11"/>
      <c r="APH13" s="11"/>
      <c r="API13" s="11"/>
      <c r="APJ13" s="11"/>
      <c r="APK13" s="11"/>
      <c r="APL13" s="11"/>
      <c r="APM13" s="11"/>
      <c r="APN13" s="11"/>
      <c r="APO13" s="11"/>
      <c r="APP13" s="11"/>
      <c r="APQ13" s="11"/>
      <c r="APR13" s="11"/>
      <c r="APS13" s="11"/>
      <c r="APT13" s="11"/>
      <c r="APU13" s="11"/>
      <c r="APV13" s="11"/>
      <c r="APW13" s="11"/>
      <c r="APX13" s="11"/>
      <c r="APY13" s="11"/>
      <c r="APZ13" s="11"/>
      <c r="AQA13" s="11"/>
      <c r="AQB13" s="11"/>
      <c r="AQC13" s="11"/>
      <c r="AQD13" s="11"/>
      <c r="AQE13" s="11"/>
      <c r="AQF13" s="11"/>
      <c r="AQG13" s="11"/>
      <c r="AQH13" s="11"/>
      <c r="AQI13" s="11"/>
      <c r="AQJ13" s="11"/>
      <c r="AQK13" s="11"/>
      <c r="AQL13" s="11"/>
      <c r="AQM13" s="11"/>
      <c r="AQN13" s="11"/>
      <c r="AQO13" s="11"/>
      <c r="AQP13" s="11"/>
      <c r="AQQ13" s="11"/>
      <c r="AQR13" s="11"/>
      <c r="AQS13" s="11"/>
      <c r="AQT13" s="11"/>
      <c r="AQU13" s="11"/>
      <c r="AQV13" s="11"/>
      <c r="AQW13" s="11"/>
      <c r="AQX13" s="11"/>
      <c r="AQY13" s="11"/>
      <c r="AQZ13" s="11"/>
      <c r="ARA13" s="11"/>
      <c r="ARB13" s="11"/>
      <c r="ARC13" s="11"/>
      <c r="ARD13" s="11"/>
      <c r="ARE13" s="11"/>
      <c r="ARF13" s="11"/>
      <c r="ARG13" s="11"/>
      <c r="ARH13" s="11"/>
      <c r="ARI13" s="11"/>
      <c r="ARJ13" s="11"/>
      <c r="ARK13" s="11"/>
      <c r="ARL13" s="11"/>
      <c r="ARM13" s="11"/>
      <c r="ARN13" s="11"/>
      <c r="ARO13" s="11"/>
      <c r="ARP13" s="11"/>
      <c r="ARQ13" s="11"/>
      <c r="ARR13" s="11"/>
      <c r="ARS13" s="11"/>
      <c r="ART13" s="11"/>
      <c r="ARU13" s="11"/>
      <c r="ARV13" s="11"/>
      <c r="ARW13" s="11"/>
      <c r="ARX13" s="11"/>
      <c r="ARY13" s="11"/>
      <c r="ARZ13" s="11"/>
      <c r="ASA13" s="11"/>
      <c r="ASB13" s="11"/>
      <c r="ASC13" s="11"/>
      <c r="ASD13" s="11"/>
      <c r="ASE13" s="11"/>
      <c r="ASF13" s="11"/>
      <c r="ASG13" s="11"/>
      <c r="ASH13" s="11"/>
      <c r="ASI13" s="11"/>
      <c r="ASJ13" s="11"/>
      <c r="ASK13" s="11"/>
      <c r="ASL13" s="11"/>
      <c r="ASM13" s="11"/>
      <c r="ASN13" s="11"/>
      <c r="ASO13" s="11"/>
      <c r="ASP13" s="11"/>
      <c r="ASQ13" s="11"/>
      <c r="ASR13" s="11"/>
      <c r="ASS13" s="11"/>
      <c r="AST13" s="11"/>
      <c r="ASU13" s="11"/>
      <c r="ASV13" s="11"/>
      <c r="ASW13" s="11"/>
      <c r="ASX13" s="11"/>
      <c r="ASY13" s="11"/>
      <c r="ASZ13" s="11"/>
      <c r="ATA13" s="11"/>
      <c r="ATB13" s="11"/>
      <c r="ATC13" s="11"/>
      <c r="ATD13" s="11"/>
      <c r="ATE13" s="11"/>
      <c r="ATF13" s="11"/>
      <c r="ATG13" s="11"/>
      <c r="ATH13" s="11"/>
      <c r="ATI13" s="11"/>
      <c r="ATJ13" s="11"/>
      <c r="ATK13" s="11"/>
      <c r="ATL13" s="11"/>
      <c r="ATM13" s="11"/>
      <c r="ATN13" s="11"/>
      <c r="ATO13" s="11"/>
      <c r="ATP13" s="11"/>
      <c r="ATQ13" s="11"/>
      <c r="ATR13" s="11"/>
      <c r="ATS13" s="11"/>
      <c r="ATT13" s="11"/>
      <c r="ATU13" s="11"/>
      <c r="ATV13" s="11"/>
      <c r="ATW13" s="11"/>
      <c r="ATX13" s="11"/>
      <c r="ATY13" s="11"/>
      <c r="ATZ13" s="11"/>
      <c r="AUA13" s="11"/>
      <c r="AUB13" s="11"/>
      <c r="AUC13" s="11"/>
      <c r="AUD13" s="11"/>
      <c r="AUE13" s="11"/>
      <c r="AUF13" s="11"/>
      <c r="AUG13" s="11"/>
      <c r="AUH13" s="11"/>
    </row>
    <row r="14" spans="1:1230" s="8" customFormat="1" x14ac:dyDescent="0.25">
      <c r="A14" s="25"/>
      <c r="B14" s="26">
        <v>9</v>
      </c>
      <c r="C14" s="26"/>
      <c r="D14" s="26"/>
      <c r="E14" s="26"/>
      <c r="F14" s="27"/>
      <c r="G14" s="26"/>
      <c r="H14" s="28"/>
      <c r="I14" s="12"/>
      <c r="J14" s="11"/>
      <c r="K14" s="11"/>
      <c r="L14" s="11"/>
      <c r="M14" s="11"/>
      <c r="N14" s="11"/>
      <c r="O14" s="11"/>
      <c r="P14" s="11"/>
      <c r="Q14" s="11"/>
      <c r="R14" s="11"/>
      <c r="S14" s="11"/>
      <c r="T14" s="11"/>
      <c r="U14" s="11"/>
      <c r="V14" s="11"/>
      <c r="W14" s="11"/>
      <c r="X14" s="11"/>
      <c r="Y14" s="11"/>
      <c r="Z14" s="11"/>
      <c r="AA14" s="11"/>
      <c r="AB14" s="11"/>
      <c r="AC14" s="11"/>
      <c r="AD14" s="11"/>
      <c r="AE14" s="11"/>
      <c r="AF14" s="11"/>
      <c r="AG14" s="11"/>
      <c r="AH14" s="11"/>
      <c r="AI14" s="11"/>
      <c r="AJ14" s="11"/>
      <c r="AK14" s="11"/>
      <c r="AL14" s="11"/>
      <c r="AM14" s="11"/>
      <c r="AN14" s="11"/>
      <c r="AO14" s="11"/>
      <c r="AP14" s="11"/>
      <c r="AQ14" s="11"/>
      <c r="AR14" s="11"/>
      <c r="AS14" s="11"/>
      <c r="AT14" s="11"/>
      <c r="AU14" s="11"/>
      <c r="AV14" s="11"/>
      <c r="AW14" s="11"/>
      <c r="AX14" s="11"/>
      <c r="AY14" s="11"/>
      <c r="AZ14" s="11"/>
      <c r="BA14" s="11"/>
      <c r="BB14" s="11"/>
      <c r="BC14" s="11"/>
      <c r="BD14" s="11"/>
      <c r="BE14" s="11"/>
      <c r="BF14" s="11"/>
      <c r="BG14" s="11"/>
      <c r="BH14" s="11"/>
      <c r="BI14" s="11"/>
      <c r="BJ14" s="11"/>
      <c r="BK14" s="11"/>
      <c r="BL14" s="11"/>
      <c r="BM14" s="11"/>
      <c r="BN14" s="11"/>
      <c r="BO14" s="11"/>
      <c r="BP14" s="11"/>
      <c r="BQ14" s="11"/>
      <c r="BR14" s="11"/>
      <c r="BS14" s="11"/>
      <c r="BT14" s="11"/>
      <c r="BU14" s="11"/>
      <c r="BV14" s="11"/>
      <c r="BW14" s="11"/>
      <c r="BX14" s="11"/>
      <c r="BY14" s="11"/>
      <c r="BZ14" s="11"/>
      <c r="CA14" s="11"/>
      <c r="CB14" s="11"/>
      <c r="CC14" s="11"/>
      <c r="CD14" s="11"/>
      <c r="CE14" s="11"/>
      <c r="CF14" s="11"/>
      <c r="CG14" s="11"/>
      <c r="CH14" s="11"/>
      <c r="CI14" s="11"/>
      <c r="CJ14" s="11"/>
      <c r="CK14" s="11"/>
      <c r="CL14" s="11"/>
      <c r="CM14" s="11"/>
      <c r="CN14" s="11"/>
      <c r="CO14" s="11"/>
      <c r="CP14" s="11"/>
      <c r="CQ14" s="11"/>
      <c r="CR14" s="11"/>
      <c r="CS14" s="11"/>
      <c r="CT14" s="11"/>
      <c r="CU14" s="11"/>
      <c r="CV14" s="11"/>
      <c r="CW14" s="11"/>
      <c r="CX14" s="11"/>
      <c r="CY14" s="11"/>
      <c r="CZ14" s="11"/>
      <c r="DA14" s="11"/>
      <c r="DB14" s="11"/>
      <c r="DC14" s="11"/>
      <c r="DD14" s="11"/>
      <c r="DE14" s="11"/>
      <c r="DF14" s="11"/>
      <c r="DG14" s="11"/>
      <c r="DH14" s="11"/>
      <c r="DI14" s="11"/>
      <c r="DJ14" s="11"/>
      <c r="DK14" s="11"/>
      <c r="DL14" s="11"/>
      <c r="DM14" s="11"/>
      <c r="DN14" s="11"/>
      <c r="DO14" s="11"/>
      <c r="DP14" s="11"/>
      <c r="DQ14" s="11"/>
      <c r="DR14" s="11"/>
      <c r="DS14" s="11"/>
      <c r="DT14" s="11"/>
      <c r="DU14" s="11"/>
      <c r="DV14" s="11"/>
      <c r="DW14" s="11"/>
      <c r="DX14" s="11"/>
      <c r="DY14" s="11"/>
      <c r="DZ14" s="11"/>
      <c r="EA14" s="11"/>
      <c r="EB14" s="11"/>
      <c r="EC14" s="11"/>
      <c r="ED14" s="11"/>
      <c r="EE14" s="11"/>
      <c r="EF14" s="11"/>
      <c r="EG14" s="11"/>
      <c r="EH14" s="11"/>
      <c r="EI14" s="11"/>
      <c r="EJ14" s="11"/>
      <c r="EK14" s="11"/>
      <c r="EL14" s="11"/>
      <c r="EM14" s="11"/>
      <c r="EN14" s="11"/>
      <c r="EO14" s="11"/>
      <c r="EP14" s="11"/>
      <c r="EQ14" s="11"/>
      <c r="ER14" s="11"/>
      <c r="ES14" s="11"/>
      <c r="ET14" s="11"/>
      <c r="EU14" s="11"/>
      <c r="EV14" s="11"/>
      <c r="EW14" s="11"/>
      <c r="EX14" s="11"/>
      <c r="EY14" s="11"/>
      <c r="EZ14" s="11"/>
      <c r="FA14" s="11"/>
      <c r="FB14" s="11"/>
      <c r="FC14" s="11"/>
      <c r="FD14" s="11"/>
      <c r="FE14" s="11"/>
      <c r="FF14" s="11"/>
      <c r="FG14" s="11"/>
      <c r="FH14" s="11"/>
      <c r="FI14" s="11"/>
      <c r="FJ14" s="11"/>
      <c r="FK14" s="11"/>
      <c r="FL14" s="11"/>
      <c r="FM14" s="11"/>
      <c r="FN14" s="11"/>
      <c r="FO14" s="11"/>
      <c r="FP14" s="11"/>
      <c r="FQ14" s="11"/>
      <c r="FR14" s="11"/>
      <c r="FS14" s="11"/>
      <c r="FT14" s="11"/>
      <c r="FU14" s="11"/>
      <c r="FV14" s="11"/>
      <c r="FW14" s="11"/>
      <c r="FX14" s="11"/>
      <c r="FY14" s="11"/>
      <c r="FZ14" s="11"/>
      <c r="GA14" s="11"/>
      <c r="GB14" s="11"/>
      <c r="GC14" s="11"/>
      <c r="GD14" s="11"/>
      <c r="GE14" s="11"/>
      <c r="GF14" s="11"/>
      <c r="GG14" s="11"/>
      <c r="GH14" s="11"/>
      <c r="GI14" s="11"/>
      <c r="GJ14" s="11"/>
      <c r="GK14" s="11"/>
      <c r="GL14" s="11"/>
      <c r="GM14" s="11"/>
      <c r="GN14" s="11"/>
      <c r="GO14" s="11"/>
      <c r="GP14" s="11"/>
      <c r="GQ14" s="11"/>
      <c r="GR14" s="11"/>
      <c r="GS14" s="11"/>
      <c r="GT14" s="11"/>
      <c r="GU14" s="11"/>
      <c r="GV14" s="11"/>
      <c r="GW14" s="11"/>
      <c r="GX14" s="11"/>
      <c r="GY14" s="11"/>
      <c r="GZ14" s="11"/>
      <c r="HA14" s="11"/>
      <c r="HB14" s="11"/>
      <c r="HC14" s="11"/>
      <c r="HD14" s="11"/>
      <c r="HE14" s="11"/>
      <c r="HF14" s="11"/>
      <c r="HG14" s="11"/>
      <c r="HH14" s="11"/>
      <c r="HI14" s="11"/>
      <c r="HJ14" s="11"/>
      <c r="HK14" s="11"/>
      <c r="HL14" s="11"/>
      <c r="HM14" s="11"/>
      <c r="HN14" s="11"/>
      <c r="HO14" s="11"/>
      <c r="HP14" s="11"/>
      <c r="HQ14" s="11"/>
      <c r="HR14" s="11"/>
      <c r="HS14" s="11"/>
      <c r="HT14" s="11"/>
      <c r="HU14" s="11"/>
      <c r="HV14" s="11"/>
      <c r="HW14" s="11"/>
      <c r="HX14" s="11"/>
      <c r="HY14" s="11"/>
      <c r="HZ14" s="11"/>
      <c r="IA14" s="11"/>
      <c r="IB14" s="11"/>
      <c r="IC14" s="11"/>
      <c r="ID14" s="11"/>
      <c r="IE14" s="11"/>
      <c r="IF14" s="11"/>
      <c r="IG14" s="11"/>
      <c r="IH14" s="11"/>
      <c r="II14" s="11"/>
      <c r="IJ14" s="11"/>
      <c r="IK14" s="11"/>
      <c r="IL14" s="11"/>
      <c r="IM14" s="11"/>
      <c r="IN14" s="11"/>
      <c r="IO14" s="11"/>
      <c r="IP14" s="11"/>
      <c r="IQ14" s="11"/>
      <c r="IR14" s="11"/>
      <c r="IS14" s="11"/>
      <c r="IT14" s="11"/>
      <c r="IU14" s="11"/>
      <c r="IV14" s="11"/>
      <c r="IW14" s="11"/>
      <c r="IX14" s="11"/>
      <c r="IY14" s="11"/>
      <c r="IZ14" s="11"/>
      <c r="JA14" s="11"/>
      <c r="JB14" s="11"/>
      <c r="JC14" s="11"/>
      <c r="JD14" s="11"/>
      <c r="JE14" s="11"/>
      <c r="JF14" s="11"/>
      <c r="JG14" s="11"/>
      <c r="JH14" s="11"/>
      <c r="JI14" s="11"/>
      <c r="JJ14" s="11"/>
      <c r="JK14" s="11"/>
      <c r="JL14" s="11"/>
      <c r="JM14" s="11"/>
      <c r="JN14" s="11"/>
      <c r="JO14" s="11"/>
      <c r="JP14" s="11"/>
      <c r="JQ14" s="11"/>
      <c r="JR14" s="11"/>
      <c r="JS14" s="11"/>
      <c r="JT14" s="11"/>
      <c r="JU14" s="11"/>
      <c r="JV14" s="11"/>
      <c r="JW14" s="11"/>
      <c r="JX14" s="11"/>
      <c r="JY14" s="11"/>
      <c r="JZ14" s="11"/>
      <c r="KA14" s="11"/>
      <c r="KB14" s="11"/>
      <c r="KC14" s="11"/>
      <c r="KD14" s="11"/>
      <c r="KE14" s="11"/>
      <c r="KF14" s="11"/>
      <c r="KG14" s="11"/>
      <c r="KH14" s="11"/>
      <c r="KI14" s="11"/>
      <c r="KJ14" s="11"/>
      <c r="KK14" s="11"/>
      <c r="KL14" s="11"/>
      <c r="KM14" s="11"/>
      <c r="KN14" s="11"/>
      <c r="KO14" s="11"/>
      <c r="KP14" s="11"/>
      <c r="KQ14" s="11"/>
      <c r="KR14" s="11"/>
      <c r="KS14" s="11"/>
      <c r="KT14" s="11"/>
      <c r="KU14" s="11"/>
      <c r="KV14" s="11"/>
      <c r="KW14" s="11"/>
      <c r="KX14" s="11"/>
      <c r="KY14" s="11"/>
      <c r="KZ14" s="11"/>
      <c r="LA14" s="11"/>
      <c r="LB14" s="11"/>
      <c r="LC14" s="11"/>
      <c r="LD14" s="11"/>
      <c r="LE14" s="11"/>
      <c r="LF14" s="11"/>
      <c r="LG14" s="11"/>
      <c r="LH14" s="11"/>
      <c r="LI14" s="11"/>
      <c r="LJ14" s="11"/>
      <c r="LK14" s="11"/>
      <c r="LL14" s="11"/>
      <c r="LM14" s="11"/>
      <c r="LN14" s="11"/>
      <c r="LO14" s="11"/>
      <c r="LP14" s="11"/>
      <c r="LQ14" s="11"/>
      <c r="LR14" s="11"/>
      <c r="LS14" s="11"/>
      <c r="LT14" s="11"/>
      <c r="LU14" s="11"/>
      <c r="LV14" s="11"/>
      <c r="LW14" s="11"/>
      <c r="LX14" s="11"/>
      <c r="LY14" s="11"/>
      <c r="LZ14" s="11"/>
      <c r="MA14" s="11"/>
      <c r="MB14" s="11"/>
      <c r="MC14" s="11"/>
      <c r="MD14" s="11"/>
      <c r="ME14" s="11"/>
      <c r="MF14" s="11"/>
      <c r="MG14" s="11"/>
      <c r="MH14" s="11"/>
      <c r="MI14" s="11"/>
      <c r="MJ14" s="11"/>
      <c r="MK14" s="11"/>
      <c r="ML14" s="11"/>
      <c r="MM14" s="11"/>
      <c r="MN14" s="11"/>
      <c r="MO14" s="11"/>
      <c r="MP14" s="11"/>
      <c r="MQ14" s="11"/>
      <c r="MR14" s="11"/>
      <c r="MS14" s="11"/>
      <c r="MT14" s="11"/>
      <c r="MU14" s="11"/>
      <c r="MV14" s="11"/>
      <c r="MW14" s="11"/>
      <c r="MX14" s="11"/>
      <c r="MY14" s="11"/>
      <c r="MZ14" s="11"/>
      <c r="NA14" s="11"/>
      <c r="NB14" s="11"/>
      <c r="NC14" s="11"/>
      <c r="ND14" s="11"/>
      <c r="NE14" s="11"/>
      <c r="NF14" s="11"/>
      <c r="NG14" s="11"/>
      <c r="NH14" s="11"/>
      <c r="NI14" s="11"/>
      <c r="NJ14" s="11"/>
      <c r="NK14" s="11"/>
      <c r="NL14" s="11"/>
      <c r="NM14" s="11"/>
      <c r="NN14" s="11"/>
      <c r="NO14" s="11"/>
      <c r="NP14" s="11"/>
      <c r="NQ14" s="11"/>
      <c r="NR14" s="11"/>
      <c r="NS14" s="11"/>
      <c r="NT14" s="11"/>
      <c r="NU14" s="11"/>
      <c r="NV14" s="11"/>
      <c r="NW14" s="11"/>
      <c r="NX14" s="11"/>
      <c r="NY14" s="11"/>
      <c r="NZ14" s="11"/>
      <c r="OA14" s="11"/>
      <c r="OB14" s="11"/>
      <c r="OC14" s="11"/>
      <c r="OD14" s="11"/>
      <c r="OE14" s="11"/>
      <c r="OF14" s="11"/>
      <c r="OG14" s="11"/>
      <c r="OH14" s="11"/>
      <c r="OI14" s="11"/>
      <c r="OJ14" s="11"/>
      <c r="OK14" s="11"/>
      <c r="OL14" s="11"/>
      <c r="OM14" s="11"/>
      <c r="ON14" s="11"/>
      <c r="OO14" s="11"/>
      <c r="OP14" s="11"/>
      <c r="OQ14" s="11"/>
      <c r="OR14" s="11"/>
      <c r="OS14" s="11"/>
      <c r="OT14" s="11"/>
      <c r="OU14" s="11"/>
      <c r="OV14" s="11"/>
      <c r="OW14" s="11"/>
      <c r="OX14" s="11"/>
      <c r="OY14" s="11"/>
      <c r="OZ14" s="11"/>
      <c r="PA14" s="11"/>
      <c r="PB14" s="11"/>
      <c r="PC14" s="11"/>
      <c r="PD14" s="11"/>
      <c r="PE14" s="11"/>
      <c r="PF14" s="11"/>
      <c r="PG14" s="11"/>
      <c r="PH14" s="11"/>
      <c r="PI14" s="11"/>
      <c r="PJ14" s="11"/>
      <c r="PK14" s="11"/>
      <c r="PL14" s="11"/>
      <c r="PM14" s="11"/>
      <c r="PN14" s="11"/>
      <c r="PO14" s="11"/>
      <c r="PP14" s="11"/>
      <c r="PQ14" s="11"/>
      <c r="PR14" s="11"/>
      <c r="PS14" s="11"/>
      <c r="PT14" s="11"/>
      <c r="PU14" s="11"/>
      <c r="PV14" s="11"/>
      <c r="PW14" s="11"/>
      <c r="PX14" s="11"/>
      <c r="PY14" s="11"/>
      <c r="PZ14" s="11"/>
      <c r="QA14" s="11"/>
      <c r="QB14" s="11"/>
      <c r="QC14" s="11"/>
      <c r="QD14" s="11"/>
      <c r="QE14" s="11"/>
      <c r="QF14" s="11"/>
      <c r="QG14" s="11"/>
      <c r="QH14" s="11"/>
      <c r="QI14" s="11"/>
      <c r="QJ14" s="11"/>
      <c r="QK14" s="11"/>
      <c r="QL14" s="11"/>
      <c r="QM14" s="11"/>
      <c r="QN14" s="11"/>
      <c r="QO14" s="11"/>
      <c r="QP14" s="11"/>
      <c r="QQ14" s="11"/>
      <c r="QR14" s="11"/>
      <c r="QS14" s="11"/>
      <c r="QT14" s="11"/>
      <c r="QU14" s="11"/>
      <c r="QV14" s="11"/>
      <c r="QW14" s="11"/>
      <c r="QX14" s="11"/>
      <c r="QY14" s="11"/>
      <c r="QZ14" s="11"/>
      <c r="RA14" s="11"/>
      <c r="RB14" s="11"/>
      <c r="RC14" s="11"/>
      <c r="RD14" s="11"/>
      <c r="RE14" s="11"/>
      <c r="RF14" s="11"/>
      <c r="RG14" s="11"/>
      <c r="RH14" s="11"/>
      <c r="RI14" s="11"/>
      <c r="RJ14" s="11"/>
      <c r="RK14" s="11"/>
      <c r="RL14" s="11"/>
      <c r="RM14" s="11"/>
      <c r="RN14" s="11"/>
      <c r="RO14" s="11"/>
      <c r="RP14" s="11"/>
      <c r="RQ14" s="11"/>
      <c r="RR14" s="11"/>
      <c r="RS14" s="11"/>
      <c r="RT14" s="11"/>
      <c r="RU14" s="11"/>
      <c r="RV14" s="11"/>
      <c r="RW14" s="11"/>
      <c r="RX14" s="11"/>
      <c r="RY14" s="11"/>
      <c r="RZ14" s="11"/>
      <c r="SA14" s="11"/>
      <c r="SB14" s="11"/>
      <c r="SC14" s="11"/>
      <c r="SD14" s="11"/>
      <c r="SE14" s="11"/>
      <c r="SF14" s="11"/>
      <c r="SG14" s="11"/>
      <c r="SH14" s="11"/>
      <c r="SI14" s="11"/>
      <c r="SJ14" s="11"/>
      <c r="SK14" s="11"/>
      <c r="SL14" s="11"/>
      <c r="SM14" s="11"/>
      <c r="SN14" s="11"/>
      <c r="SO14" s="11"/>
      <c r="SP14" s="11"/>
      <c r="SQ14" s="11"/>
      <c r="SR14" s="11"/>
      <c r="SS14" s="11"/>
      <c r="ST14" s="11"/>
      <c r="SU14" s="11"/>
      <c r="SV14" s="11"/>
      <c r="SW14" s="11"/>
      <c r="SX14" s="11"/>
      <c r="SY14" s="11"/>
      <c r="SZ14" s="11"/>
      <c r="TA14" s="11"/>
      <c r="TB14" s="11"/>
      <c r="TC14" s="11"/>
      <c r="TD14" s="11"/>
      <c r="TE14" s="11"/>
      <c r="TF14" s="11"/>
      <c r="TG14" s="11"/>
      <c r="TH14" s="11"/>
      <c r="TI14" s="11"/>
      <c r="TJ14" s="11"/>
      <c r="TK14" s="11"/>
      <c r="TL14" s="11"/>
      <c r="TM14" s="11"/>
      <c r="TN14" s="11"/>
      <c r="TO14" s="11"/>
      <c r="TP14" s="11"/>
      <c r="TQ14" s="11"/>
      <c r="TR14" s="11"/>
      <c r="TS14" s="11"/>
      <c r="TT14" s="11"/>
      <c r="TU14" s="11"/>
      <c r="TV14" s="11"/>
      <c r="TW14" s="11"/>
      <c r="TX14" s="11"/>
      <c r="TY14" s="11"/>
      <c r="TZ14" s="11"/>
      <c r="UA14" s="11"/>
      <c r="UB14" s="11"/>
      <c r="UC14" s="11"/>
      <c r="UD14" s="11"/>
      <c r="UE14" s="11"/>
      <c r="UF14" s="11"/>
      <c r="UG14" s="11"/>
      <c r="UH14" s="11"/>
      <c r="UI14" s="11"/>
      <c r="UJ14" s="11"/>
      <c r="UK14" s="11"/>
      <c r="UL14" s="11"/>
      <c r="UM14" s="11"/>
      <c r="UN14" s="11"/>
      <c r="UO14" s="11"/>
      <c r="UP14" s="11"/>
      <c r="UQ14" s="11"/>
      <c r="UR14" s="11"/>
      <c r="US14" s="11"/>
      <c r="UT14" s="11"/>
      <c r="UU14" s="11"/>
      <c r="UV14" s="11"/>
      <c r="UW14" s="11"/>
      <c r="UX14" s="11"/>
      <c r="UY14" s="11"/>
      <c r="UZ14" s="11"/>
      <c r="VA14" s="11"/>
      <c r="VB14" s="11"/>
      <c r="VC14" s="11"/>
      <c r="VD14" s="11"/>
      <c r="VE14" s="11"/>
      <c r="VF14" s="11"/>
      <c r="VG14" s="11"/>
      <c r="VH14" s="11"/>
      <c r="VI14" s="11"/>
      <c r="VJ14" s="11"/>
      <c r="VK14" s="11"/>
      <c r="VL14" s="11"/>
      <c r="VM14" s="11"/>
      <c r="VN14" s="11"/>
      <c r="VO14" s="11"/>
      <c r="VP14" s="11"/>
      <c r="VQ14" s="11"/>
      <c r="VR14" s="11"/>
      <c r="VS14" s="11"/>
      <c r="VT14" s="11"/>
      <c r="VU14" s="11"/>
      <c r="VV14" s="11"/>
      <c r="VW14" s="11"/>
      <c r="VX14" s="11"/>
      <c r="VY14" s="11"/>
      <c r="VZ14" s="11"/>
      <c r="WA14" s="11"/>
      <c r="WB14" s="11"/>
      <c r="WC14" s="11"/>
      <c r="WD14" s="11"/>
      <c r="WE14" s="11"/>
      <c r="WF14" s="11"/>
      <c r="WG14" s="11"/>
      <c r="WH14" s="11"/>
      <c r="WI14" s="11"/>
      <c r="WJ14" s="11"/>
      <c r="WK14" s="11"/>
      <c r="WL14" s="11"/>
      <c r="WM14" s="11"/>
      <c r="WN14" s="11"/>
      <c r="WO14" s="11"/>
      <c r="WP14" s="11"/>
      <c r="WQ14" s="11"/>
      <c r="WR14" s="11"/>
      <c r="WS14" s="11"/>
      <c r="WT14" s="11"/>
      <c r="WU14" s="11"/>
      <c r="WV14" s="11"/>
      <c r="WW14" s="11"/>
      <c r="WX14" s="11"/>
      <c r="WY14" s="11"/>
      <c r="WZ14" s="11"/>
      <c r="XA14" s="11"/>
      <c r="XB14" s="11"/>
      <c r="XC14" s="11"/>
      <c r="XD14" s="11"/>
      <c r="XE14" s="11"/>
      <c r="XF14" s="11"/>
      <c r="XG14" s="11"/>
      <c r="XH14" s="11"/>
      <c r="XI14" s="11"/>
      <c r="XJ14" s="11"/>
      <c r="XK14" s="11"/>
      <c r="XL14" s="11"/>
      <c r="XM14" s="11"/>
      <c r="XN14" s="11"/>
      <c r="XO14" s="11"/>
      <c r="XP14" s="11"/>
      <c r="XQ14" s="11"/>
      <c r="XR14" s="11"/>
      <c r="XS14" s="11"/>
      <c r="XT14" s="11"/>
      <c r="XU14" s="11"/>
      <c r="XV14" s="11"/>
      <c r="XW14" s="11"/>
      <c r="XX14" s="11"/>
      <c r="XY14" s="11"/>
      <c r="XZ14" s="11"/>
      <c r="YA14" s="11"/>
      <c r="YB14" s="11"/>
      <c r="YC14" s="11"/>
      <c r="YD14" s="11"/>
      <c r="YE14" s="11"/>
      <c r="YF14" s="11"/>
      <c r="YG14" s="11"/>
      <c r="YH14" s="11"/>
      <c r="YI14" s="11"/>
      <c r="YJ14" s="11"/>
      <c r="YK14" s="11"/>
      <c r="YL14" s="11"/>
      <c r="YM14" s="11"/>
      <c r="YN14" s="11"/>
      <c r="YO14" s="11"/>
      <c r="YP14" s="11"/>
      <c r="YQ14" s="11"/>
      <c r="YR14" s="11"/>
      <c r="YS14" s="11"/>
      <c r="YT14" s="11"/>
      <c r="YU14" s="11"/>
      <c r="YV14" s="11"/>
      <c r="YW14" s="11"/>
      <c r="YX14" s="11"/>
      <c r="YY14" s="11"/>
      <c r="YZ14" s="11"/>
      <c r="ZA14" s="11"/>
      <c r="ZB14" s="11"/>
      <c r="ZC14" s="11"/>
      <c r="ZD14" s="11"/>
      <c r="ZE14" s="11"/>
      <c r="ZF14" s="11"/>
      <c r="ZG14" s="11"/>
      <c r="ZH14" s="11"/>
      <c r="ZI14" s="11"/>
      <c r="ZJ14" s="11"/>
      <c r="ZK14" s="11"/>
      <c r="ZL14" s="11"/>
      <c r="ZM14" s="11"/>
      <c r="ZN14" s="11"/>
      <c r="ZO14" s="11"/>
      <c r="ZP14" s="11"/>
      <c r="ZQ14" s="11"/>
      <c r="ZR14" s="11"/>
      <c r="ZS14" s="11"/>
      <c r="ZT14" s="11"/>
      <c r="ZU14" s="11"/>
      <c r="ZV14" s="11"/>
      <c r="ZW14" s="11"/>
      <c r="ZX14" s="11"/>
      <c r="ZY14" s="11"/>
      <c r="ZZ14" s="11"/>
      <c r="AAA14" s="11"/>
      <c r="AAB14" s="11"/>
      <c r="AAC14" s="11"/>
      <c r="AAD14" s="11"/>
      <c r="AAE14" s="11"/>
      <c r="AAF14" s="11"/>
      <c r="AAG14" s="11"/>
      <c r="AAH14" s="11"/>
      <c r="AAI14" s="11"/>
      <c r="AAJ14" s="11"/>
      <c r="AAK14" s="11"/>
      <c r="AAL14" s="11"/>
      <c r="AAM14" s="11"/>
      <c r="AAN14" s="11"/>
      <c r="AAO14" s="11"/>
      <c r="AAP14" s="11"/>
      <c r="AAQ14" s="11"/>
      <c r="AAR14" s="11"/>
      <c r="AAS14" s="11"/>
      <c r="AAT14" s="11"/>
      <c r="AAU14" s="11"/>
      <c r="AAV14" s="11"/>
      <c r="AAW14" s="11"/>
      <c r="AAX14" s="11"/>
      <c r="AAY14" s="11"/>
      <c r="AAZ14" s="11"/>
      <c r="ABA14" s="11"/>
      <c r="ABB14" s="11"/>
      <c r="ABC14" s="11"/>
      <c r="ABD14" s="11"/>
      <c r="ABE14" s="11"/>
      <c r="ABF14" s="11"/>
      <c r="ABG14" s="11"/>
      <c r="ABH14" s="11"/>
      <c r="ABI14" s="11"/>
      <c r="ABJ14" s="11"/>
      <c r="ABK14" s="11"/>
      <c r="ABL14" s="11"/>
      <c r="ABM14" s="11"/>
      <c r="ABN14" s="11"/>
      <c r="ABO14" s="11"/>
      <c r="ABP14" s="11"/>
      <c r="ABQ14" s="11"/>
      <c r="ABR14" s="11"/>
      <c r="ABS14" s="11"/>
      <c r="ABT14" s="11"/>
      <c r="ABU14" s="11"/>
      <c r="ABV14" s="11"/>
      <c r="ABW14" s="11"/>
      <c r="ABX14" s="11"/>
      <c r="ABY14" s="11"/>
      <c r="ABZ14" s="11"/>
      <c r="ACA14" s="11"/>
      <c r="ACB14" s="11"/>
      <c r="ACC14" s="11"/>
      <c r="ACD14" s="11"/>
      <c r="ACE14" s="11"/>
      <c r="ACF14" s="11"/>
      <c r="ACG14" s="11"/>
      <c r="ACH14" s="11"/>
      <c r="ACI14" s="11"/>
      <c r="ACJ14" s="11"/>
      <c r="ACK14" s="11"/>
      <c r="ACL14" s="11"/>
      <c r="ACM14" s="11"/>
      <c r="ACN14" s="11"/>
      <c r="ACO14" s="11"/>
      <c r="ACP14" s="11"/>
      <c r="ACQ14" s="11"/>
      <c r="ACR14" s="11"/>
      <c r="ACS14" s="11"/>
      <c r="ACT14" s="11"/>
      <c r="ACU14" s="11"/>
      <c r="ACV14" s="11"/>
      <c r="ACW14" s="11"/>
      <c r="ACX14" s="11"/>
      <c r="ACY14" s="11"/>
      <c r="ACZ14" s="11"/>
      <c r="ADA14" s="11"/>
      <c r="ADB14" s="11"/>
      <c r="ADC14" s="11"/>
      <c r="ADD14" s="11"/>
      <c r="ADE14" s="11"/>
      <c r="ADF14" s="11"/>
      <c r="ADG14" s="11"/>
      <c r="ADH14" s="11"/>
      <c r="ADI14" s="11"/>
      <c r="ADJ14" s="11"/>
      <c r="ADK14" s="11"/>
      <c r="ADL14" s="11"/>
      <c r="ADM14" s="11"/>
      <c r="ADN14" s="11"/>
      <c r="ADO14" s="11"/>
      <c r="ADP14" s="11"/>
      <c r="ADQ14" s="11"/>
      <c r="ADR14" s="11"/>
      <c r="ADS14" s="11"/>
      <c r="ADT14" s="11"/>
      <c r="ADU14" s="11"/>
      <c r="ADV14" s="11"/>
      <c r="ADW14" s="11"/>
      <c r="ADX14" s="11"/>
      <c r="ADY14" s="11"/>
      <c r="ADZ14" s="11"/>
      <c r="AEA14" s="11"/>
      <c r="AEB14" s="11"/>
      <c r="AEC14" s="11"/>
      <c r="AED14" s="11"/>
      <c r="AEE14" s="11"/>
      <c r="AEF14" s="11"/>
      <c r="AEG14" s="11"/>
      <c r="AEH14" s="11"/>
      <c r="AEI14" s="11"/>
      <c r="AEJ14" s="11"/>
      <c r="AEK14" s="11"/>
      <c r="AEL14" s="11"/>
      <c r="AEM14" s="11"/>
      <c r="AEN14" s="11"/>
      <c r="AEO14" s="11"/>
      <c r="AEP14" s="11"/>
      <c r="AEQ14" s="11"/>
      <c r="AER14" s="11"/>
      <c r="AES14" s="11"/>
      <c r="AET14" s="11"/>
      <c r="AEU14" s="11"/>
      <c r="AEV14" s="11"/>
      <c r="AEW14" s="11"/>
      <c r="AEX14" s="11"/>
      <c r="AEY14" s="11"/>
      <c r="AEZ14" s="11"/>
      <c r="AFA14" s="11"/>
      <c r="AFB14" s="11"/>
      <c r="AFC14" s="11"/>
      <c r="AFD14" s="11"/>
      <c r="AFE14" s="11"/>
      <c r="AFF14" s="11"/>
      <c r="AFG14" s="11"/>
      <c r="AFH14" s="11"/>
      <c r="AFI14" s="11"/>
      <c r="AFJ14" s="11"/>
      <c r="AFK14" s="11"/>
      <c r="AFL14" s="11"/>
      <c r="AFM14" s="11"/>
      <c r="AFN14" s="11"/>
      <c r="AFO14" s="11"/>
      <c r="AFP14" s="11"/>
      <c r="AFQ14" s="11"/>
      <c r="AFR14" s="11"/>
      <c r="AFS14" s="11"/>
      <c r="AFT14" s="11"/>
      <c r="AFU14" s="11"/>
      <c r="AFV14" s="11"/>
      <c r="AFW14" s="11"/>
      <c r="AFX14" s="11"/>
      <c r="AFY14" s="11"/>
      <c r="AFZ14" s="11"/>
      <c r="AGA14" s="11"/>
      <c r="AGB14" s="11"/>
      <c r="AGC14" s="11"/>
      <c r="AGD14" s="11"/>
      <c r="AGE14" s="11"/>
      <c r="AGF14" s="11"/>
      <c r="AGG14" s="11"/>
      <c r="AGH14" s="11"/>
      <c r="AGI14" s="11"/>
      <c r="AGJ14" s="11"/>
      <c r="AGK14" s="11"/>
      <c r="AGL14" s="11"/>
      <c r="AGM14" s="11"/>
      <c r="AGN14" s="11"/>
      <c r="AGO14" s="11"/>
      <c r="AGP14" s="11"/>
      <c r="AGQ14" s="11"/>
      <c r="AGR14" s="11"/>
      <c r="AGS14" s="11"/>
      <c r="AGT14" s="11"/>
      <c r="AGU14" s="11"/>
      <c r="AGV14" s="11"/>
      <c r="AGW14" s="11"/>
      <c r="AGX14" s="11"/>
      <c r="AGY14" s="11"/>
      <c r="AGZ14" s="11"/>
      <c r="AHA14" s="11"/>
      <c r="AHB14" s="11"/>
      <c r="AHC14" s="11"/>
      <c r="AHD14" s="11"/>
      <c r="AHE14" s="11"/>
      <c r="AHF14" s="11"/>
      <c r="AHG14" s="11"/>
      <c r="AHH14" s="11"/>
      <c r="AHI14" s="11"/>
      <c r="AHJ14" s="11"/>
      <c r="AHK14" s="11"/>
      <c r="AHL14" s="11"/>
      <c r="AHM14" s="11"/>
      <c r="AHN14" s="11"/>
      <c r="AHO14" s="11"/>
      <c r="AHP14" s="11"/>
      <c r="AHQ14" s="11"/>
      <c r="AHR14" s="11"/>
      <c r="AHS14" s="11"/>
      <c r="AHT14" s="11"/>
      <c r="AHU14" s="11"/>
      <c r="AHV14" s="11"/>
      <c r="AHW14" s="11"/>
      <c r="AHX14" s="11"/>
      <c r="AHY14" s="11"/>
      <c r="AHZ14" s="11"/>
      <c r="AIA14" s="11"/>
      <c r="AIB14" s="11"/>
      <c r="AIC14" s="11"/>
      <c r="AID14" s="11"/>
      <c r="AIE14" s="11"/>
      <c r="AIF14" s="11"/>
      <c r="AIG14" s="11"/>
      <c r="AIH14" s="11"/>
      <c r="AII14" s="11"/>
      <c r="AIJ14" s="11"/>
      <c r="AIK14" s="11"/>
      <c r="AIL14" s="11"/>
      <c r="AIM14" s="11"/>
      <c r="AIN14" s="11"/>
      <c r="AIO14" s="11"/>
      <c r="AIP14" s="11"/>
      <c r="AIQ14" s="11"/>
      <c r="AIR14" s="11"/>
      <c r="AIS14" s="11"/>
      <c r="AIT14" s="11"/>
      <c r="AIU14" s="11"/>
      <c r="AIV14" s="11"/>
      <c r="AIW14" s="11"/>
      <c r="AIX14" s="11"/>
      <c r="AIY14" s="11"/>
      <c r="AIZ14" s="11"/>
      <c r="AJA14" s="11"/>
      <c r="AJB14" s="11"/>
      <c r="AJC14" s="11"/>
      <c r="AJD14" s="11"/>
      <c r="AJE14" s="11"/>
      <c r="AJF14" s="11"/>
      <c r="AJG14" s="11"/>
      <c r="AJH14" s="11"/>
      <c r="AJI14" s="11"/>
      <c r="AJJ14" s="11"/>
      <c r="AJK14" s="11"/>
      <c r="AJL14" s="11"/>
      <c r="AJM14" s="11"/>
      <c r="AJN14" s="11"/>
      <c r="AJO14" s="11"/>
      <c r="AJP14" s="11"/>
      <c r="AJQ14" s="11"/>
      <c r="AJR14" s="11"/>
      <c r="AJS14" s="11"/>
      <c r="AJT14" s="11"/>
      <c r="AJU14" s="11"/>
      <c r="AJV14" s="11"/>
      <c r="AJW14" s="11"/>
      <c r="AJX14" s="11"/>
      <c r="AJY14" s="11"/>
      <c r="AJZ14" s="11"/>
      <c r="AKA14" s="11"/>
      <c r="AKB14" s="11"/>
      <c r="AKC14" s="11"/>
      <c r="AKD14" s="11"/>
      <c r="AKE14" s="11"/>
      <c r="AKF14" s="11"/>
      <c r="AKG14" s="11"/>
      <c r="AKH14" s="11"/>
      <c r="AKI14" s="11"/>
      <c r="AKJ14" s="11"/>
      <c r="AKK14" s="11"/>
      <c r="AKL14" s="11"/>
      <c r="AKM14" s="11"/>
      <c r="AKN14" s="11"/>
      <c r="AKO14" s="11"/>
      <c r="AKP14" s="11"/>
      <c r="AKQ14" s="11"/>
      <c r="AKR14" s="11"/>
      <c r="AKS14" s="11"/>
      <c r="AKT14" s="11"/>
      <c r="AKU14" s="11"/>
      <c r="AKV14" s="11"/>
      <c r="AKW14" s="11"/>
      <c r="AKX14" s="11"/>
      <c r="AKY14" s="11"/>
      <c r="AKZ14" s="11"/>
      <c r="ALA14" s="11"/>
      <c r="ALB14" s="11"/>
      <c r="ALC14" s="11"/>
      <c r="ALD14" s="11"/>
      <c r="ALE14" s="11"/>
      <c r="ALF14" s="11"/>
      <c r="ALG14" s="11"/>
      <c r="ALH14" s="11"/>
      <c r="ALI14" s="11"/>
      <c r="ALJ14" s="11"/>
      <c r="ALK14" s="11"/>
      <c r="ALL14" s="11"/>
      <c r="ALM14" s="11"/>
      <c r="ALN14" s="11"/>
      <c r="ALO14" s="11"/>
      <c r="ALP14" s="11"/>
      <c r="ALQ14" s="11"/>
      <c r="ALR14" s="11"/>
      <c r="ALS14" s="11"/>
      <c r="ALT14" s="11"/>
      <c r="ALU14" s="11"/>
      <c r="ALV14" s="11"/>
      <c r="ALW14" s="11"/>
      <c r="ALX14" s="11"/>
      <c r="ALY14" s="11"/>
      <c r="ALZ14" s="11"/>
      <c r="AMA14" s="11"/>
      <c r="AMB14" s="11"/>
      <c r="AMC14" s="11"/>
      <c r="AMD14" s="11"/>
      <c r="AME14" s="11"/>
      <c r="AMF14" s="11"/>
      <c r="AMG14" s="11"/>
      <c r="AMH14" s="11"/>
      <c r="AMI14" s="11"/>
      <c r="AMJ14" s="11"/>
      <c r="AMK14" s="11"/>
      <c r="AML14" s="11"/>
      <c r="AMM14" s="11"/>
      <c r="AMN14" s="11"/>
      <c r="AMO14" s="11"/>
      <c r="AMP14" s="11"/>
      <c r="AMQ14" s="11"/>
      <c r="AMR14" s="11"/>
      <c r="AMS14" s="11"/>
      <c r="AMT14" s="11"/>
      <c r="AMU14" s="11"/>
      <c r="AMV14" s="11"/>
      <c r="AMW14" s="11"/>
      <c r="AMX14" s="11"/>
      <c r="AMY14" s="11"/>
      <c r="AMZ14" s="11"/>
      <c r="ANA14" s="11"/>
      <c r="ANB14" s="11"/>
      <c r="ANC14" s="11"/>
      <c r="AND14" s="11"/>
      <c r="ANE14" s="11"/>
      <c r="ANF14" s="11"/>
      <c r="ANG14" s="11"/>
      <c r="ANH14" s="11"/>
      <c r="ANI14" s="11"/>
      <c r="ANJ14" s="11"/>
      <c r="ANK14" s="11"/>
      <c r="ANL14" s="11"/>
      <c r="ANM14" s="11"/>
      <c r="ANN14" s="11"/>
      <c r="ANO14" s="11"/>
      <c r="ANP14" s="11"/>
      <c r="ANQ14" s="11"/>
      <c r="ANR14" s="11"/>
      <c r="ANS14" s="11"/>
      <c r="ANT14" s="11"/>
      <c r="ANU14" s="11"/>
      <c r="ANV14" s="11"/>
      <c r="ANW14" s="11"/>
      <c r="ANX14" s="11"/>
      <c r="ANY14" s="11"/>
      <c r="ANZ14" s="11"/>
      <c r="AOA14" s="11"/>
      <c r="AOB14" s="11"/>
      <c r="AOC14" s="11"/>
      <c r="AOD14" s="11"/>
      <c r="AOE14" s="11"/>
      <c r="AOF14" s="11"/>
      <c r="AOG14" s="11"/>
      <c r="AOH14" s="11"/>
      <c r="AOI14" s="11"/>
      <c r="AOJ14" s="11"/>
      <c r="AOK14" s="11"/>
      <c r="AOL14" s="11"/>
      <c r="AOM14" s="11"/>
      <c r="AON14" s="11"/>
      <c r="AOO14" s="11"/>
      <c r="AOP14" s="11"/>
      <c r="AOQ14" s="11"/>
      <c r="AOR14" s="11"/>
      <c r="AOS14" s="11"/>
      <c r="AOT14" s="11"/>
      <c r="AOU14" s="11"/>
      <c r="AOV14" s="11"/>
      <c r="AOW14" s="11"/>
      <c r="AOX14" s="11"/>
      <c r="AOY14" s="11"/>
      <c r="AOZ14" s="11"/>
      <c r="APA14" s="11"/>
      <c r="APB14" s="11"/>
      <c r="APC14" s="11"/>
      <c r="APD14" s="11"/>
      <c r="APE14" s="11"/>
      <c r="APF14" s="11"/>
      <c r="APG14" s="11"/>
      <c r="APH14" s="11"/>
      <c r="API14" s="11"/>
      <c r="APJ14" s="11"/>
      <c r="APK14" s="11"/>
      <c r="APL14" s="11"/>
      <c r="APM14" s="11"/>
      <c r="APN14" s="11"/>
      <c r="APO14" s="11"/>
      <c r="APP14" s="11"/>
      <c r="APQ14" s="11"/>
      <c r="APR14" s="11"/>
      <c r="APS14" s="11"/>
      <c r="APT14" s="11"/>
      <c r="APU14" s="11"/>
      <c r="APV14" s="11"/>
      <c r="APW14" s="11"/>
      <c r="APX14" s="11"/>
      <c r="APY14" s="11"/>
      <c r="APZ14" s="11"/>
      <c r="AQA14" s="11"/>
      <c r="AQB14" s="11"/>
      <c r="AQC14" s="11"/>
      <c r="AQD14" s="11"/>
      <c r="AQE14" s="11"/>
      <c r="AQF14" s="11"/>
      <c r="AQG14" s="11"/>
      <c r="AQH14" s="11"/>
      <c r="AQI14" s="11"/>
      <c r="AQJ14" s="11"/>
      <c r="AQK14" s="11"/>
      <c r="AQL14" s="11"/>
      <c r="AQM14" s="11"/>
      <c r="AQN14" s="11"/>
      <c r="AQO14" s="11"/>
      <c r="AQP14" s="11"/>
      <c r="AQQ14" s="11"/>
      <c r="AQR14" s="11"/>
      <c r="AQS14" s="11"/>
      <c r="AQT14" s="11"/>
      <c r="AQU14" s="11"/>
      <c r="AQV14" s="11"/>
      <c r="AQW14" s="11"/>
      <c r="AQX14" s="11"/>
      <c r="AQY14" s="11"/>
      <c r="AQZ14" s="11"/>
      <c r="ARA14" s="11"/>
      <c r="ARB14" s="11"/>
      <c r="ARC14" s="11"/>
      <c r="ARD14" s="11"/>
      <c r="ARE14" s="11"/>
      <c r="ARF14" s="11"/>
      <c r="ARG14" s="11"/>
      <c r="ARH14" s="11"/>
      <c r="ARI14" s="11"/>
      <c r="ARJ14" s="11"/>
      <c r="ARK14" s="11"/>
      <c r="ARL14" s="11"/>
      <c r="ARM14" s="11"/>
      <c r="ARN14" s="11"/>
      <c r="ARO14" s="11"/>
      <c r="ARP14" s="11"/>
      <c r="ARQ14" s="11"/>
      <c r="ARR14" s="11"/>
      <c r="ARS14" s="11"/>
      <c r="ART14" s="11"/>
      <c r="ARU14" s="11"/>
      <c r="ARV14" s="11"/>
      <c r="ARW14" s="11"/>
      <c r="ARX14" s="11"/>
      <c r="ARY14" s="11"/>
      <c r="ARZ14" s="11"/>
      <c r="ASA14" s="11"/>
      <c r="ASB14" s="11"/>
      <c r="ASC14" s="11"/>
      <c r="ASD14" s="11"/>
      <c r="ASE14" s="11"/>
      <c r="ASF14" s="11"/>
      <c r="ASG14" s="11"/>
      <c r="ASH14" s="11"/>
      <c r="ASI14" s="11"/>
      <c r="ASJ14" s="11"/>
      <c r="ASK14" s="11"/>
      <c r="ASL14" s="11"/>
      <c r="ASM14" s="11"/>
      <c r="ASN14" s="11"/>
      <c r="ASO14" s="11"/>
      <c r="ASP14" s="11"/>
      <c r="ASQ14" s="11"/>
      <c r="ASR14" s="11"/>
      <c r="ASS14" s="11"/>
      <c r="AST14" s="11"/>
      <c r="ASU14" s="11"/>
      <c r="ASV14" s="11"/>
      <c r="ASW14" s="11"/>
      <c r="ASX14" s="11"/>
      <c r="ASY14" s="11"/>
      <c r="ASZ14" s="11"/>
      <c r="ATA14" s="11"/>
      <c r="ATB14" s="11"/>
      <c r="ATC14" s="11"/>
      <c r="ATD14" s="11"/>
      <c r="ATE14" s="11"/>
      <c r="ATF14" s="11"/>
      <c r="ATG14" s="11"/>
      <c r="ATH14" s="11"/>
      <c r="ATI14" s="11"/>
      <c r="ATJ14" s="11"/>
      <c r="ATK14" s="11"/>
      <c r="ATL14" s="11"/>
      <c r="ATM14" s="11"/>
      <c r="ATN14" s="11"/>
      <c r="ATO14" s="11"/>
      <c r="ATP14" s="11"/>
      <c r="ATQ14" s="11"/>
      <c r="ATR14" s="11"/>
      <c r="ATS14" s="11"/>
      <c r="ATT14" s="11"/>
      <c r="ATU14" s="11"/>
      <c r="ATV14" s="11"/>
      <c r="ATW14" s="11"/>
      <c r="ATX14" s="11"/>
      <c r="ATY14" s="11"/>
      <c r="ATZ14" s="11"/>
      <c r="AUA14" s="11"/>
      <c r="AUB14" s="11"/>
      <c r="AUC14" s="11"/>
      <c r="AUD14" s="11"/>
      <c r="AUE14" s="11"/>
      <c r="AUF14" s="11"/>
      <c r="AUG14" s="11"/>
      <c r="AUH14" s="11"/>
    </row>
    <row r="15" spans="1:1230" s="8" customFormat="1" x14ac:dyDescent="0.25">
      <c r="A15" s="25"/>
      <c r="B15" s="26">
        <v>10</v>
      </c>
      <c r="C15" s="26"/>
      <c r="D15" s="26"/>
      <c r="E15" s="26"/>
      <c r="F15" s="27"/>
      <c r="G15" s="26"/>
      <c r="H15" s="28"/>
      <c r="I15" s="12"/>
      <c r="J15" s="11"/>
      <c r="K15" s="11"/>
      <c r="L15" s="11"/>
      <c r="M15" s="11"/>
      <c r="N15" s="11"/>
      <c r="O15" s="11"/>
      <c r="P15" s="11"/>
      <c r="Q15" s="11"/>
      <c r="R15" s="11"/>
      <c r="S15" s="11"/>
      <c r="T15" s="11"/>
      <c r="U15" s="11"/>
      <c r="V15" s="11"/>
      <c r="W15" s="11"/>
      <c r="X15" s="11"/>
      <c r="Y15" s="11"/>
      <c r="Z15" s="11"/>
      <c r="AA15" s="11"/>
      <c r="AB15" s="11"/>
      <c r="AC15" s="11"/>
      <c r="AD15" s="11"/>
      <c r="AE15" s="11"/>
      <c r="AF15" s="11"/>
      <c r="AG15" s="11"/>
      <c r="AH15" s="11"/>
      <c r="AI15" s="11"/>
      <c r="AJ15" s="11"/>
      <c r="AK15" s="11"/>
      <c r="AL15" s="11"/>
      <c r="AM15" s="11"/>
      <c r="AN15" s="11"/>
      <c r="AO15" s="11"/>
      <c r="AP15" s="11"/>
      <c r="AQ15" s="11"/>
      <c r="AR15" s="11"/>
      <c r="AS15" s="11"/>
      <c r="AT15" s="11"/>
      <c r="AU15" s="11"/>
      <c r="AV15" s="11"/>
      <c r="AW15" s="11"/>
      <c r="AX15" s="11"/>
      <c r="AY15" s="11"/>
      <c r="AZ15" s="11"/>
      <c r="BA15" s="11"/>
      <c r="BB15" s="11"/>
      <c r="BC15" s="11"/>
      <c r="BD15" s="11"/>
      <c r="BE15" s="11"/>
      <c r="BF15" s="11"/>
      <c r="BG15" s="11"/>
      <c r="BH15" s="11"/>
      <c r="BI15" s="11"/>
      <c r="BJ15" s="11"/>
      <c r="BK15" s="11"/>
      <c r="BL15" s="11"/>
      <c r="BM15" s="11"/>
      <c r="BN15" s="11"/>
      <c r="BO15" s="11"/>
      <c r="BP15" s="11"/>
      <c r="BQ15" s="11"/>
      <c r="BR15" s="11"/>
      <c r="BS15" s="11"/>
      <c r="BT15" s="11"/>
      <c r="BU15" s="11"/>
      <c r="BV15" s="11"/>
      <c r="BW15" s="11"/>
      <c r="BX15" s="11"/>
      <c r="BY15" s="11"/>
      <c r="BZ15" s="11"/>
      <c r="CA15" s="11"/>
      <c r="CB15" s="11"/>
      <c r="CC15" s="11"/>
      <c r="CD15" s="11"/>
      <c r="CE15" s="11"/>
      <c r="CF15" s="11"/>
      <c r="CG15" s="11"/>
      <c r="CH15" s="11"/>
      <c r="CI15" s="11"/>
      <c r="CJ15" s="11"/>
      <c r="CK15" s="11"/>
      <c r="CL15" s="11"/>
      <c r="CM15" s="11"/>
      <c r="CN15" s="11"/>
      <c r="CO15" s="11"/>
      <c r="CP15" s="11"/>
      <c r="CQ15" s="11"/>
      <c r="CR15" s="11"/>
      <c r="CS15" s="11"/>
      <c r="CT15" s="11"/>
      <c r="CU15" s="11"/>
      <c r="CV15" s="11"/>
      <c r="CW15" s="11"/>
      <c r="CX15" s="11"/>
      <c r="CY15" s="11"/>
      <c r="CZ15" s="11"/>
      <c r="DA15" s="11"/>
      <c r="DB15" s="11"/>
      <c r="DC15" s="11"/>
      <c r="DD15" s="11"/>
      <c r="DE15" s="11"/>
      <c r="DF15" s="11"/>
      <c r="DG15" s="11"/>
      <c r="DH15" s="11"/>
      <c r="DI15" s="11"/>
      <c r="DJ15" s="11"/>
      <c r="DK15" s="11"/>
      <c r="DL15" s="11"/>
      <c r="DM15" s="11"/>
      <c r="DN15" s="11"/>
      <c r="DO15" s="11"/>
      <c r="DP15" s="11"/>
      <c r="DQ15" s="11"/>
      <c r="DR15" s="11"/>
      <c r="DS15" s="11"/>
      <c r="DT15" s="11"/>
      <c r="DU15" s="11"/>
      <c r="DV15" s="11"/>
      <c r="DW15" s="11"/>
      <c r="DX15" s="11"/>
      <c r="DY15" s="11"/>
      <c r="DZ15" s="11"/>
      <c r="EA15" s="11"/>
      <c r="EB15" s="11"/>
      <c r="EC15" s="11"/>
      <c r="ED15" s="11"/>
      <c r="EE15" s="11"/>
      <c r="EF15" s="11"/>
      <c r="EG15" s="11"/>
      <c r="EH15" s="11"/>
      <c r="EI15" s="11"/>
      <c r="EJ15" s="11"/>
      <c r="EK15" s="11"/>
      <c r="EL15" s="11"/>
      <c r="EM15" s="11"/>
      <c r="EN15" s="11"/>
      <c r="EO15" s="11"/>
      <c r="EP15" s="11"/>
      <c r="EQ15" s="11"/>
      <c r="ER15" s="11"/>
      <c r="ES15" s="11"/>
      <c r="ET15" s="11"/>
      <c r="EU15" s="11"/>
      <c r="EV15" s="11"/>
      <c r="EW15" s="11"/>
      <c r="EX15" s="11"/>
      <c r="EY15" s="11"/>
      <c r="EZ15" s="11"/>
      <c r="FA15" s="11"/>
      <c r="FB15" s="11"/>
      <c r="FC15" s="11"/>
      <c r="FD15" s="11"/>
      <c r="FE15" s="11"/>
      <c r="FF15" s="11"/>
      <c r="FG15" s="11"/>
      <c r="FH15" s="11"/>
      <c r="FI15" s="11"/>
      <c r="FJ15" s="11"/>
      <c r="FK15" s="11"/>
      <c r="FL15" s="11"/>
      <c r="FM15" s="11"/>
      <c r="FN15" s="11"/>
      <c r="FO15" s="11"/>
      <c r="FP15" s="11"/>
      <c r="FQ15" s="11"/>
      <c r="FR15" s="11"/>
      <c r="FS15" s="11"/>
      <c r="FT15" s="11"/>
      <c r="FU15" s="11"/>
      <c r="FV15" s="11"/>
      <c r="FW15" s="11"/>
      <c r="FX15" s="11"/>
      <c r="FY15" s="11"/>
      <c r="FZ15" s="11"/>
      <c r="GA15" s="11"/>
      <c r="GB15" s="11"/>
      <c r="GC15" s="11"/>
      <c r="GD15" s="11"/>
      <c r="GE15" s="11"/>
      <c r="GF15" s="11"/>
      <c r="GG15" s="11"/>
      <c r="GH15" s="11"/>
      <c r="GI15" s="11"/>
      <c r="GJ15" s="11"/>
      <c r="GK15" s="11"/>
      <c r="GL15" s="11"/>
      <c r="GM15" s="11"/>
      <c r="GN15" s="11"/>
      <c r="GO15" s="11"/>
      <c r="GP15" s="11"/>
      <c r="GQ15" s="11"/>
      <c r="GR15" s="11"/>
      <c r="GS15" s="11"/>
      <c r="GT15" s="11"/>
      <c r="GU15" s="11"/>
      <c r="GV15" s="11"/>
      <c r="GW15" s="11"/>
      <c r="GX15" s="11"/>
      <c r="GY15" s="11"/>
      <c r="GZ15" s="11"/>
      <c r="HA15" s="11"/>
      <c r="HB15" s="11"/>
      <c r="HC15" s="11"/>
      <c r="HD15" s="11"/>
      <c r="HE15" s="11"/>
      <c r="HF15" s="11"/>
      <c r="HG15" s="11"/>
      <c r="HH15" s="11"/>
      <c r="HI15" s="11"/>
      <c r="HJ15" s="11"/>
      <c r="HK15" s="11"/>
      <c r="HL15" s="11"/>
      <c r="HM15" s="11"/>
      <c r="HN15" s="11"/>
      <c r="HO15" s="11"/>
      <c r="HP15" s="11"/>
      <c r="HQ15" s="11"/>
      <c r="HR15" s="11"/>
      <c r="HS15" s="11"/>
      <c r="HT15" s="11"/>
      <c r="HU15" s="11"/>
      <c r="HV15" s="11"/>
      <c r="HW15" s="11"/>
      <c r="HX15" s="11"/>
      <c r="HY15" s="11"/>
      <c r="HZ15" s="11"/>
      <c r="IA15" s="11"/>
      <c r="IB15" s="11"/>
      <c r="IC15" s="11"/>
      <c r="ID15" s="11"/>
      <c r="IE15" s="11"/>
      <c r="IF15" s="11"/>
      <c r="IG15" s="11"/>
      <c r="IH15" s="11"/>
      <c r="II15" s="11"/>
      <c r="IJ15" s="11"/>
      <c r="IK15" s="11"/>
      <c r="IL15" s="11"/>
      <c r="IM15" s="11"/>
      <c r="IN15" s="11"/>
      <c r="IO15" s="11"/>
      <c r="IP15" s="11"/>
      <c r="IQ15" s="11"/>
      <c r="IR15" s="11"/>
      <c r="IS15" s="11"/>
      <c r="IT15" s="11"/>
      <c r="IU15" s="11"/>
      <c r="IV15" s="11"/>
      <c r="IW15" s="11"/>
      <c r="IX15" s="11"/>
      <c r="IY15" s="11"/>
      <c r="IZ15" s="11"/>
      <c r="JA15" s="11"/>
      <c r="JB15" s="11"/>
      <c r="JC15" s="11"/>
      <c r="JD15" s="11"/>
      <c r="JE15" s="11"/>
      <c r="JF15" s="11"/>
      <c r="JG15" s="11"/>
      <c r="JH15" s="11"/>
      <c r="JI15" s="11"/>
      <c r="JJ15" s="11"/>
      <c r="JK15" s="11"/>
      <c r="JL15" s="11"/>
      <c r="JM15" s="11"/>
      <c r="JN15" s="11"/>
      <c r="JO15" s="11"/>
      <c r="JP15" s="11"/>
      <c r="JQ15" s="11"/>
      <c r="JR15" s="11"/>
      <c r="JS15" s="11"/>
      <c r="JT15" s="11"/>
      <c r="JU15" s="11"/>
      <c r="JV15" s="11"/>
      <c r="JW15" s="11"/>
      <c r="JX15" s="11"/>
      <c r="JY15" s="11"/>
      <c r="JZ15" s="11"/>
      <c r="KA15" s="11"/>
      <c r="KB15" s="11"/>
      <c r="KC15" s="11"/>
      <c r="KD15" s="11"/>
      <c r="KE15" s="11"/>
      <c r="KF15" s="11"/>
      <c r="KG15" s="11"/>
      <c r="KH15" s="11"/>
      <c r="KI15" s="11"/>
      <c r="KJ15" s="11"/>
      <c r="KK15" s="11"/>
      <c r="KL15" s="11"/>
      <c r="KM15" s="11"/>
      <c r="KN15" s="11"/>
      <c r="KO15" s="11"/>
      <c r="KP15" s="11"/>
      <c r="KQ15" s="11"/>
      <c r="KR15" s="11"/>
      <c r="KS15" s="11"/>
      <c r="KT15" s="11"/>
      <c r="KU15" s="11"/>
      <c r="KV15" s="11"/>
      <c r="KW15" s="11"/>
      <c r="KX15" s="11"/>
      <c r="KY15" s="11"/>
      <c r="KZ15" s="11"/>
      <c r="LA15" s="11"/>
      <c r="LB15" s="11"/>
      <c r="LC15" s="11"/>
      <c r="LD15" s="11"/>
      <c r="LE15" s="11"/>
      <c r="LF15" s="11"/>
      <c r="LG15" s="11"/>
      <c r="LH15" s="11"/>
      <c r="LI15" s="11"/>
      <c r="LJ15" s="11"/>
      <c r="LK15" s="11"/>
      <c r="LL15" s="11"/>
      <c r="LM15" s="11"/>
      <c r="LN15" s="11"/>
      <c r="LO15" s="11"/>
      <c r="LP15" s="11"/>
      <c r="LQ15" s="11"/>
      <c r="LR15" s="11"/>
      <c r="LS15" s="11"/>
      <c r="LT15" s="11"/>
      <c r="LU15" s="11"/>
      <c r="LV15" s="11"/>
      <c r="LW15" s="11"/>
      <c r="LX15" s="11"/>
      <c r="LY15" s="11"/>
      <c r="LZ15" s="11"/>
      <c r="MA15" s="11"/>
      <c r="MB15" s="11"/>
      <c r="MC15" s="11"/>
      <c r="MD15" s="11"/>
      <c r="ME15" s="11"/>
      <c r="MF15" s="11"/>
      <c r="MG15" s="11"/>
      <c r="MH15" s="11"/>
      <c r="MI15" s="11"/>
      <c r="MJ15" s="11"/>
      <c r="MK15" s="11"/>
      <c r="ML15" s="11"/>
      <c r="MM15" s="11"/>
      <c r="MN15" s="11"/>
      <c r="MO15" s="11"/>
      <c r="MP15" s="11"/>
      <c r="MQ15" s="11"/>
      <c r="MR15" s="11"/>
      <c r="MS15" s="11"/>
      <c r="MT15" s="11"/>
      <c r="MU15" s="11"/>
      <c r="MV15" s="11"/>
      <c r="MW15" s="11"/>
      <c r="MX15" s="11"/>
      <c r="MY15" s="11"/>
      <c r="MZ15" s="11"/>
      <c r="NA15" s="11"/>
      <c r="NB15" s="11"/>
      <c r="NC15" s="11"/>
      <c r="ND15" s="11"/>
      <c r="NE15" s="11"/>
      <c r="NF15" s="11"/>
      <c r="NG15" s="11"/>
      <c r="NH15" s="11"/>
      <c r="NI15" s="11"/>
      <c r="NJ15" s="11"/>
      <c r="NK15" s="11"/>
      <c r="NL15" s="11"/>
      <c r="NM15" s="11"/>
      <c r="NN15" s="11"/>
      <c r="NO15" s="11"/>
      <c r="NP15" s="11"/>
      <c r="NQ15" s="11"/>
      <c r="NR15" s="11"/>
      <c r="NS15" s="11"/>
      <c r="NT15" s="11"/>
      <c r="NU15" s="11"/>
      <c r="NV15" s="11"/>
      <c r="NW15" s="11"/>
      <c r="NX15" s="11"/>
      <c r="NY15" s="11"/>
      <c r="NZ15" s="11"/>
      <c r="OA15" s="11"/>
      <c r="OB15" s="11"/>
      <c r="OC15" s="11"/>
      <c r="OD15" s="11"/>
      <c r="OE15" s="11"/>
      <c r="OF15" s="11"/>
      <c r="OG15" s="11"/>
      <c r="OH15" s="11"/>
      <c r="OI15" s="11"/>
      <c r="OJ15" s="11"/>
      <c r="OK15" s="11"/>
      <c r="OL15" s="11"/>
      <c r="OM15" s="11"/>
      <c r="ON15" s="11"/>
      <c r="OO15" s="11"/>
      <c r="OP15" s="11"/>
      <c r="OQ15" s="11"/>
      <c r="OR15" s="11"/>
      <c r="OS15" s="11"/>
      <c r="OT15" s="11"/>
      <c r="OU15" s="11"/>
      <c r="OV15" s="11"/>
      <c r="OW15" s="11"/>
      <c r="OX15" s="11"/>
      <c r="OY15" s="11"/>
      <c r="OZ15" s="11"/>
      <c r="PA15" s="11"/>
      <c r="PB15" s="11"/>
      <c r="PC15" s="11"/>
      <c r="PD15" s="11"/>
      <c r="PE15" s="11"/>
      <c r="PF15" s="11"/>
      <c r="PG15" s="11"/>
      <c r="PH15" s="11"/>
      <c r="PI15" s="11"/>
      <c r="PJ15" s="11"/>
      <c r="PK15" s="11"/>
      <c r="PL15" s="11"/>
      <c r="PM15" s="11"/>
      <c r="PN15" s="11"/>
      <c r="PO15" s="11"/>
      <c r="PP15" s="11"/>
      <c r="PQ15" s="11"/>
      <c r="PR15" s="11"/>
      <c r="PS15" s="11"/>
      <c r="PT15" s="11"/>
      <c r="PU15" s="11"/>
      <c r="PV15" s="11"/>
      <c r="PW15" s="11"/>
      <c r="PX15" s="11"/>
      <c r="PY15" s="11"/>
      <c r="PZ15" s="11"/>
      <c r="QA15" s="11"/>
      <c r="QB15" s="11"/>
      <c r="QC15" s="11"/>
      <c r="QD15" s="11"/>
      <c r="QE15" s="11"/>
      <c r="QF15" s="11"/>
      <c r="QG15" s="11"/>
      <c r="QH15" s="11"/>
      <c r="QI15" s="11"/>
      <c r="QJ15" s="11"/>
      <c r="QK15" s="11"/>
      <c r="QL15" s="11"/>
      <c r="QM15" s="11"/>
      <c r="QN15" s="11"/>
      <c r="QO15" s="11"/>
      <c r="QP15" s="11"/>
      <c r="QQ15" s="11"/>
      <c r="QR15" s="11"/>
      <c r="QS15" s="11"/>
      <c r="QT15" s="11"/>
      <c r="QU15" s="11"/>
      <c r="QV15" s="11"/>
      <c r="QW15" s="11"/>
      <c r="QX15" s="11"/>
      <c r="QY15" s="11"/>
      <c r="QZ15" s="11"/>
      <c r="RA15" s="11"/>
      <c r="RB15" s="11"/>
      <c r="RC15" s="11"/>
      <c r="RD15" s="11"/>
      <c r="RE15" s="11"/>
      <c r="RF15" s="11"/>
      <c r="RG15" s="11"/>
      <c r="RH15" s="11"/>
      <c r="RI15" s="11"/>
      <c r="RJ15" s="11"/>
      <c r="RK15" s="11"/>
      <c r="RL15" s="11"/>
      <c r="RM15" s="11"/>
      <c r="RN15" s="11"/>
      <c r="RO15" s="11"/>
      <c r="RP15" s="11"/>
      <c r="RQ15" s="11"/>
      <c r="RR15" s="11"/>
      <c r="RS15" s="11"/>
      <c r="RT15" s="11"/>
      <c r="RU15" s="11"/>
      <c r="RV15" s="11"/>
      <c r="RW15" s="11"/>
      <c r="RX15" s="11"/>
      <c r="RY15" s="11"/>
      <c r="RZ15" s="11"/>
      <c r="SA15" s="11"/>
      <c r="SB15" s="11"/>
      <c r="SC15" s="11"/>
      <c r="SD15" s="11"/>
      <c r="SE15" s="11"/>
      <c r="SF15" s="11"/>
      <c r="SG15" s="11"/>
      <c r="SH15" s="11"/>
      <c r="SI15" s="11"/>
      <c r="SJ15" s="11"/>
      <c r="SK15" s="11"/>
      <c r="SL15" s="11"/>
      <c r="SM15" s="11"/>
      <c r="SN15" s="11"/>
      <c r="SO15" s="11"/>
      <c r="SP15" s="11"/>
      <c r="SQ15" s="11"/>
      <c r="SR15" s="11"/>
      <c r="SS15" s="11"/>
      <c r="ST15" s="11"/>
      <c r="SU15" s="11"/>
      <c r="SV15" s="11"/>
      <c r="SW15" s="11"/>
      <c r="SX15" s="11"/>
      <c r="SY15" s="11"/>
      <c r="SZ15" s="11"/>
      <c r="TA15" s="11"/>
      <c r="TB15" s="11"/>
      <c r="TC15" s="11"/>
      <c r="TD15" s="11"/>
      <c r="TE15" s="11"/>
      <c r="TF15" s="11"/>
      <c r="TG15" s="11"/>
      <c r="TH15" s="11"/>
      <c r="TI15" s="11"/>
      <c r="TJ15" s="11"/>
      <c r="TK15" s="11"/>
      <c r="TL15" s="11"/>
      <c r="TM15" s="11"/>
      <c r="TN15" s="11"/>
      <c r="TO15" s="11"/>
      <c r="TP15" s="11"/>
      <c r="TQ15" s="11"/>
      <c r="TR15" s="11"/>
      <c r="TS15" s="11"/>
      <c r="TT15" s="11"/>
      <c r="TU15" s="11"/>
      <c r="TV15" s="11"/>
      <c r="TW15" s="11"/>
      <c r="TX15" s="11"/>
      <c r="TY15" s="11"/>
      <c r="TZ15" s="11"/>
      <c r="UA15" s="11"/>
      <c r="UB15" s="11"/>
      <c r="UC15" s="11"/>
      <c r="UD15" s="11"/>
      <c r="UE15" s="11"/>
      <c r="UF15" s="11"/>
      <c r="UG15" s="11"/>
      <c r="UH15" s="11"/>
      <c r="UI15" s="11"/>
      <c r="UJ15" s="11"/>
      <c r="UK15" s="11"/>
      <c r="UL15" s="11"/>
      <c r="UM15" s="11"/>
      <c r="UN15" s="11"/>
      <c r="UO15" s="11"/>
      <c r="UP15" s="11"/>
      <c r="UQ15" s="11"/>
      <c r="UR15" s="11"/>
      <c r="US15" s="11"/>
      <c r="UT15" s="11"/>
      <c r="UU15" s="11"/>
      <c r="UV15" s="11"/>
      <c r="UW15" s="11"/>
      <c r="UX15" s="11"/>
      <c r="UY15" s="11"/>
      <c r="UZ15" s="11"/>
      <c r="VA15" s="11"/>
      <c r="VB15" s="11"/>
      <c r="VC15" s="11"/>
      <c r="VD15" s="11"/>
      <c r="VE15" s="11"/>
      <c r="VF15" s="11"/>
      <c r="VG15" s="11"/>
      <c r="VH15" s="11"/>
      <c r="VI15" s="11"/>
      <c r="VJ15" s="11"/>
      <c r="VK15" s="11"/>
      <c r="VL15" s="11"/>
      <c r="VM15" s="11"/>
      <c r="VN15" s="11"/>
      <c r="VO15" s="11"/>
      <c r="VP15" s="11"/>
      <c r="VQ15" s="11"/>
      <c r="VR15" s="11"/>
      <c r="VS15" s="11"/>
      <c r="VT15" s="11"/>
      <c r="VU15" s="11"/>
      <c r="VV15" s="11"/>
      <c r="VW15" s="11"/>
      <c r="VX15" s="11"/>
      <c r="VY15" s="11"/>
      <c r="VZ15" s="11"/>
      <c r="WA15" s="11"/>
      <c r="WB15" s="11"/>
      <c r="WC15" s="11"/>
      <c r="WD15" s="11"/>
      <c r="WE15" s="11"/>
      <c r="WF15" s="11"/>
      <c r="WG15" s="11"/>
      <c r="WH15" s="11"/>
      <c r="WI15" s="11"/>
      <c r="WJ15" s="11"/>
      <c r="WK15" s="11"/>
      <c r="WL15" s="11"/>
      <c r="WM15" s="11"/>
      <c r="WN15" s="11"/>
      <c r="WO15" s="11"/>
      <c r="WP15" s="11"/>
      <c r="WQ15" s="11"/>
      <c r="WR15" s="11"/>
      <c r="WS15" s="11"/>
      <c r="WT15" s="11"/>
      <c r="WU15" s="11"/>
      <c r="WV15" s="11"/>
      <c r="WW15" s="11"/>
      <c r="WX15" s="11"/>
      <c r="WY15" s="11"/>
      <c r="WZ15" s="11"/>
      <c r="XA15" s="11"/>
      <c r="XB15" s="11"/>
      <c r="XC15" s="11"/>
      <c r="XD15" s="11"/>
      <c r="XE15" s="11"/>
      <c r="XF15" s="11"/>
      <c r="XG15" s="11"/>
      <c r="XH15" s="11"/>
      <c r="XI15" s="11"/>
      <c r="XJ15" s="11"/>
      <c r="XK15" s="11"/>
      <c r="XL15" s="11"/>
      <c r="XM15" s="11"/>
      <c r="XN15" s="11"/>
      <c r="XO15" s="11"/>
      <c r="XP15" s="11"/>
      <c r="XQ15" s="11"/>
      <c r="XR15" s="11"/>
      <c r="XS15" s="11"/>
      <c r="XT15" s="11"/>
      <c r="XU15" s="11"/>
      <c r="XV15" s="11"/>
      <c r="XW15" s="11"/>
      <c r="XX15" s="11"/>
      <c r="XY15" s="11"/>
      <c r="XZ15" s="11"/>
      <c r="YA15" s="11"/>
      <c r="YB15" s="11"/>
      <c r="YC15" s="11"/>
      <c r="YD15" s="11"/>
      <c r="YE15" s="11"/>
      <c r="YF15" s="11"/>
      <c r="YG15" s="11"/>
      <c r="YH15" s="11"/>
      <c r="YI15" s="11"/>
      <c r="YJ15" s="11"/>
      <c r="YK15" s="11"/>
      <c r="YL15" s="11"/>
      <c r="YM15" s="11"/>
      <c r="YN15" s="11"/>
      <c r="YO15" s="11"/>
      <c r="YP15" s="11"/>
      <c r="YQ15" s="11"/>
      <c r="YR15" s="11"/>
      <c r="YS15" s="11"/>
      <c r="YT15" s="11"/>
      <c r="YU15" s="11"/>
      <c r="YV15" s="11"/>
      <c r="YW15" s="11"/>
      <c r="YX15" s="11"/>
      <c r="YY15" s="11"/>
      <c r="YZ15" s="11"/>
      <c r="ZA15" s="11"/>
      <c r="ZB15" s="11"/>
      <c r="ZC15" s="11"/>
      <c r="ZD15" s="11"/>
      <c r="ZE15" s="11"/>
      <c r="ZF15" s="11"/>
      <c r="ZG15" s="11"/>
      <c r="ZH15" s="11"/>
      <c r="ZI15" s="11"/>
      <c r="ZJ15" s="11"/>
      <c r="ZK15" s="11"/>
      <c r="ZL15" s="11"/>
      <c r="ZM15" s="11"/>
      <c r="ZN15" s="11"/>
      <c r="ZO15" s="11"/>
      <c r="ZP15" s="11"/>
      <c r="ZQ15" s="11"/>
      <c r="ZR15" s="11"/>
      <c r="ZS15" s="11"/>
      <c r="ZT15" s="11"/>
      <c r="ZU15" s="11"/>
      <c r="ZV15" s="11"/>
      <c r="ZW15" s="11"/>
      <c r="ZX15" s="11"/>
      <c r="ZY15" s="11"/>
      <c r="ZZ15" s="11"/>
      <c r="AAA15" s="11"/>
      <c r="AAB15" s="11"/>
      <c r="AAC15" s="11"/>
      <c r="AAD15" s="11"/>
      <c r="AAE15" s="11"/>
      <c r="AAF15" s="11"/>
      <c r="AAG15" s="11"/>
      <c r="AAH15" s="11"/>
      <c r="AAI15" s="11"/>
      <c r="AAJ15" s="11"/>
      <c r="AAK15" s="11"/>
      <c r="AAL15" s="11"/>
      <c r="AAM15" s="11"/>
      <c r="AAN15" s="11"/>
      <c r="AAO15" s="11"/>
      <c r="AAP15" s="11"/>
      <c r="AAQ15" s="11"/>
      <c r="AAR15" s="11"/>
      <c r="AAS15" s="11"/>
      <c r="AAT15" s="11"/>
      <c r="AAU15" s="11"/>
      <c r="AAV15" s="11"/>
      <c r="AAW15" s="11"/>
      <c r="AAX15" s="11"/>
      <c r="AAY15" s="11"/>
      <c r="AAZ15" s="11"/>
      <c r="ABA15" s="11"/>
      <c r="ABB15" s="11"/>
      <c r="ABC15" s="11"/>
      <c r="ABD15" s="11"/>
      <c r="ABE15" s="11"/>
      <c r="ABF15" s="11"/>
      <c r="ABG15" s="11"/>
      <c r="ABH15" s="11"/>
      <c r="ABI15" s="11"/>
      <c r="ABJ15" s="11"/>
      <c r="ABK15" s="11"/>
      <c r="ABL15" s="11"/>
      <c r="ABM15" s="11"/>
      <c r="ABN15" s="11"/>
      <c r="ABO15" s="11"/>
      <c r="ABP15" s="11"/>
      <c r="ABQ15" s="11"/>
      <c r="ABR15" s="11"/>
      <c r="ABS15" s="11"/>
      <c r="ABT15" s="11"/>
      <c r="ABU15" s="11"/>
      <c r="ABV15" s="11"/>
      <c r="ABW15" s="11"/>
      <c r="ABX15" s="11"/>
      <c r="ABY15" s="11"/>
      <c r="ABZ15" s="11"/>
      <c r="ACA15" s="11"/>
      <c r="ACB15" s="11"/>
      <c r="ACC15" s="11"/>
      <c r="ACD15" s="11"/>
      <c r="ACE15" s="11"/>
      <c r="ACF15" s="11"/>
      <c r="ACG15" s="11"/>
      <c r="ACH15" s="11"/>
      <c r="ACI15" s="11"/>
      <c r="ACJ15" s="11"/>
      <c r="ACK15" s="11"/>
      <c r="ACL15" s="11"/>
      <c r="ACM15" s="11"/>
      <c r="ACN15" s="11"/>
      <c r="ACO15" s="11"/>
      <c r="ACP15" s="11"/>
      <c r="ACQ15" s="11"/>
      <c r="ACR15" s="11"/>
      <c r="ACS15" s="11"/>
      <c r="ACT15" s="11"/>
      <c r="ACU15" s="11"/>
      <c r="ACV15" s="11"/>
      <c r="ACW15" s="11"/>
      <c r="ACX15" s="11"/>
      <c r="ACY15" s="11"/>
      <c r="ACZ15" s="11"/>
      <c r="ADA15" s="11"/>
      <c r="ADB15" s="11"/>
      <c r="ADC15" s="11"/>
      <c r="ADD15" s="11"/>
      <c r="ADE15" s="11"/>
      <c r="ADF15" s="11"/>
      <c r="ADG15" s="11"/>
      <c r="ADH15" s="11"/>
      <c r="ADI15" s="11"/>
      <c r="ADJ15" s="11"/>
      <c r="ADK15" s="11"/>
      <c r="ADL15" s="11"/>
      <c r="ADM15" s="11"/>
      <c r="ADN15" s="11"/>
      <c r="ADO15" s="11"/>
      <c r="ADP15" s="11"/>
      <c r="ADQ15" s="11"/>
      <c r="ADR15" s="11"/>
      <c r="ADS15" s="11"/>
      <c r="ADT15" s="11"/>
      <c r="ADU15" s="11"/>
      <c r="ADV15" s="11"/>
      <c r="ADW15" s="11"/>
      <c r="ADX15" s="11"/>
      <c r="ADY15" s="11"/>
      <c r="ADZ15" s="11"/>
      <c r="AEA15" s="11"/>
      <c r="AEB15" s="11"/>
      <c r="AEC15" s="11"/>
      <c r="AED15" s="11"/>
      <c r="AEE15" s="11"/>
      <c r="AEF15" s="11"/>
      <c r="AEG15" s="11"/>
      <c r="AEH15" s="11"/>
      <c r="AEI15" s="11"/>
      <c r="AEJ15" s="11"/>
      <c r="AEK15" s="11"/>
      <c r="AEL15" s="11"/>
      <c r="AEM15" s="11"/>
      <c r="AEN15" s="11"/>
      <c r="AEO15" s="11"/>
      <c r="AEP15" s="11"/>
      <c r="AEQ15" s="11"/>
      <c r="AER15" s="11"/>
      <c r="AES15" s="11"/>
      <c r="AET15" s="11"/>
      <c r="AEU15" s="11"/>
      <c r="AEV15" s="11"/>
      <c r="AEW15" s="11"/>
      <c r="AEX15" s="11"/>
      <c r="AEY15" s="11"/>
      <c r="AEZ15" s="11"/>
      <c r="AFA15" s="11"/>
      <c r="AFB15" s="11"/>
      <c r="AFC15" s="11"/>
      <c r="AFD15" s="11"/>
      <c r="AFE15" s="11"/>
      <c r="AFF15" s="11"/>
      <c r="AFG15" s="11"/>
      <c r="AFH15" s="11"/>
      <c r="AFI15" s="11"/>
      <c r="AFJ15" s="11"/>
      <c r="AFK15" s="11"/>
      <c r="AFL15" s="11"/>
      <c r="AFM15" s="11"/>
      <c r="AFN15" s="11"/>
      <c r="AFO15" s="11"/>
      <c r="AFP15" s="11"/>
      <c r="AFQ15" s="11"/>
      <c r="AFR15" s="11"/>
      <c r="AFS15" s="11"/>
      <c r="AFT15" s="11"/>
      <c r="AFU15" s="11"/>
      <c r="AFV15" s="11"/>
      <c r="AFW15" s="11"/>
      <c r="AFX15" s="11"/>
      <c r="AFY15" s="11"/>
      <c r="AFZ15" s="11"/>
      <c r="AGA15" s="11"/>
      <c r="AGB15" s="11"/>
      <c r="AGC15" s="11"/>
      <c r="AGD15" s="11"/>
      <c r="AGE15" s="11"/>
      <c r="AGF15" s="11"/>
      <c r="AGG15" s="11"/>
      <c r="AGH15" s="11"/>
      <c r="AGI15" s="11"/>
      <c r="AGJ15" s="11"/>
      <c r="AGK15" s="11"/>
      <c r="AGL15" s="11"/>
      <c r="AGM15" s="11"/>
      <c r="AGN15" s="11"/>
      <c r="AGO15" s="11"/>
      <c r="AGP15" s="11"/>
      <c r="AGQ15" s="11"/>
      <c r="AGR15" s="11"/>
      <c r="AGS15" s="11"/>
      <c r="AGT15" s="11"/>
      <c r="AGU15" s="11"/>
      <c r="AGV15" s="11"/>
      <c r="AGW15" s="11"/>
      <c r="AGX15" s="11"/>
      <c r="AGY15" s="11"/>
      <c r="AGZ15" s="11"/>
      <c r="AHA15" s="11"/>
      <c r="AHB15" s="11"/>
      <c r="AHC15" s="11"/>
      <c r="AHD15" s="11"/>
      <c r="AHE15" s="11"/>
      <c r="AHF15" s="11"/>
      <c r="AHG15" s="11"/>
      <c r="AHH15" s="11"/>
      <c r="AHI15" s="11"/>
      <c r="AHJ15" s="11"/>
      <c r="AHK15" s="11"/>
      <c r="AHL15" s="11"/>
      <c r="AHM15" s="11"/>
      <c r="AHN15" s="11"/>
      <c r="AHO15" s="11"/>
      <c r="AHP15" s="11"/>
      <c r="AHQ15" s="11"/>
      <c r="AHR15" s="11"/>
      <c r="AHS15" s="11"/>
      <c r="AHT15" s="11"/>
      <c r="AHU15" s="11"/>
      <c r="AHV15" s="11"/>
      <c r="AHW15" s="11"/>
      <c r="AHX15" s="11"/>
      <c r="AHY15" s="11"/>
      <c r="AHZ15" s="11"/>
      <c r="AIA15" s="11"/>
      <c r="AIB15" s="11"/>
      <c r="AIC15" s="11"/>
      <c r="AID15" s="11"/>
      <c r="AIE15" s="11"/>
      <c r="AIF15" s="11"/>
      <c r="AIG15" s="11"/>
      <c r="AIH15" s="11"/>
      <c r="AII15" s="11"/>
      <c r="AIJ15" s="11"/>
      <c r="AIK15" s="11"/>
      <c r="AIL15" s="11"/>
      <c r="AIM15" s="11"/>
      <c r="AIN15" s="11"/>
      <c r="AIO15" s="11"/>
      <c r="AIP15" s="11"/>
      <c r="AIQ15" s="11"/>
      <c r="AIR15" s="11"/>
      <c r="AIS15" s="11"/>
      <c r="AIT15" s="11"/>
      <c r="AIU15" s="11"/>
      <c r="AIV15" s="11"/>
      <c r="AIW15" s="11"/>
      <c r="AIX15" s="11"/>
      <c r="AIY15" s="11"/>
      <c r="AIZ15" s="11"/>
      <c r="AJA15" s="11"/>
      <c r="AJB15" s="11"/>
      <c r="AJC15" s="11"/>
      <c r="AJD15" s="11"/>
      <c r="AJE15" s="11"/>
      <c r="AJF15" s="11"/>
      <c r="AJG15" s="11"/>
      <c r="AJH15" s="11"/>
      <c r="AJI15" s="11"/>
      <c r="AJJ15" s="11"/>
      <c r="AJK15" s="11"/>
      <c r="AJL15" s="11"/>
      <c r="AJM15" s="11"/>
      <c r="AJN15" s="11"/>
      <c r="AJO15" s="11"/>
      <c r="AJP15" s="11"/>
      <c r="AJQ15" s="11"/>
      <c r="AJR15" s="11"/>
      <c r="AJS15" s="11"/>
      <c r="AJT15" s="11"/>
      <c r="AJU15" s="11"/>
      <c r="AJV15" s="11"/>
      <c r="AJW15" s="11"/>
      <c r="AJX15" s="11"/>
      <c r="AJY15" s="11"/>
      <c r="AJZ15" s="11"/>
      <c r="AKA15" s="11"/>
      <c r="AKB15" s="11"/>
      <c r="AKC15" s="11"/>
      <c r="AKD15" s="11"/>
      <c r="AKE15" s="11"/>
      <c r="AKF15" s="11"/>
      <c r="AKG15" s="11"/>
      <c r="AKH15" s="11"/>
      <c r="AKI15" s="11"/>
      <c r="AKJ15" s="11"/>
      <c r="AKK15" s="11"/>
      <c r="AKL15" s="11"/>
      <c r="AKM15" s="11"/>
      <c r="AKN15" s="11"/>
      <c r="AKO15" s="11"/>
      <c r="AKP15" s="11"/>
      <c r="AKQ15" s="11"/>
      <c r="AKR15" s="11"/>
      <c r="AKS15" s="11"/>
      <c r="AKT15" s="11"/>
      <c r="AKU15" s="11"/>
      <c r="AKV15" s="11"/>
      <c r="AKW15" s="11"/>
      <c r="AKX15" s="11"/>
      <c r="AKY15" s="11"/>
      <c r="AKZ15" s="11"/>
      <c r="ALA15" s="11"/>
      <c r="ALB15" s="11"/>
      <c r="ALC15" s="11"/>
      <c r="ALD15" s="11"/>
      <c r="ALE15" s="11"/>
      <c r="ALF15" s="11"/>
      <c r="ALG15" s="11"/>
      <c r="ALH15" s="11"/>
      <c r="ALI15" s="11"/>
      <c r="ALJ15" s="11"/>
      <c r="ALK15" s="11"/>
      <c r="ALL15" s="11"/>
      <c r="ALM15" s="11"/>
      <c r="ALN15" s="11"/>
      <c r="ALO15" s="11"/>
      <c r="ALP15" s="11"/>
      <c r="ALQ15" s="11"/>
      <c r="ALR15" s="11"/>
      <c r="ALS15" s="11"/>
      <c r="ALT15" s="11"/>
      <c r="ALU15" s="11"/>
      <c r="ALV15" s="11"/>
      <c r="ALW15" s="11"/>
      <c r="ALX15" s="11"/>
      <c r="ALY15" s="11"/>
      <c r="ALZ15" s="11"/>
      <c r="AMA15" s="11"/>
      <c r="AMB15" s="11"/>
      <c r="AMC15" s="11"/>
      <c r="AMD15" s="11"/>
      <c r="AME15" s="11"/>
      <c r="AMF15" s="11"/>
      <c r="AMG15" s="11"/>
      <c r="AMH15" s="11"/>
      <c r="AMI15" s="11"/>
      <c r="AMJ15" s="11"/>
      <c r="AMK15" s="11"/>
      <c r="AML15" s="11"/>
      <c r="AMM15" s="11"/>
      <c r="AMN15" s="11"/>
      <c r="AMO15" s="11"/>
      <c r="AMP15" s="11"/>
      <c r="AMQ15" s="11"/>
      <c r="AMR15" s="11"/>
      <c r="AMS15" s="11"/>
      <c r="AMT15" s="11"/>
      <c r="AMU15" s="11"/>
      <c r="AMV15" s="11"/>
      <c r="AMW15" s="11"/>
      <c r="AMX15" s="11"/>
      <c r="AMY15" s="11"/>
      <c r="AMZ15" s="11"/>
      <c r="ANA15" s="11"/>
      <c r="ANB15" s="11"/>
      <c r="ANC15" s="11"/>
      <c r="AND15" s="11"/>
      <c r="ANE15" s="11"/>
      <c r="ANF15" s="11"/>
      <c r="ANG15" s="11"/>
      <c r="ANH15" s="11"/>
      <c r="ANI15" s="11"/>
      <c r="ANJ15" s="11"/>
      <c r="ANK15" s="11"/>
      <c r="ANL15" s="11"/>
      <c r="ANM15" s="11"/>
      <c r="ANN15" s="11"/>
      <c r="ANO15" s="11"/>
      <c r="ANP15" s="11"/>
      <c r="ANQ15" s="11"/>
      <c r="ANR15" s="11"/>
      <c r="ANS15" s="11"/>
      <c r="ANT15" s="11"/>
      <c r="ANU15" s="11"/>
      <c r="ANV15" s="11"/>
      <c r="ANW15" s="11"/>
      <c r="ANX15" s="11"/>
      <c r="ANY15" s="11"/>
      <c r="ANZ15" s="11"/>
      <c r="AOA15" s="11"/>
      <c r="AOB15" s="11"/>
      <c r="AOC15" s="11"/>
      <c r="AOD15" s="11"/>
      <c r="AOE15" s="11"/>
      <c r="AOF15" s="11"/>
      <c r="AOG15" s="11"/>
      <c r="AOH15" s="11"/>
      <c r="AOI15" s="11"/>
      <c r="AOJ15" s="11"/>
      <c r="AOK15" s="11"/>
      <c r="AOL15" s="11"/>
      <c r="AOM15" s="11"/>
      <c r="AON15" s="11"/>
      <c r="AOO15" s="11"/>
      <c r="AOP15" s="11"/>
      <c r="AOQ15" s="11"/>
      <c r="AOR15" s="11"/>
      <c r="AOS15" s="11"/>
      <c r="AOT15" s="11"/>
      <c r="AOU15" s="11"/>
      <c r="AOV15" s="11"/>
      <c r="AOW15" s="11"/>
      <c r="AOX15" s="11"/>
      <c r="AOY15" s="11"/>
      <c r="AOZ15" s="11"/>
      <c r="APA15" s="11"/>
      <c r="APB15" s="11"/>
      <c r="APC15" s="11"/>
      <c r="APD15" s="11"/>
      <c r="APE15" s="11"/>
      <c r="APF15" s="11"/>
      <c r="APG15" s="11"/>
      <c r="APH15" s="11"/>
      <c r="API15" s="11"/>
      <c r="APJ15" s="11"/>
      <c r="APK15" s="11"/>
      <c r="APL15" s="11"/>
      <c r="APM15" s="11"/>
      <c r="APN15" s="11"/>
      <c r="APO15" s="11"/>
      <c r="APP15" s="11"/>
      <c r="APQ15" s="11"/>
      <c r="APR15" s="11"/>
      <c r="APS15" s="11"/>
      <c r="APT15" s="11"/>
      <c r="APU15" s="11"/>
      <c r="APV15" s="11"/>
      <c r="APW15" s="11"/>
      <c r="APX15" s="11"/>
      <c r="APY15" s="11"/>
      <c r="APZ15" s="11"/>
      <c r="AQA15" s="11"/>
      <c r="AQB15" s="11"/>
      <c r="AQC15" s="11"/>
      <c r="AQD15" s="11"/>
      <c r="AQE15" s="11"/>
      <c r="AQF15" s="11"/>
      <c r="AQG15" s="11"/>
      <c r="AQH15" s="11"/>
      <c r="AQI15" s="11"/>
      <c r="AQJ15" s="11"/>
      <c r="AQK15" s="11"/>
      <c r="AQL15" s="11"/>
      <c r="AQM15" s="11"/>
      <c r="AQN15" s="11"/>
      <c r="AQO15" s="11"/>
      <c r="AQP15" s="11"/>
      <c r="AQQ15" s="11"/>
      <c r="AQR15" s="11"/>
      <c r="AQS15" s="11"/>
      <c r="AQT15" s="11"/>
      <c r="AQU15" s="11"/>
      <c r="AQV15" s="11"/>
      <c r="AQW15" s="11"/>
      <c r="AQX15" s="11"/>
      <c r="AQY15" s="11"/>
      <c r="AQZ15" s="11"/>
      <c r="ARA15" s="11"/>
      <c r="ARB15" s="11"/>
      <c r="ARC15" s="11"/>
      <c r="ARD15" s="11"/>
      <c r="ARE15" s="11"/>
      <c r="ARF15" s="11"/>
      <c r="ARG15" s="11"/>
      <c r="ARH15" s="11"/>
      <c r="ARI15" s="11"/>
      <c r="ARJ15" s="11"/>
      <c r="ARK15" s="11"/>
      <c r="ARL15" s="11"/>
      <c r="ARM15" s="11"/>
      <c r="ARN15" s="11"/>
      <c r="ARO15" s="11"/>
      <c r="ARP15" s="11"/>
      <c r="ARQ15" s="11"/>
      <c r="ARR15" s="11"/>
      <c r="ARS15" s="11"/>
      <c r="ART15" s="11"/>
      <c r="ARU15" s="11"/>
      <c r="ARV15" s="11"/>
      <c r="ARW15" s="11"/>
      <c r="ARX15" s="11"/>
      <c r="ARY15" s="11"/>
      <c r="ARZ15" s="11"/>
      <c r="ASA15" s="11"/>
      <c r="ASB15" s="11"/>
      <c r="ASC15" s="11"/>
      <c r="ASD15" s="11"/>
      <c r="ASE15" s="11"/>
      <c r="ASF15" s="11"/>
      <c r="ASG15" s="11"/>
      <c r="ASH15" s="11"/>
      <c r="ASI15" s="11"/>
      <c r="ASJ15" s="11"/>
      <c r="ASK15" s="11"/>
      <c r="ASL15" s="11"/>
      <c r="ASM15" s="11"/>
      <c r="ASN15" s="11"/>
      <c r="ASO15" s="11"/>
      <c r="ASP15" s="11"/>
      <c r="ASQ15" s="11"/>
      <c r="ASR15" s="11"/>
      <c r="ASS15" s="11"/>
      <c r="AST15" s="11"/>
      <c r="ASU15" s="11"/>
      <c r="ASV15" s="11"/>
      <c r="ASW15" s="11"/>
      <c r="ASX15" s="11"/>
      <c r="ASY15" s="11"/>
      <c r="ASZ15" s="11"/>
      <c r="ATA15" s="11"/>
      <c r="ATB15" s="11"/>
      <c r="ATC15" s="11"/>
      <c r="ATD15" s="11"/>
      <c r="ATE15" s="11"/>
      <c r="ATF15" s="11"/>
      <c r="ATG15" s="11"/>
      <c r="ATH15" s="11"/>
      <c r="ATI15" s="11"/>
      <c r="ATJ15" s="11"/>
      <c r="ATK15" s="11"/>
      <c r="ATL15" s="11"/>
      <c r="ATM15" s="11"/>
      <c r="ATN15" s="11"/>
      <c r="ATO15" s="11"/>
      <c r="ATP15" s="11"/>
      <c r="ATQ15" s="11"/>
      <c r="ATR15" s="11"/>
      <c r="ATS15" s="11"/>
      <c r="ATT15" s="11"/>
      <c r="ATU15" s="11"/>
      <c r="ATV15" s="11"/>
      <c r="ATW15" s="11"/>
      <c r="ATX15" s="11"/>
      <c r="ATY15" s="11"/>
      <c r="ATZ15" s="11"/>
      <c r="AUA15" s="11"/>
      <c r="AUB15" s="11"/>
      <c r="AUC15" s="11"/>
      <c r="AUD15" s="11"/>
      <c r="AUE15" s="11"/>
      <c r="AUF15" s="11"/>
      <c r="AUG15" s="11"/>
      <c r="AUH15" s="11"/>
    </row>
    <row r="16" spans="1:1230" x14ac:dyDescent="0.3">
      <c r="A16" s="29"/>
      <c r="B16" s="26">
        <v>11</v>
      </c>
      <c r="C16" s="26"/>
      <c r="D16" s="26"/>
      <c r="E16" s="26"/>
      <c r="F16" s="27"/>
      <c r="G16" s="26"/>
      <c r="H16" s="28"/>
    </row>
    <row r="17" spans="1:8" x14ac:dyDescent="0.3">
      <c r="A17" s="29"/>
      <c r="B17" s="26">
        <v>12</v>
      </c>
      <c r="C17" s="26"/>
      <c r="D17" s="26"/>
      <c r="E17" s="26"/>
      <c r="F17" s="27"/>
      <c r="G17" s="26"/>
      <c r="H17" s="28"/>
    </row>
    <row r="18" spans="1:8" x14ac:dyDescent="0.3">
      <c r="A18" s="29"/>
      <c r="B18" s="26">
        <v>13</v>
      </c>
      <c r="C18" s="26"/>
      <c r="D18" s="26"/>
      <c r="E18" s="26"/>
      <c r="F18" s="27"/>
      <c r="G18" s="26"/>
      <c r="H18" s="28"/>
    </row>
    <row r="19" spans="1:8" x14ac:dyDescent="0.3">
      <c r="A19" s="29"/>
      <c r="B19" s="26">
        <v>14</v>
      </c>
      <c r="C19" s="26"/>
      <c r="D19" s="26"/>
      <c r="E19" s="26"/>
      <c r="F19" s="27"/>
      <c r="G19" s="26"/>
      <c r="H19" s="28"/>
    </row>
    <row r="20" spans="1:8" x14ac:dyDescent="0.3">
      <c r="A20" s="29"/>
      <c r="B20" s="26">
        <v>15</v>
      </c>
      <c r="C20" s="26"/>
      <c r="D20" s="26"/>
      <c r="E20" s="26"/>
      <c r="F20" s="27"/>
      <c r="G20" s="26"/>
      <c r="H20" s="28"/>
    </row>
    <row r="21" spans="1:8" x14ac:dyDescent="0.3">
      <c r="A21" s="29"/>
      <c r="B21" s="26">
        <v>16</v>
      </c>
      <c r="C21" s="26"/>
      <c r="D21" s="26"/>
      <c r="E21" s="26"/>
      <c r="F21" s="27"/>
      <c r="G21" s="26"/>
      <c r="H21" s="28"/>
    </row>
    <row r="22" spans="1:8" x14ac:dyDescent="0.3">
      <c r="A22" s="29"/>
      <c r="B22" s="26">
        <v>17</v>
      </c>
      <c r="C22" s="26"/>
      <c r="D22" s="26"/>
      <c r="E22" s="26"/>
      <c r="F22" s="27"/>
      <c r="G22" s="26"/>
      <c r="H22" s="28"/>
    </row>
    <row r="23" spans="1:8" x14ac:dyDescent="0.3">
      <c r="A23" s="29"/>
      <c r="B23" s="26">
        <v>18</v>
      </c>
      <c r="C23" s="26"/>
      <c r="D23" s="26"/>
      <c r="E23" s="26"/>
      <c r="F23" s="27"/>
      <c r="G23" s="26"/>
      <c r="H23" s="28"/>
    </row>
    <row r="24" spans="1:8" x14ac:dyDescent="0.3">
      <c r="A24" s="29"/>
      <c r="B24" s="26">
        <v>19</v>
      </c>
      <c r="C24" s="26"/>
      <c r="D24" s="26"/>
      <c r="E24" s="26"/>
      <c r="F24" s="27"/>
      <c r="G24" s="26"/>
      <c r="H24" s="28"/>
    </row>
    <row r="25" spans="1:8" x14ac:dyDescent="0.3">
      <c r="A25" s="29"/>
      <c r="B25" s="26">
        <v>20</v>
      </c>
      <c r="C25" s="26"/>
      <c r="D25" s="26"/>
      <c r="E25" s="26"/>
      <c r="F25" s="27"/>
      <c r="G25" s="26"/>
      <c r="H25" s="28"/>
    </row>
    <row r="26" spans="1:8" x14ac:dyDescent="0.3">
      <c r="A26" s="29"/>
      <c r="B26" s="26">
        <v>21</v>
      </c>
      <c r="C26" s="26"/>
      <c r="D26" s="26"/>
      <c r="E26" s="26"/>
      <c r="F26" s="27"/>
      <c r="G26" s="26"/>
      <c r="H26" s="28"/>
    </row>
    <row r="27" spans="1:8" x14ac:dyDescent="0.3">
      <c r="A27" s="29"/>
      <c r="B27" s="26">
        <v>22</v>
      </c>
      <c r="C27" s="26"/>
      <c r="D27" s="26"/>
      <c r="E27" s="26"/>
      <c r="F27" s="27"/>
      <c r="G27" s="26"/>
      <c r="H27" s="28"/>
    </row>
    <row r="28" spans="1:8" x14ac:dyDescent="0.3">
      <c r="A28" s="29"/>
      <c r="B28" s="26">
        <v>23</v>
      </c>
      <c r="C28" s="26"/>
      <c r="D28" s="26"/>
      <c r="E28" s="26"/>
      <c r="F28" s="27"/>
      <c r="G28" s="26"/>
      <c r="H28" s="28"/>
    </row>
    <row r="29" spans="1:8" x14ac:dyDescent="0.3">
      <c r="A29" s="29"/>
      <c r="B29" s="26">
        <v>24</v>
      </c>
      <c r="C29" s="26"/>
      <c r="D29" s="26"/>
      <c r="E29" s="26"/>
      <c r="F29" s="27"/>
      <c r="G29" s="26"/>
      <c r="H29" s="28"/>
    </row>
    <row r="30" spans="1:8" x14ac:dyDescent="0.3">
      <c r="A30" s="29"/>
      <c r="B30" s="26">
        <v>25</v>
      </c>
      <c r="C30" s="26"/>
      <c r="D30" s="26"/>
      <c r="E30" s="26"/>
      <c r="F30" s="27"/>
      <c r="G30" s="26"/>
      <c r="H30" s="28"/>
    </row>
    <row r="31" spans="1:8" x14ac:dyDescent="0.3">
      <c r="A31" s="29"/>
      <c r="B31" s="26">
        <v>26</v>
      </c>
      <c r="C31" s="26"/>
      <c r="D31" s="26"/>
      <c r="E31" s="26"/>
      <c r="F31" s="27"/>
      <c r="G31" s="26"/>
      <c r="H31" s="28"/>
    </row>
    <row r="32" spans="1:8" x14ac:dyDescent="0.3">
      <c r="A32" s="29"/>
      <c r="B32" s="26">
        <v>27</v>
      </c>
      <c r="C32" s="26"/>
      <c r="D32" s="26"/>
      <c r="E32" s="26"/>
      <c r="F32" s="27"/>
      <c r="G32" s="26"/>
      <c r="H32" s="28"/>
    </row>
    <row r="33" spans="1:8" x14ac:dyDescent="0.3">
      <c r="A33" s="29"/>
      <c r="B33" s="26">
        <v>28</v>
      </c>
      <c r="C33" s="26"/>
      <c r="D33" s="26"/>
      <c r="E33" s="26"/>
      <c r="F33" s="27"/>
      <c r="G33" s="26"/>
      <c r="H33" s="28"/>
    </row>
    <row r="34" spans="1:8" x14ac:dyDescent="0.3">
      <c r="A34" s="29"/>
      <c r="B34" s="26">
        <v>29</v>
      </c>
      <c r="C34" s="26"/>
      <c r="D34" s="26"/>
      <c r="E34" s="26"/>
      <c r="F34" s="27"/>
      <c r="G34" s="26"/>
      <c r="H34" s="28"/>
    </row>
    <row r="35" spans="1:8" x14ac:dyDescent="0.3">
      <c r="A35" s="29"/>
      <c r="B35" s="26">
        <v>30</v>
      </c>
      <c r="C35" s="26"/>
      <c r="D35" s="26"/>
      <c r="E35" s="26"/>
      <c r="F35" s="27"/>
      <c r="G35" s="26"/>
      <c r="H35" s="28"/>
    </row>
    <row r="36" spans="1:8" x14ac:dyDescent="0.3">
      <c r="A36" s="29"/>
      <c r="B36" s="26">
        <v>31</v>
      </c>
      <c r="C36" s="26"/>
      <c r="D36" s="26"/>
      <c r="E36" s="26"/>
      <c r="F36" s="27"/>
      <c r="G36" s="26"/>
      <c r="H36" s="28"/>
    </row>
    <row r="37" spans="1:8" x14ac:dyDescent="0.3">
      <c r="A37" s="29"/>
      <c r="B37" s="26">
        <v>32</v>
      </c>
      <c r="C37" s="26"/>
      <c r="D37" s="26"/>
      <c r="E37" s="26"/>
      <c r="F37" s="27"/>
      <c r="G37" s="26"/>
      <c r="H37" s="28"/>
    </row>
    <row r="38" spans="1:8" x14ac:dyDescent="0.3">
      <c r="A38" s="29"/>
      <c r="B38" s="26">
        <v>33</v>
      </c>
      <c r="C38" s="26"/>
      <c r="D38" s="26"/>
      <c r="E38" s="26"/>
      <c r="F38" s="27"/>
      <c r="G38" s="26"/>
      <c r="H38" s="28"/>
    </row>
    <row r="39" spans="1:8" x14ac:dyDescent="0.3">
      <c r="A39" s="29"/>
      <c r="B39" s="26">
        <v>34</v>
      </c>
      <c r="C39" s="26"/>
      <c r="D39" s="26"/>
      <c r="E39" s="26"/>
      <c r="F39" s="27"/>
      <c r="G39" s="26"/>
      <c r="H39" s="28"/>
    </row>
    <row r="40" spans="1:8" x14ac:dyDescent="0.3">
      <c r="A40" s="29"/>
      <c r="B40" s="26">
        <v>35</v>
      </c>
      <c r="C40" s="26"/>
      <c r="D40" s="26"/>
      <c r="E40" s="26"/>
      <c r="F40" s="27"/>
      <c r="G40" s="26"/>
      <c r="H40" s="28"/>
    </row>
    <row r="41" spans="1:8" ht="20" customHeight="1" x14ac:dyDescent="0.3">
      <c r="A41" s="29"/>
      <c r="B41" s="30"/>
      <c r="C41" s="31"/>
      <c r="D41" s="31"/>
      <c r="E41" s="31"/>
      <c r="F41" s="31"/>
      <c r="G41" s="31"/>
      <c r="H41" s="31"/>
    </row>
    <row r="42" spans="1:8" ht="20" customHeight="1" x14ac:dyDescent="0.3">
      <c r="A42" s="29"/>
      <c r="B42" s="30"/>
      <c r="C42" s="31"/>
      <c r="D42" s="31"/>
      <c r="E42" s="31"/>
      <c r="F42" s="31"/>
      <c r="G42" s="31"/>
      <c r="H42" s="31"/>
    </row>
    <row r="43" spans="1:8" ht="20" customHeight="1" x14ac:dyDescent="0.3">
      <c r="A43" s="29"/>
      <c r="B43" s="30"/>
      <c r="C43" s="31"/>
      <c r="D43" s="31"/>
      <c r="E43" s="31"/>
      <c r="F43" s="31"/>
      <c r="G43" s="31"/>
      <c r="H43" s="31"/>
    </row>
    <row r="44" spans="1:8" ht="20" customHeight="1" x14ac:dyDescent="0.3"/>
    <row r="45" spans="1:8" ht="20" customHeight="1" x14ac:dyDescent="0.3"/>
    <row r="46" spans="1:8" ht="20" customHeight="1" x14ac:dyDescent="0.3"/>
    <row r="47" spans="1:8" ht="20" customHeight="1" x14ac:dyDescent="0.3"/>
    <row r="48" spans="1:8" ht="20" customHeight="1" x14ac:dyDescent="0.3"/>
    <row r="49" ht="20" customHeight="1" x14ac:dyDescent="0.3"/>
    <row r="50" ht="20" customHeight="1" x14ac:dyDescent="0.3"/>
  </sheetData>
  <autoFilter ref="B5:H15" xr:uid="{00000000-0009-0000-0000-000000000000}"/>
  <mergeCells count="2">
    <mergeCell ref="A1:H1"/>
    <mergeCell ref="C3:H3"/>
  </mergeCells>
  <phoneticPr fontId="3" type="noConversion"/>
  <dataValidations disablePrompts="1" count="1">
    <dataValidation type="list" allowBlank="1" showInputMessage="1" showErrorMessage="1" sqref="C41:C65277" xr:uid="{00000000-0002-0000-0000-000000000000}">
      <formula1>$I$5:$I$15</formula1>
    </dataValidation>
  </dataValidations>
  <pageMargins left="0.39370078740157483" right="0.39370078740157483" top="0.59055118110236227" bottom="0.59055118110236227" header="0.51181102362204722" footer="0.51181102362204722"/>
  <pageSetup paperSize="9" scale="64" fitToHeight="0" orientation="landscape" r:id="rId1"/>
  <headerFooter alignWithMargins="0">
    <oddFooter>&amp;F&amp;RPagina &amp;P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2137f917-9df2-4fce-b447-1341bd3a5c8c" ContentTypeId="0x010100116948B40E5DE142A03586F169D35B25" PreviousValue="false"/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Excel spreadsheet" ma:contentTypeID="0x010100116948B40E5DE142A03586F169D35B250034CF92967714114FBF2D4CE934C211B8" ma:contentTypeVersion="17" ma:contentTypeDescription="" ma:contentTypeScope="" ma:versionID="16bcd6e93525abeba464fb02e83b0a55">
  <xsd:schema xmlns:xsd="http://www.w3.org/2001/XMLSchema" xmlns:xs="http://www.w3.org/2001/XMLSchema" xmlns:p="http://schemas.microsoft.com/office/2006/metadata/properties" xmlns:ns2="b651a5c8-18d1-4676-949b-b33c2c763b6d" xmlns:ns3="a8efa835-bcfd-495b-9232-e3a672410da7" xmlns:ns4="d7a187d9-a854-4467-9103-8adc49ee9a7f" targetNamespace="http://schemas.microsoft.com/office/2006/metadata/properties" ma:root="true" ma:fieldsID="c97a49050b6a5995e5205bbb52e8f0ad" ns2:_="" ns3:_="" ns4:_="">
    <xsd:import namespace="b651a5c8-18d1-4676-949b-b33c2c763b6d"/>
    <xsd:import namespace="a8efa835-bcfd-495b-9232-e3a672410da7"/>
    <xsd:import namespace="d7a187d9-a854-4467-9103-8adc49ee9a7f"/>
    <xsd:element name="properties">
      <xsd:complexType>
        <xsd:sequence>
          <xsd:element name="documentManagement">
            <xsd:complexType>
              <xsd:all>
                <xsd:element ref="ns2:Datum_x0020_ontvangst" minOccurs="0"/>
                <xsd:element ref="ns2:Datum_x0020_document" minOccurs="0"/>
                <xsd:element ref="ns2:Datum_x0020_verzending" minOccurs="0"/>
                <xsd:element ref="ns2:Kenmerk_x0020_afzender" minOccurs="0"/>
                <xsd:element ref="ns2:Naam_x0020_relatie" minOccurs="0"/>
                <xsd:element ref="ns2:Postbus_x002f_adres_x0020_relatie" minOccurs="0"/>
                <xsd:element ref="ns2:Postcode_x0020_relatie1" minOccurs="0"/>
                <xsd:element ref="ns2:Plaats_x0020_relatie" minOccurs="0"/>
                <xsd:element ref="ns2:Land_x0020_relatie1" minOccurs="0"/>
                <xsd:element ref="ns2:E-mail_x0020_relatie" minOccurs="0"/>
                <xsd:element ref="ns2:Telefoonnummer_x0020_relatie" minOccurs="0"/>
                <xsd:element ref="ns2:Kenmerk_x0020_gerelateerd_x0020_document_x002f_dossier" minOccurs="0"/>
                <xsd:element ref="ns2:Areaalcode" minOccurs="0"/>
                <xsd:element ref="ns2:Traject-start" minOccurs="0"/>
                <xsd:element ref="ns2:Traject-eind" minOccurs="0"/>
                <xsd:element ref="ns2:Ingangsdatum_x0020_geheimhouding" minOccurs="0"/>
                <xsd:element ref="ns2:Einddatum_x0020_geheimhouding" minOccurs="0"/>
                <xsd:element ref="ns2:Gebeurtenis_x0020_einde_x0020_geheimhouding" minOccurs="0"/>
                <xsd:element ref="ns2:Ingangsdatum_x0020_openbaarmaking" minOccurs="0"/>
                <xsd:element ref="ns2:Openbaarheidsbeperking" minOccurs="0"/>
                <xsd:element ref="ns2:Notitie_x0020_document" minOccurs="0"/>
                <xsd:element ref="ns2:Uitgezonderd_x0020_van_x0020_vervanging" minOccurs="0"/>
                <xsd:element ref="ns2:cb0bc395e38145638a51dd612290f54d" minOccurs="0"/>
                <xsd:element ref="ns2:j6fa90620fc745e8b82349fe5ebd2af6" minOccurs="0"/>
                <xsd:element ref="ns2:oba227f9df7b4adb9fb03e006e714027" minOccurs="0"/>
                <xsd:element ref="ns2:n6ae26952f94454485d08f7afa7634de" minOccurs="0"/>
                <xsd:element ref="ns2:eb6d96c7a39b4a82859d6395136e1d0d" minOccurs="0"/>
                <xsd:element ref="ns2:l0143d74ac9f4375b5e53f3bf171c8eb" minOccurs="0"/>
                <xsd:element ref="ns2:ic1e5ae45c78478e931e737a744a1309" minOccurs="0"/>
                <xsd:element ref="ns2:cacfb565f8424c199369c1c3170d561c" minOccurs="0"/>
                <xsd:element ref="ns2:dfa99505122e48579c24b43e3a44bd56" minOccurs="0"/>
                <xsd:element ref="ns2:Datum_x0020_migratie" minOccurs="0"/>
                <xsd:element ref="ns2:Toelichting_x0020_integriteit1" minOccurs="0"/>
                <xsd:element ref="ns2:Herkomstapplicatie" minOccurs="0"/>
                <xsd:element ref="ns2:l198d4b554344fde9cd760def4ef28fe" minOccurs="0"/>
                <xsd:element ref="ns2:Datum_x0020_vaststelling_x0020_integriteit" minOccurs="0"/>
                <xsd:element ref="ns2:TaxCatchAll" minOccurs="0"/>
                <xsd:element ref="ns2:TaxCatchAllLabel" minOccurs="0"/>
                <xsd:element ref="ns3:Hoofdcategorie" minOccurs="0"/>
                <xsd:element ref="ns3:CPV_x002d_code_x0028_s_x0029_" minOccurs="0"/>
                <xsd:element ref="ns3:Subcategorie" minOccurs="0"/>
                <xsd:element ref="ns3:Adviseurs" minOccurs="0"/>
                <xsd:element ref="ns3:MediaServiceBillingMetadata" minOccurs="0"/>
                <xsd:element ref="ns3:PIACodering" minOccurs="0"/>
                <xsd:element ref="ns3:Beleidsthema_x0028_s_x0029_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51a5c8-18d1-4676-949b-b33c2c763b6d" elementFormDefault="qualified">
    <xsd:import namespace="http://schemas.microsoft.com/office/2006/documentManagement/types"/>
    <xsd:import namespace="http://schemas.microsoft.com/office/infopath/2007/PartnerControls"/>
    <xsd:element name="Datum_x0020_ontvangst" ma:index="5" nillable="true" ma:displayName="Datum ontvangst" ma:description="Datum van ontvangst van het ingekomen poststuk." ma:format="DateOnly" ma:internalName="Datum_x0020_ontvangst">
      <xsd:simpleType>
        <xsd:restriction base="dms:DateTime"/>
      </xsd:simpleType>
    </xsd:element>
    <xsd:element name="Datum_x0020_document" ma:index="6" nillable="true" ma:displayName="Datum document/poststuk" ma:description="Vul de datum zoals vermeld op het document in." ma:format="DateOnly" ma:internalName="Datum_x0020_document">
      <xsd:simpleType>
        <xsd:restriction base="dms:DateTime"/>
      </xsd:simpleType>
    </xsd:element>
    <xsd:element name="Datum_x0020_verzending" ma:index="7" nillable="true" ma:displayName="Datum verzending" ma:description="Datum van verzending van ingekomen en uitgaande post." ma:format="DateOnly" ma:internalName="Datum_x0020_verzending">
      <xsd:simpleType>
        <xsd:restriction base="dms:DateTime"/>
      </xsd:simpleType>
    </xsd:element>
    <xsd:element name="Kenmerk_x0020_afzender" ma:index="8" nillable="true" ma:displayName="Kenmerk afzender" ma:description="Het kenmerk dat een derde aan informatie heeft meegegeven." ma:internalName="Kenmerk_x0020_afzender">
      <xsd:simpleType>
        <xsd:restriction base="dms:Text">
          <xsd:maxLength value="255"/>
        </xsd:restriction>
      </xsd:simpleType>
    </xsd:element>
    <xsd:element name="Naam_x0020_relatie" ma:index="9" nillable="true" ma:displayName="Naam relatie" ma:description="Vul hier de persoon (voorletter + achternaam) of organisatie met evt. contactpersoon" ma:internalName="Naam_x0020_relatie">
      <xsd:simpleType>
        <xsd:restriction base="dms:Note">
          <xsd:maxLength value="255"/>
        </xsd:restriction>
      </xsd:simpleType>
    </xsd:element>
    <xsd:element name="Postbus_x002f_adres_x0020_relatie" ma:index="10" nillable="true" ma:displayName="Postbus/adres relatie" ma:description="" ma:internalName="Postbus_x002F_adres_x0020_relatie">
      <xsd:simpleType>
        <xsd:restriction base="dms:Text">
          <xsd:maxLength value="255"/>
        </xsd:restriction>
      </xsd:simpleType>
    </xsd:element>
    <xsd:element name="Postcode_x0020_relatie1" ma:index="11" nillable="true" ma:displayName="Postcode relatie" ma:internalName="Postcode_x0020_relatie1">
      <xsd:simpleType>
        <xsd:restriction base="dms:Text">
          <xsd:maxLength value="255"/>
        </xsd:restriction>
      </xsd:simpleType>
    </xsd:element>
    <xsd:element name="Plaats_x0020_relatie" ma:index="12" nillable="true" ma:displayName="Plaats relatie" ma:internalName="Plaats_x0020_relatie">
      <xsd:simpleType>
        <xsd:restriction base="dms:Text">
          <xsd:maxLength value="255"/>
        </xsd:restriction>
      </xsd:simpleType>
    </xsd:element>
    <xsd:element name="Land_x0020_relatie1" ma:index="13" nillable="true" ma:displayName="Land relatie" ma:internalName="Land_x0020_relatie1">
      <xsd:simpleType>
        <xsd:restriction base="dms:Text">
          <xsd:maxLength value="255"/>
        </xsd:restriction>
      </xsd:simpleType>
    </xsd:element>
    <xsd:element name="E-mail_x0020_relatie" ma:index="14" nillable="true" ma:displayName="E-mail relatie" ma:internalName="E_x002d_mail_x0020_relatie">
      <xsd:simpleType>
        <xsd:restriction base="dms:Text">
          <xsd:maxLength value="255"/>
        </xsd:restriction>
      </xsd:simpleType>
    </xsd:element>
    <xsd:element name="Telefoonnummer_x0020_relatie" ma:index="15" nillable="true" ma:displayName="Telefoonnummer relatie" ma:internalName="Telefoonnummer_x0020_relatie">
      <xsd:simpleType>
        <xsd:restriction base="dms:Text">
          <xsd:maxLength value="255"/>
        </xsd:restriction>
      </xsd:simpleType>
    </xsd:element>
    <xsd:element name="Kenmerk_x0020_gerelateerd_x0020_document_x002f_dossier" ma:index="18" nillable="true" ma:displayName="Kenmerk gerelateerd document/dossier" ma:internalName="Kenmerk_x0020_gerelateerd_x0020_document_x002F_dossier">
      <xsd:simpleType>
        <xsd:restriction base="dms:Text">
          <xsd:maxLength value="255"/>
        </xsd:restriction>
      </xsd:simpleType>
    </xsd:element>
    <xsd:element name="Areaalcode" ma:index="19" nillable="true" ma:displayName="Areaalcode" ma:internalName="Areaalcode">
      <xsd:simpleType>
        <xsd:restriction base="dms:Text">
          <xsd:maxLength value="255"/>
        </xsd:restriction>
      </xsd:simpleType>
    </xsd:element>
    <xsd:element name="Traject-start" ma:index="21" nillable="true" ma:displayName="Traject-start" ma:internalName="Traject_x002d_start">
      <xsd:simpleType>
        <xsd:restriction base="dms:Text">
          <xsd:maxLength value="255"/>
        </xsd:restriction>
      </xsd:simpleType>
    </xsd:element>
    <xsd:element name="Traject-eind" ma:index="22" nillable="true" ma:displayName="Traject-eind" ma:internalName="Traject_x002d_eind">
      <xsd:simpleType>
        <xsd:restriction base="dms:Text">
          <xsd:maxLength value="255"/>
        </xsd:restriction>
      </xsd:simpleType>
    </xsd:element>
    <xsd:element name="Ingangsdatum_x0020_geheimhouding" ma:index="23" nillable="true" ma:displayName="Ingangsdatum geheimhouding" ma:description="Vul de datum in waarop geheimhouding ingaat." ma:format="DateOnly" ma:internalName="Ingangsdatum_x0020_geheimhouding">
      <xsd:simpleType>
        <xsd:restriction base="dms:DateTime"/>
      </xsd:simpleType>
    </xsd:element>
    <xsd:element name="Einddatum_x0020_geheimhouding" ma:index="24" nillable="true" ma:displayName="Einddatum geheimhouding" ma:description="Vul de datum in waarop geheimhouding afloopt." ma:format="DateOnly" ma:internalName="Einddatum_x0020_geheimhouding">
      <xsd:simpleType>
        <xsd:restriction base="dms:DateTime"/>
      </xsd:simpleType>
    </xsd:element>
    <xsd:element name="Gebeurtenis_x0020_einde_x0020_geheimhouding" ma:index="25" nillable="true" ma:displayName="Gebeurtenis einde geheimhouding" ma:default="" ma:internalName="Gebeurtenis_x0020_einde_x0020_geheimhouding">
      <xsd:simpleType>
        <xsd:restriction base="dms:Text">
          <xsd:maxLength value="255"/>
        </xsd:restriction>
      </xsd:simpleType>
    </xsd:element>
    <xsd:element name="Ingangsdatum_x0020_openbaarmaking" ma:index="28" nillable="true" ma:displayName="Ingangsdatum openbaarmaking" ma:default="" ma:format="DateOnly" ma:internalName="Ingangsdatum_x0020_openbaarmaking">
      <xsd:simpleType>
        <xsd:restriction base="dms:DateTime"/>
      </xsd:simpleType>
    </xsd:element>
    <xsd:element name="Openbaarheidsbeperking" ma:index="30" nillable="true" ma:displayName="Openbaarheidsbeperking (aantal jaren)" ma:description="In jaren" ma:internalName="Openbaarheidsbeperking" ma:percentage="FALSE">
      <xsd:simpleType>
        <xsd:restriction base="dms:Number"/>
      </xsd:simpleType>
    </xsd:element>
    <xsd:element name="Notitie_x0020_document" ma:index="31" nillable="true" ma:displayName="Notities" ma:description="Notities over het document indien noodzakelijk." ma:internalName="Notitie_x0020_document">
      <xsd:simpleType>
        <xsd:restriction base="dms:Note">
          <xsd:maxLength value="255"/>
        </xsd:restriction>
      </xsd:simpleType>
    </xsd:element>
    <xsd:element name="Uitgezonderd_x0020_van_x0020_vervanging" ma:index="32" nillable="true" ma:displayName="Uitgezonderd van vervanging" ma:default="0" ma:description="" ma:internalName="Uitgezonderd_x0020_van_x0020_vervanging">
      <xsd:simpleType>
        <xsd:restriction base="dms:Boolean"/>
      </xsd:simpleType>
    </xsd:element>
    <xsd:element name="cb0bc395e38145638a51dd612290f54d" ma:index="34" nillable="true" ma:taxonomy="true" ma:internalName="cb0bc395e38145638a51dd612290f54d" ma:taxonomyFieldName="PNH_x002d_gebied" ma:displayName="Gebied/regio" ma:default="" ma:fieldId="{cb0bc395-e381-4563-8a51-dd612290f54d}" ma:taxonomyMulti="true" ma:sspId="2137f917-9df2-4fce-b447-1341bd3a5c8c" ma:termSetId="3c4da92d-c93b-4c88-912c-2ef8e8ce717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fa90620fc745e8b82349fe5ebd2af6" ma:index="35" nillable="true" ma:taxonomy="true" ma:internalName="j6fa90620fc745e8b82349fe5ebd2af6" ma:taxonomyFieldName="Kwalificatie_x0020_integriteit" ma:displayName="Kwalificatie integriteit" ma:readOnly="false" ma:default="" ma:fieldId="{36fa9062-0fc7-45e8-b823-49fe5ebd2af6}" ma:sspId="2137f917-9df2-4fce-b447-1341bd3a5c8c" ma:termSetId="0970a932-d222-42a2-b7b1-c764716dee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ba227f9df7b4adb9fb03e006e714027" ma:index="38" nillable="true" ma:taxonomy="true" ma:internalName="oba227f9df7b4adb9fb03e006e714027" ma:taxonomyFieldName="Weg_x002d__x0020_vaarwegnummer" ma:displayName="Weg- vaarwegnummer" ma:default="" ma:fieldId="{8ba227f9-df7b-4adb-9fb0-3e006e714027}" ma:taxonomyMulti="true" ma:sspId="2137f917-9df2-4fce-b447-1341bd3a5c8c" ma:termSetId="b28dc8b3-b56b-4f5f-948d-8aa4beeefc3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ae26952f94454485d08f7afa7634de" ma:index="39" nillable="true" ma:taxonomy="true" ma:internalName="n6ae26952f94454485d08f7afa7634de" ma:taxonomyFieldName="Gerelateerde_x0020_applicatie" ma:displayName="Naam gerelateerde applicatie" ma:default="" ma:fieldId="{76ae2695-2f94-4544-85d0-8f7afa7634de}" ma:sspId="2137f917-9df2-4fce-b447-1341bd3a5c8c" ma:termSetId="3e7c0c09-34b6-468d-9d22-b7177f27b69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6d96c7a39b4a82859d6395136e1d0d" ma:index="41" nillable="true" ma:taxonomy="true" ma:internalName="eb6d96c7a39b4a82859d6395136e1d0d" ma:taxonomyFieldName="Documenttype" ma:displayName="Documenttype" ma:readOnly="false" ma:default="" ma:fieldId="{eb6d96c7-a39b-4a82-859d-6395136e1d0d}" ma:sspId="2137f917-9df2-4fce-b447-1341bd3a5c8c" ma:termSetId="4702c568-b1d3-4e70-b097-db046e340fe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143d74ac9f4375b5e53f3bf171c8eb" ma:index="42" nillable="true" ma:taxonomy="true" ma:internalName="l0143d74ac9f4375b5e53f3bf171c8eb" ma:taxonomyFieldName="Grondslag_x0020_voor_x0020_geheimhouding1" ma:displayName="Belang geheimhouding" ma:default="" ma:fieldId="{50143d74-ac9f-4375-b5e5-3f3bf171c8eb}" ma:sspId="2137f917-9df2-4fce-b447-1341bd3a5c8c" ma:termSetId="5403ddb3-66b7-4c11-9b55-7eb03d952a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c1e5ae45c78478e931e737a744a1309" ma:index="45" nillable="true" ma:taxonomy="true" ma:internalName="ic1e5ae45c78478e931e737a744a1309" ma:taxonomyFieldName="Geheimhouding_x0020_opgelegd_x0020_door" ma:displayName="Geheimhouding opgelegd door" ma:default="" ma:fieldId="{2c1e5ae4-5c78-478e-931e-737a744a1309}" ma:sspId="2137f917-9df2-4fce-b447-1341bd3a5c8c" ma:termSetId="a2752ca8-540c-485b-889e-fb329f36b0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cfb565f8424c199369c1c3170d561c" ma:index="46" nillable="true" ma:taxonomy="true" ma:internalName="cacfb565f8424c199369c1c3170d561c" ma:taxonomyFieldName="Organisatieonderdeel" ma:displayName="Organisatieonderdeel" ma:readOnly="false" ma:default="" ma:fieldId="{cacfb565-f842-4c19-9369-c1c3170d561c}" ma:sspId="2137f917-9df2-4fce-b447-1341bd3a5c8c" ma:termSetId="b81dc232-8640-48f0-bc64-c4ee55a74d5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fa99505122e48579c24b43e3a44bd56" ma:index="47" nillable="true" ma:taxonomy="true" ma:internalName="dfa99505122e48579c24b43e3a44bd56" ma:taxonomyFieldName="Grondslag_x0020_openbaar" ma:displayName="Grondslag openbaar" ma:default="" ma:fieldId="{dfa99505-122e-4857-9c24-b43e3a44bd56}" ma:sspId="2137f917-9df2-4fce-b447-1341bd3a5c8c" ma:termSetId="3ff7e1b9-ce42-4fe0-8f36-5b4a4b7bd74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migratie" ma:index="48" nillable="true" ma:displayName="Datum migratie" ma:description="Dit is de migratiedatum van het dossier/document." ma:format="DateOnly" ma:hidden="true" ma:internalName="Datum_x0020_migratie" ma:readOnly="false">
      <xsd:simpleType>
        <xsd:restriction base="dms:DateTime"/>
      </xsd:simpleType>
    </xsd:element>
    <xsd:element name="Toelichting_x0020_integriteit1" ma:index="49" nillable="true" ma:displayName="Toelichting integriteit" ma:default="" ma:hidden="true" ma:internalName="Toelichting_x0020_integriteit1" ma:readOnly="false">
      <xsd:simpleType>
        <xsd:restriction base="dms:Text">
          <xsd:maxLength value="255"/>
        </xsd:restriction>
      </xsd:simpleType>
    </xsd:element>
    <xsd:element name="Herkomstapplicatie" ma:index="50" nillable="true" ma:displayName="Herkomstapplicatie" ma:description="Dit is de naam of het kenmerk van de applicatie waaruit het dossier/document is gemigreerd." ma:hidden="true" ma:internalName="Herkomstapplicatie" ma:readOnly="false">
      <xsd:simpleType>
        <xsd:restriction base="dms:Text">
          <xsd:maxLength value="255"/>
        </xsd:restriction>
      </xsd:simpleType>
    </xsd:element>
    <xsd:element name="l198d4b554344fde9cd760def4ef28fe" ma:index="52" nillable="true" ma:taxonomy="true" ma:internalName="l198d4b554344fde9cd760def4ef28fe" ma:taxonomyFieldName="Status_x0020_document" ma:displayName="Status document" ma:default="" ma:fieldId="{5198d4b5-5434-4fde-9cd7-60def4ef28fe}" ma:taxonomyMulti="true" ma:sspId="2137f917-9df2-4fce-b447-1341bd3a5c8c" ma:termSetId="ea338add-1567-4ad0-aaeb-9d0c59afcb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vaststelling_x0020_integriteit" ma:index="53" nillable="true" ma:displayName="Datum vaststelling integriteit" ma:description="De datum waarop de kwalificatie van de integriteit is afgegeven." ma:format="DateOnly" ma:hidden="true" ma:internalName="Datum_x0020_vaststelling_x0020_integriteit" ma:readOnly="false">
      <xsd:simpleType>
        <xsd:restriction base="dms:DateTime"/>
      </xsd:simpleType>
    </xsd:element>
    <xsd:element name="TaxCatchAll" ma:index="54" nillable="true" ma:displayName="Taxonomy Catch All Column" ma:hidden="true" ma:list="{c065e2f9-9263-4df0-8a35-007492a4328d}" ma:internalName="TaxCatchAll" ma:showField="CatchAllData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55" nillable="true" ma:displayName="Taxonomy Catch All Column1" ma:hidden="true" ma:list="{c065e2f9-9263-4df0-8a35-007492a4328d}" ma:internalName="TaxCatchAllLabel" ma:readOnly="true" ma:showField="CatchAllDataLabel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efa835-bcfd-495b-9232-e3a672410da7" elementFormDefault="qualified">
    <xsd:import namespace="http://schemas.microsoft.com/office/2006/documentManagement/types"/>
    <xsd:import namespace="http://schemas.microsoft.com/office/infopath/2007/PartnerControls"/>
    <xsd:element name="Hoofdcategorie" ma:index="56" nillable="true" ma:displayName="Hoofdcategorie" ma:description="Hoofdcategorie is de hoofdmap" ma:format="Dropdown" ma:indexed="true" ma:internalName="Hoofdcategorie" ma:readOnly="false">
      <xsd:simpleType>
        <xsd:union memberTypes="dms:Text">
          <xsd:simpleType>
            <xsd:restriction base="dms:Choice">
              <xsd:enumeration value="Voorbereiding"/>
              <xsd:enumeration value="Marktconsultatie"/>
              <xsd:enumeration value="Offerteaanvraag"/>
              <xsd:enumeration value="Offerteaanvraag"/>
              <xsd:enumeration value="NvI"/>
              <xsd:enumeration value="Beoordeling"/>
              <xsd:enumeration value="Selectie"/>
              <xsd:enumeration value="Gunning"/>
              <xsd:enumeration value="Overeenkomst"/>
              <xsd:enumeration value="Nazorg"/>
              <xsd:enumeration value="Indexatie"/>
              <xsd:enumeration value="Meerwerk"/>
              <xsd:enumeration value="Social Return"/>
              <xsd:enumeration value="Duurzaamheid"/>
              <xsd:enumeration value="Inschrijving"/>
            </xsd:restriction>
          </xsd:simpleType>
        </xsd:union>
      </xsd:simpleType>
    </xsd:element>
    <xsd:element name="CPV_x002d_code_x0028_s_x0029_" ma:index="57" nillable="true" ma:displayName="CPV-code(s)" ma:description="https://www.pianoo.nl/nl/regelgeving/cpv-codes&#10;" ma:format="Dropdown" ma:internalName="CPV_x002d_code_x0028_s_x0029_" ma:readOnly="fals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71300000-1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Subcategorie" ma:index="58" nillable="true" ma:displayName="Subcategorie" ma:description="Subcategorie is de submap" ma:format="Dropdown" ma:indexed="true" ma:internalName="Subcategorie" ma:readOnly="false">
      <xsd:simpleType>
        <xsd:union memberTypes="dms:Text">
          <xsd:simpleType>
            <xsd:restriction base="dms:Choice">
              <xsd:enumeration value="Inkoopplan"/>
              <xsd:enumeration value="Planning"/>
              <xsd:enumeration value="Raming"/>
              <xsd:enumeration value="Voorbereiding"/>
              <xsd:enumeration value="Concept marktconsultatie"/>
              <xsd:enumeration value="Publicatie marktconsultatie"/>
              <xsd:enumeration value="Concept offerteaanvraag"/>
              <xsd:enumeration value="Publicatie aanbestedingsstukken"/>
              <xsd:enumeration value="Informatiebijeenkomst"/>
              <xsd:enumeration value="Aanmelding"/>
              <xsd:enumeration value="Voorlopige selectie"/>
              <xsd:enumeration value="Concept selectieleidraad"/>
              <xsd:enumeration value="Publicatie selectieleidraad"/>
              <xsd:enumeration value="Definitieve selectie"/>
              <xsd:enumeration value="Procesverbaal"/>
              <xsd:enumeration value="Voorlopige gunning"/>
              <xsd:enumeration value="Definitieve gunning"/>
              <xsd:enumeration value="Verificatiegesprek"/>
              <xsd:enumeration value="Bewijsstukken"/>
              <xsd:enumeration value="Getekende overeenkomst"/>
              <xsd:enumeration value="Aankondiging gunning"/>
              <xsd:enumeration value="Checklist inkoopdossier"/>
              <xsd:enumeration value="Overdrachtsformulier contractmanagement"/>
              <xsd:enumeration value="Indexatie"/>
              <xsd:enumeration value="Meerwerk"/>
              <xsd:enumeration value="Social return"/>
              <xsd:enumeration value="Checklist minimale eisen selectie"/>
              <xsd:enumeration value="Beoordeling"/>
              <xsd:enumeration value="Overige nazorg"/>
            </xsd:restriction>
          </xsd:simpleType>
        </xsd:union>
      </xsd:simpleType>
    </xsd:element>
    <xsd:element name="Adviseurs" ma:index="59" nillable="true" ma:displayName="Adviseurs" ma:description="De Inkoopadviseurs(s) en de adviseur(s) contractmanagement" ma:format="Dropdown" ma:list="UserInfo" ma:SharePointGroup="0" ma:internalName="Adviseurs" ma:readOnly="fals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BillingMetadata" ma:index="60" nillable="true" ma:displayName="MediaServiceBillingMetadata" ma:hidden="true" ma:internalName="MediaServiceBillingMetadata" ma:readOnly="true">
      <xsd:simpleType>
        <xsd:restriction base="dms:Note"/>
      </xsd:simpleType>
    </xsd:element>
    <xsd:element name="PIACodering" ma:index="61" nillable="true" ma:displayName="PIA Codering" ma:decimals="0" ma:description="https://www.pianoo.nl/nl/inkoopproces/organisatie/inkooppakketten#inkoopalgemeen&#10;" ma:format="Dropdown" ma:internalName="PIACodering" ma:readOnly="false" ma:percentage="FALSE">
      <xsd:simpleType>
        <xsd:restriction base="dms:Number">
          <xsd:maxInclusive value="1024"/>
        </xsd:restriction>
      </xsd:simpleType>
    </xsd:element>
    <xsd:element name="Beleidsthema_x0028_s_x0029_" ma:index="62" nillable="true" ma:displayName="Beleidsthema(s)" ma:format="Dropdown" ma:internalName="Beleidsthema_x0028_s_x0029_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Cultuur en erfgoed"/>
                    <xsd:enumeration value="Klimaat en energietransities"/>
                    <xsd:enumeration value="Economie en werk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a187d9-a854-4467-9103-8adc49ee9a7f" elementFormDefault="qualified">
    <xsd:import namespace="http://schemas.microsoft.com/office/2006/documentManagement/types"/>
    <xsd:import namespace="http://schemas.microsoft.com/office/infopath/2007/PartnerControls"/>
    <xsd:element name="_dlc_DocId" ma:index="63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64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5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3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651a5c8-18d1-4676-949b-b33c2c763b6d">
      <Value>1</Value>
      <Value>45</Value>
    </TaxCatchAll>
    <Kenmerk_x0020_gerelateerd_x0020_document_x002f_dossier xmlns="b651a5c8-18d1-4676-949b-b33c2c763b6d" xsi:nil="true"/>
    <eb6d96c7a39b4a82859d6395136e1d0d xmlns="b651a5c8-18d1-4676-949b-b33c2c763b6d">
      <Terms xmlns="http://schemas.microsoft.com/office/infopath/2007/PartnerControls"/>
    </eb6d96c7a39b4a82859d6395136e1d0d>
    <CPV_x002d_code_x0028_s_x0029_ xmlns="a8efa835-bcfd-495b-9232-e3a672410da7" xsi:nil="true"/>
    <Postcode_x0020_relatie1 xmlns="b651a5c8-18d1-4676-949b-b33c2c763b6d" xsi:nil="true"/>
    <E-mail_x0020_relatie xmlns="b651a5c8-18d1-4676-949b-b33c2c763b6d" xsi:nil="true"/>
    <Openbaarheidsbeperking xmlns="b651a5c8-18d1-4676-949b-b33c2c763b6d" xsi:nil="true"/>
    <oba227f9df7b4adb9fb03e006e714027 xmlns="b651a5c8-18d1-4676-949b-b33c2c763b6d">
      <Terms xmlns="http://schemas.microsoft.com/office/infopath/2007/PartnerControls"/>
    </oba227f9df7b4adb9fb03e006e714027>
    <n6ae26952f94454485d08f7afa7634de xmlns="b651a5c8-18d1-4676-949b-b33c2c763b6d">
      <Terms xmlns="http://schemas.microsoft.com/office/infopath/2007/PartnerControls"/>
    </n6ae26952f94454485d08f7afa7634de>
    <Herkomstapplicatie xmlns="b651a5c8-18d1-4676-949b-b33c2c763b6d" xsi:nil="true"/>
    <Datum_x0020_vaststelling_x0020_integriteit xmlns="b651a5c8-18d1-4676-949b-b33c2c763b6d" xsi:nil="true"/>
    <Postbus_x002f_adres_x0020_relatie xmlns="b651a5c8-18d1-4676-949b-b33c2c763b6d" xsi:nil="true"/>
    <Uitgezonderd_x0020_van_x0020_vervanging xmlns="b651a5c8-18d1-4676-949b-b33c2c763b6d">false</Uitgezonderd_x0020_van_x0020_vervanging>
    <Datum_x0020_ontvangst xmlns="b651a5c8-18d1-4676-949b-b33c2c763b6d" xsi:nil="true"/>
    <ic1e5ae45c78478e931e737a744a1309 xmlns="b651a5c8-18d1-4676-949b-b33c2c763b6d">
      <Terms xmlns="http://schemas.microsoft.com/office/infopath/2007/PartnerControls"/>
    </ic1e5ae45c78478e931e737a744a1309>
    <Ingangsdatum_x0020_geheimhouding xmlns="b651a5c8-18d1-4676-949b-b33c2c763b6d" xsi:nil="true"/>
    <Adviseurs xmlns="a8efa835-bcfd-495b-9232-e3a672410da7">
      <UserInfo>
        <DisplayName/>
        <AccountId xsi:nil="true"/>
        <AccountType/>
      </UserInfo>
    </Adviseurs>
    <Gebeurtenis_x0020_einde_x0020_geheimhouding xmlns="b651a5c8-18d1-4676-949b-b33c2c763b6d" xsi:nil="true"/>
    <l0143d74ac9f4375b5e53f3bf171c8eb xmlns="b651a5c8-18d1-4676-949b-b33c2c763b6d">
      <Terms xmlns="http://schemas.microsoft.com/office/infopath/2007/PartnerControls"/>
    </l0143d74ac9f4375b5e53f3bf171c8eb>
    <Traject-eind xmlns="b651a5c8-18d1-4676-949b-b33c2c763b6d" xsi:nil="true"/>
    <Ingangsdatum_x0020_openbaarmaking xmlns="b651a5c8-18d1-4676-949b-b33c2c763b6d" xsi:nil="true"/>
    <Naam_x0020_relatie xmlns="b651a5c8-18d1-4676-949b-b33c2c763b6d" xsi:nil="true"/>
    <Land_x0020_relatie1 xmlns="b651a5c8-18d1-4676-949b-b33c2c763b6d" xsi:nil="true"/>
    <j6fa90620fc745e8b82349fe5ebd2af6 xmlns="b651a5c8-18d1-4676-949b-b33c2c763b6d">
      <Terms xmlns="http://schemas.microsoft.com/office/infopath/2007/PartnerControls"/>
    </j6fa90620fc745e8b82349fe5ebd2af6>
    <dfa99505122e48579c24b43e3a44bd56 xmlns="b651a5c8-18d1-4676-949b-b33c2c763b6d">
      <Terms xmlns="http://schemas.microsoft.com/office/infopath/2007/PartnerControls"/>
    </dfa99505122e48579c24b43e3a44bd56>
    <Toelichting_x0020_integriteit1 xmlns="b651a5c8-18d1-4676-949b-b33c2c763b6d" xsi:nil="true"/>
    <cacfb565f8424c199369c1c3170d561c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CZ</TermName>
          <TermId xmlns="http://schemas.microsoft.com/office/infopath/2007/PartnerControls">5ec7d212-99a3-4ee1-848b-b4458200e9e9</TermId>
        </TermInfo>
      </Terms>
    </cacfb565f8424c199369c1c3170d561c>
    <l198d4b554344fde9cd760def4ef28fe xmlns="b651a5c8-18d1-4676-949b-b33c2c763b6d">
      <Terms xmlns="http://schemas.microsoft.com/office/infopath/2007/PartnerControls"/>
    </l198d4b554344fde9cd760def4ef28fe>
    <Plaats_x0020_relatie xmlns="b651a5c8-18d1-4676-949b-b33c2c763b6d" xsi:nil="true"/>
    <Traject-start xmlns="b651a5c8-18d1-4676-949b-b33c2c763b6d" xsi:nil="true"/>
    <Hoofdcategorie xmlns="a8efa835-bcfd-495b-9232-e3a672410da7">Offerteaanvraag</Hoofdcategorie>
    <Kenmerk_x0020_afzender xmlns="b651a5c8-18d1-4676-949b-b33c2c763b6d" xsi:nil="true"/>
    <Subcategorie xmlns="a8efa835-bcfd-495b-9232-e3a672410da7">Publicatie aanbestedingsstukken</Subcategorie>
    <Datum_x0020_verzending xmlns="b651a5c8-18d1-4676-949b-b33c2c763b6d" xsi:nil="true"/>
    <Einddatum_x0020_geheimhouding xmlns="b651a5c8-18d1-4676-949b-b33c2c763b6d" xsi:nil="true"/>
    <Notitie_x0020_document xmlns="b651a5c8-18d1-4676-949b-b33c2c763b6d" xsi:nil="true"/>
    <Telefoonnummer_x0020_relatie xmlns="b651a5c8-18d1-4676-949b-b33c2c763b6d" xsi:nil="true"/>
    <cb0bc395e38145638a51dd612290f54d xmlns="b651a5c8-18d1-4676-949b-b33c2c763b6d">
      <Terms xmlns="http://schemas.microsoft.com/office/infopath/2007/PartnerControls"/>
    </cb0bc395e38145638a51dd612290f54d>
    <Datum_x0020_document xmlns="b651a5c8-18d1-4676-949b-b33c2c763b6d" xsi:nil="true"/>
    <Areaalcode xmlns="b651a5c8-18d1-4676-949b-b33c2c763b6d" xsi:nil="true"/>
    <PIACodering xmlns="a8efa835-bcfd-495b-9232-e3a672410da7" xsi:nil="true"/>
    <Beleidsthema_x0028_s_x0029_ xmlns="a8efa835-bcfd-495b-9232-e3a672410da7" xsi:nil="true"/>
    <Datum_x0020_migratie xmlns="b651a5c8-18d1-4676-949b-b33c2c763b6d" xsi:nil="true"/>
    <_dlc_DocIdUrl xmlns="d7a187d9-a854-4467-9103-8adc49ee9a7f">
      <Url>https://provincienoordholland.sharepoint.com/teams/si-inka/_layouts/15/DocIdRedir.aspx?ID=KKKWH4SCED2P-735355915-37813</Url>
      <Description>KKKWH4SCED2P-735355915-37813</Description>
    </_dlc_DocIdUrl>
    <_dlc_DocId xmlns="d7a187d9-a854-4467-9103-8adc49ee9a7f">KKKWH4SCED2P-735355915-37813</_dlc_DocId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492D293-8064-45B8-8112-714320AE67D3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0EA244C9-E512-4131-9474-8AD19570E542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F08C43AA-2ADB-463F-A35A-4B9720D36C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51a5c8-18d1-4676-949b-b33c2c763b6d"/>
    <ds:schemaRef ds:uri="a8efa835-bcfd-495b-9232-e3a672410da7"/>
    <ds:schemaRef ds:uri="d7a187d9-a854-4467-9103-8adc49ee9a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2355A54-C2E4-4175-BE18-E6CCE40DF97F}">
  <ds:schemaRefs>
    <ds:schemaRef ds:uri="http://purl.org/dc/dcmitype/"/>
    <ds:schemaRef ds:uri="d7a187d9-a854-4467-9103-8adc49ee9a7f"/>
    <ds:schemaRef ds:uri="a8efa835-bcfd-495b-9232-e3a672410da7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b651a5c8-18d1-4676-949b-b33c2c763b6d"/>
    <ds:schemaRef ds:uri="http://www.w3.org/XML/1998/namespace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00E4C48C-99CA-4E98-8A49-275B594EC71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5b4b5705-b4ff-46b5-8261-fc5f5f46f4b9}" enabled="1" method="Standard" siteId="{49f943ef-3ce2-42d2-b529-ea37741a617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1</vt:i4>
      </vt:variant>
      <vt:variant>
        <vt:lpstr>Benoemde bereiken</vt:lpstr>
      </vt:variant>
      <vt:variant>
        <vt:i4>1</vt:i4>
      </vt:variant>
    </vt:vector>
  </HeadingPairs>
  <TitlesOfParts>
    <vt:vector size="2" baseType="lpstr">
      <vt:lpstr>NvI</vt:lpstr>
      <vt:lpstr>NvI!Afdrukbereik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Bijlage 8 - Format voor het stellen van vragen.xlsx</dc:title>
  <dc:subject/>
  <dc:creator>Femke Dijkstra</dc:creator>
  <cp:keywords/>
  <dc:description/>
  <cp:lastModifiedBy>Femke Dijkstra</cp:lastModifiedBy>
  <cp:revision/>
  <dcterms:created xsi:type="dcterms:W3CDTF">2009-12-01T22:32:26Z</dcterms:created>
  <dcterms:modified xsi:type="dcterms:W3CDTF">2026-08-20T11:59:36Z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b4b5705-b4ff-46b5-8261-fc5f5f46f4b9_Enabled">
    <vt:lpwstr>true</vt:lpwstr>
  </property>
  <property fmtid="{D5CDD505-2E9C-101B-9397-08002B2CF9AE}" pid="3" name="MSIP_Label_5b4b5705-b4ff-46b5-8261-fc5f5f46f4b9_SetDate">
    <vt:lpwstr>2023-05-30T12:29:04Z</vt:lpwstr>
  </property>
  <property fmtid="{D5CDD505-2E9C-101B-9397-08002B2CF9AE}" pid="4" name="MSIP_Label_5b4b5705-b4ff-46b5-8261-fc5f5f46f4b9_Method">
    <vt:lpwstr>Standard</vt:lpwstr>
  </property>
  <property fmtid="{D5CDD505-2E9C-101B-9397-08002B2CF9AE}" pid="5" name="MSIP_Label_5b4b5705-b4ff-46b5-8261-fc5f5f46f4b9_Name">
    <vt:lpwstr>Intern Open</vt:lpwstr>
  </property>
  <property fmtid="{D5CDD505-2E9C-101B-9397-08002B2CF9AE}" pid="6" name="MSIP_Label_5b4b5705-b4ff-46b5-8261-fc5f5f46f4b9_SiteId">
    <vt:lpwstr>49f943ef-3ce2-42d2-b529-ea37741a617b</vt:lpwstr>
  </property>
  <property fmtid="{D5CDD505-2E9C-101B-9397-08002B2CF9AE}" pid="7" name="MSIP_Label_5b4b5705-b4ff-46b5-8261-fc5f5f46f4b9_ActionId">
    <vt:lpwstr>b013feac-118c-4c3d-a9c0-42029fa2dd5c</vt:lpwstr>
  </property>
  <property fmtid="{D5CDD505-2E9C-101B-9397-08002B2CF9AE}" pid="8" name="MSIP_Label_5b4b5705-b4ff-46b5-8261-fc5f5f46f4b9_ContentBits">
    <vt:lpwstr>0</vt:lpwstr>
  </property>
  <property fmtid="{D5CDD505-2E9C-101B-9397-08002B2CF9AE}" pid="9" name="ContentTypeId">
    <vt:lpwstr>0x010100116948B40E5DE142A03586F169D35B250034CF92967714114FBF2D4CE934C211B8</vt:lpwstr>
  </property>
  <property fmtid="{D5CDD505-2E9C-101B-9397-08002B2CF9AE}" pid="10" name="MediaServiceImageTags">
    <vt:lpwstr/>
  </property>
  <property fmtid="{D5CDD505-2E9C-101B-9397-08002B2CF9AE}" pid="11" name="n0473b643a634bdd9d0f8eb24a9f924c">
    <vt:lpwstr>In behandeling|4c7b17d3-99d4-47d2-96b3-f1007e31f881</vt:lpwstr>
  </property>
  <property fmtid="{D5CDD505-2E9C-101B-9397-08002B2CF9AE}" pid="12" name="af5ae35b54c84f09896a11b2dec84839">
    <vt:lpwstr/>
  </property>
  <property fmtid="{D5CDD505-2E9C-101B-9397-08002B2CF9AE}" pid="13" name="Status_x0020_document">
    <vt:lpwstr/>
  </property>
  <property fmtid="{D5CDD505-2E9C-101B-9397-08002B2CF9AE}" pid="14" name="PNHActiviteit">
    <vt:lpwstr/>
  </property>
  <property fmtid="{D5CDD505-2E9C-101B-9397-08002B2CF9AE}" pid="15" name="Grondslag_x0020_openbaar">
    <vt:lpwstr/>
  </property>
  <property fmtid="{D5CDD505-2E9C-101B-9397-08002B2CF9AE}" pid="16" name="ncd4c9f9bf614d388b72eb91968d1b81">
    <vt:lpwstr/>
  </property>
  <property fmtid="{D5CDD505-2E9C-101B-9397-08002B2CF9AE}" pid="17" name="Grondslag voor geheimhouding1">
    <vt:lpwstr/>
  </property>
  <property fmtid="{D5CDD505-2E9C-101B-9397-08002B2CF9AE}" pid="18" name="ad9c06bc15a3492eb529eb48ca2db363">
    <vt:lpwstr/>
  </property>
  <property fmtid="{D5CDD505-2E9C-101B-9397-08002B2CF9AE}" pid="19" name="Documenttype">
    <vt:lpwstr/>
  </property>
  <property fmtid="{D5CDD505-2E9C-101B-9397-08002B2CF9AE}" pid="20" name="gc0684d3c12b44f3a596ed170a775d7b">
    <vt:lpwstr/>
  </property>
  <property fmtid="{D5CDD505-2E9C-101B-9397-08002B2CF9AE}" pid="21" name="Status dossier">
    <vt:lpwstr>1;#In behandeling|4c7b17d3-99d4-47d2-96b3-f1007e31f881</vt:lpwstr>
  </property>
  <property fmtid="{D5CDD505-2E9C-101B-9397-08002B2CF9AE}" pid="22" name="Objectsoort">
    <vt:lpwstr/>
  </property>
  <property fmtid="{D5CDD505-2E9C-101B-9397-08002B2CF9AE}" pid="23" name="p5189299153b471dbe208a1382badc36">
    <vt:lpwstr/>
  </property>
  <property fmtid="{D5CDD505-2E9C-101B-9397-08002B2CF9AE}" pid="24" name="fc889d47b20d4b7eb23397d202ce916e">
    <vt:lpwstr/>
  </property>
  <property fmtid="{D5CDD505-2E9C-101B-9397-08002B2CF9AE}" pid="25" name="Soort_x0020_record">
    <vt:lpwstr/>
  </property>
  <property fmtid="{D5CDD505-2E9C-101B-9397-08002B2CF9AE}" pid="26" name="Aanvang_x0020_bewaartermijn">
    <vt:lpwstr/>
  </property>
  <property fmtid="{D5CDD505-2E9C-101B-9397-08002B2CF9AE}" pid="27" name="Toezichtsgebied">
    <vt:lpwstr/>
  </property>
  <property fmtid="{D5CDD505-2E9C-101B-9397-08002B2CF9AE}" pid="28" name="Status document">
    <vt:lpwstr/>
  </property>
  <property fmtid="{D5CDD505-2E9C-101B-9397-08002B2CF9AE}" pid="29" name="Grondslag_x0020_voor_x0020_geheimhouding1">
    <vt:lpwstr/>
  </property>
  <property fmtid="{D5CDD505-2E9C-101B-9397-08002B2CF9AE}" pid="30" name="Type_x0020_aanbestedingsdossier">
    <vt:lpwstr/>
  </property>
  <property fmtid="{D5CDD505-2E9C-101B-9397-08002B2CF9AE}" pid="31" name="Projectfase">
    <vt:lpwstr/>
  </property>
  <property fmtid="{D5CDD505-2E9C-101B-9397-08002B2CF9AE}" pid="32" name="Kwalificatie integriteit">
    <vt:lpwstr/>
  </property>
  <property fmtid="{D5CDD505-2E9C-101B-9397-08002B2CF9AE}" pid="33" name="fb9bf6f430b7444982f92b4cc13cc59b">
    <vt:lpwstr/>
  </property>
  <property fmtid="{D5CDD505-2E9C-101B-9397-08002B2CF9AE}" pid="34" name="Geheimhouding_x0020_opgelegd_x0020_door">
    <vt:lpwstr/>
  </property>
  <property fmtid="{D5CDD505-2E9C-101B-9397-08002B2CF9AE}" pid="35" name="Geheimhouding opgelegd door">
    <vt:lpwstr/>
  </property>
  <property fmtid="{D5CDD505-2E9C-101B-9397-08002B2CF9AE}" pid="36" name="PNH-gebied">
    <vt:lpwstr/>
  </property>
  <property fmtid="{D5CDD505-2E9C-101B-9397-08002B2CF9AE}" pid="37" name="lcf76f155ced4ddcb4097134ff3c332f">
    <vt:lpwstr/>
  </property>
  <property fmtid="{D5CDD505-2E9C-101B-9397-08002B2CF9AE}" pid="38" name="Kwalificatie_x0020_integriteit">
    <vt:lpwstr/>
  </property>
  <property fmtid="{D5CDD505-2E9C-101B-9397-08002B2CF9AE}" pid="39" name="dc72c89380db49daa673ce313ca9a274">
    <vt:lpwstr/>
  </property>
  <property fmtid="{D5CDD505-2E9C-101B-9397-08002B2CF9AE}" pid="40" name="Hoedanigheid">
    <vt:lpwstr/>
  </property>
  <property fmtid="{D5CDD505-2E9C-101B-9397-08002B2CF9AE}" pid="41" name="Uitkomst">
    <vt:lpwstr/>
  </property>
  <property fmtid="{D5CDD505-2E9C-101B-9397-08002B2CF9AE}" pid="42" name="e31121ba8f2448e0a4e586576f4bb073">
    <vt:lpwstr/>
  </property>
  <property fmtid="{D5CDD505-2E9C-101B-9397-08002B2CF9AE}" pid="43" name="Gerelateerde_x0020_applicatie">
    <vt:lpwstr/>
  </property>
  <property fmtid="{D5CDD505-2E9C-101B-9397-08002B2CF9AE}" pid="44" name="PNH_x002d_gebied">
    <vt:lpwstr/>
  </property>
  <property fmtid="{D5CDD505-2E9C-101B-9397-08002B2CF9AE}" pid="45" name="Organisatieonderdeel">
    <vt:lpwstr>45;#CZ|5ec7d212-99a3-4ee1-848b-b4458200e9e9</vt:lpwstr>
  </property>
  <property fmtid="{D5CDD505-2E9C-101B-9397-08002B2CF9AE}" pid="46" name="o5875bba6424448f97b2d90a0067556d">
    <vt:lpwstr/>
  </property>
  <property fmtid="{D5CDD505-2E9C-101B-9397-08002B2CF9AE}" pid="47" name="Locatie_x0020_verplaatsen">
    <vt:lpwstr/>
  </property>
  <property fmtid="{D5CDD505-2E9C-101B-9397-08002B2CF9AE}" pid="48" name="Status_x0020_dossier">
    <vt:lpwstr>1;#In behandeling|4c7b17d3-99d4-47d2-96b3-f1007e31f881</vt:lpwstr>
  </property>
  <property fmtid="{D5CDD505-2E9C-101B-9397-08002B2CF9AE}" pid="49" name="m60a1d1c449c48bbbcc326f67337168b">
    <vt:lpwstr/>
  </property>
  <property fmtid="{D5CDD505-2E9C-101B-9397-08002B2CF9AE}" pid="50" name="Soort_x0020_toezicht">
    <vt:lpwstr/>
  </property>
  <property fmtid="{D5CDD505-2E9C-101B-9397-08002B2CF9AE}" pid="51" name="Beleidsthema">
    <vt:lpwstr/>
  </property>
  <property fmtid="{D5CDD505-2E9C-101B-9397-08002B2CF9AE}" pid="52" name="PNHBedrijfsproces">
    <vt:lpwstr/>
  </property>
  <property fmtid="{D5CDD505-2E9C-101B-9397-08002B2CF9AE}" pid="53" name="Projectactiviteit">
    <vt:lpwstr/>
  </property>
  <property fmtid="{D5CDD505-2E9C-101B-9397-08002B2CF9AE}" pid="54" name="e3b34194e53f42cda968a65aa076568b">
    <vt:lpwstr/>
  </property>
  <property fmtid="{D5CDD505-2E9C-101B-9397-08002B2CF9AE}" pid="55" name="g885bc7ff7c74afcad9e1f351ef621c8">
    <vt:lpwstr/>
  </property>
  <property fmtid="{D5CDD505-2E9C-101B-9397-08002B2CF9AE}" pid="56" name="j3178a27eff5453fac94614d7a6a9e08">
    <vt:lpwstr/>
  </property>
  <property fmtid="{D5CDD505-2E9C-101B-9397-08002B2CF9AE}" pid="57" name="Gerelateerde applicatie">
    <vt:lpwstr/>
  </property>
  <property fmtid="{D5CDD505-2E9C-101B-9397-08002B2CF9AE}" pid="58" name="Weg_x002d__x0020_vaarwegnummer">
    <vt:lpwstr/>
  </property>
  <property fmtid="{D5CDD505-2E9C-101B-9397-08002B2CF9AE}" pid="59" name="Grondslag openbaar">
    <vt:lpwstr/>
  </property>
  <property fmtid="{D5CDD505-2E9C-101B-9397-08002B2CF9AE}" pid="60" name="ge2120871af745b1ae0504045904b319">
    <vt:lpwstr/>
  </property>
  <property fmtid="{D5CDD505-2E9C-101B-9397-08002B2CF9AE}" pid="61" name="Weg- vaarwegnummer">
    <vt:lpwstr/>
  </property>
  <property fmtid="{D5CDD505-2E9C-101B-9397-08002B2CF9AE}" pid="62" name="Domein">
    <vt:lpwstr/>
  </property>
  <property fmtid="{D5CDD505-2E9C-101B-9397-08002B2CF9AE}" pid="63" name="Soort record">
    <vt:lpwstr/>
  </property>
  <property fmtid="{D5CDD505-2E9C-101B-9397-08002B2CF9AE}" pid="64" name="Aanvang bewaartermijn">
    <vt:lpwstr/>
  </property>
  <property fmtid="{D5CDD505-2E9C-101B-9397-08002B2CF9AE}" pid="65" name="Soort toezicht">
    <vt:lpwstr/>
  </property>
  <property fmtid="{D5CDD505-2E9C-101B-9397-08002B2CF9AE}" pid="66" name="Locatie verplaatsen">
    <vt:lpwstr/>
  </property>
  <property fmtid="{D5CDD505-2E9C-101B-9397-08002B2CF9AE}" pid="67" name="Type aanbestedingsdossier">
    <vt:lpwstr/>
  </property>
  <property fmtid="{D5CDD505-2E9C-101B-9397-08002B2CF9AE}" pid="68" name="_dlc_DocIdItemGuid">
    <vt:lpwstr>c2ad659b-73c5-49bc-b6b5-b0b40e3d9c19</vt:lpwstr>
  </property>
  <property fmtid="{D5CDD505-2E9C-101B-9397-08002B2CF9AE}" pid="69" name="_docset_NoMedatataSyncRequired">
    <vt:lpwstr>False</vt:lpwstr>
  </property>
</Properties>
</file>