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8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528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021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0920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1622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847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171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137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0228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1632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7139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85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B5C976-D343-4141-906D-CA9D5740C03D}" type="datetimeFigureOut">
              <a:rPr lang="nl-NL" smtClean="0"/>
              <a:t>19-8-2026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C50E4D-38B1-4739-A1B5-B95BD8ED67F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084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7CDE4D6-7038-0FC8-49D8-1B03F71BB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551" y="104338"/>
            <a:ext cx="7506145" cy="5877866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EBB5278-3101-9894-B1A3-0092D93B9F36}"/>
              </a:ext>
            </a:extLst>
          </p:cNvPr>
          <p:cNvSpPr txBox="1"/>
          <p:nvPr/>
        </p:nvSpPr>
        <p:spPr>
          <a:xfrm>
            <a:off x="2313432" y="6081443"/>
            <a:ext cx="3236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Locatie ..</a:t>
            </a:r>
          </a:p>
          <a:p>
            <a:r>
              <a:rPr lang="nl-NL" sz="1100" dirty="0"/>
              <a:t>Bestaande maaiveld: ca. 4.50m-NAP</a:t>
            </a:r>
          </a:p>
          <a:p>
            <a:r>
              <a:rPr lang="nl-NL" sz="1100" dirty="0"/>
              <a:t>Vloerpeil : 3.55m-NAP</a:t>
            </a:r>
          </a:p>
          <a:p>
            <a:r>
              <a:rPr lang="nl-NL" sz="1100" dirty="0"/>
              <a:t>Nabijgelegen weg; 3.84m-NAP</a:t>
            </a:r>
          </a:p>
        </p:txBody>
      </p:sp>
    </p:spTree>
    <p:extLst>
      <p:ext uri="{BB962C8B-B14F-4D97-AF65-F5344CB8AC3E}">
        <p14:creationId xmlns:p14="http://schemas.microsoft.com/office/powerpoint/2010/main" val="1145421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559C2802-C42F-5080-34F1-C60CDCD01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368" y="137092"/>
            <a:ext cx="7059168" cy="5798069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00820906-2C10-6EAD-0FF8-F0A2A259F191}"/>
              </a:ext>
            </a:extLst>
          </p:cNvPr>
          <p:cNvSpPr txBox="1"/>
          <p:nvPr/>
        </p:nvSpPr>
        <p:spPr>
          <a:xfrm>
            <a:off x="1755648" y="5987975"/>
            <a:ext cx="3236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Locatie ..</a:t>
            </a:r>
          </a:p>
          <a:p>
            <a:r>
              <a:rPr lang="nl-NL" sz="1100" dirty="0"/>
              <a:t>Bestaande maaiveld: ca. 4.40m-NAP</a:t>
            </a:r>
          </a:p>
          <a:p>
            <a:r>
              <a:rPr lang="nl-NL" sz="1100" dirty="0"/>
              <a:t>Vloerpeil : 3.55m-NAP</a:t>
            </a:r>
          </a:p>
          <a:p>
            <a:r>
              <a:rPr lang="nl-NL" sz="1100" dirty="0"/>
              <a:t>Nabijgelegen voetpad; 3.72m-NAP</a:t>
            </a:r>
          </a:p>
        </p:txBody>
      </p:sp>
    </p:spTree>
    <p:extLst>
      <p:ext uri="{BB962C8B-B14F-4D97-AF65-F5344CB8AC3E}">
        <p14:creationId xmlns:p14="http://schemas.microsoft.com/office/powerpoint/2010/main" val="984123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375000F-BF48-0DB0-CAE0-4A2BBBA38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207740"/>
            <a:ext cx="7007427" cy="571013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1AF22EA5-48BC-6CF0-D3C2-554899DC4C91}"/>
              </a:ext>
            </a:extLst>
          </p:cNvPr>
          <p:cNvSpPr txBox="1"/>
          <p:nvPr/>
        </p:nvSpPr>
        <p:spPr>
          <a:xfrm>
            <a:off x="1755648" y="5987975"/>
            <a:ext cx="32369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/>
              <a:t>Locatie ..</a:t>
            </a:r>
          </a:p>
          <a:p>
            <a:r>
              <a:rPr lang="nl-NL" sz="1100" dirty="0"/>
              <a:t>Bestaande maaiveld: ca. 4.30m-NAP</a:t>
            </a:r>
          </a:p>
          <a:p>
            <a:r>
              <a:rPr lang="nl-NL" sz="1100" dirty="0"/>
              <a:t>Vloerpeil : 3.55m-NAP</a:t>
            </a:r>
          </a:p>
          <a:p>
            <a:r>
              <a:rPr lang="nl-NL" sz="1100" dirty="0"/>
              <a:t>Nabijgelegen weg; 3.84m-NAP</a:t>
            </a:r>
          </a:p>
        </p:txBody>
      </p:sp>
    </p:spTree>
    <p:extLst>
      <p:ext uri="{BB962C8B-B14F-4D97-AF65-F5344CB8AC3E}">
        <p14:creationId xmlns:p14="http://schemas.microsoft.com/office/powerpoint/2010/main" val="411260066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them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34bc368-9746-46ad-9563-c1610235470f}" enabled="1" method="Standard" siteId="{b6851b40-5054-4621-94e9-0e3bb8327c3e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45</Words>
  <Application>Microsoft Office PowerPoint</Application>
  <PresentationFormat>Diavoorstelling (4:3)</PresentationFormat>
  <Paragraphs>12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Meer, Klaas van der</dc:creator>
  <cp:lastModifiedBy>Altena, Dieuwke</cp:lastModifiedBy>
  <cp:revision>1</cp:revision>
  <dcterms:created xsi:type="dcterms:W3CDTF">2026-08-18T12:56:40Z</dcterms:created>
  <dcterms:modified xsi:type="dcterms:W3CDTF">2026-08-19T05:55:34Z</dcterms:modified>
</cp:coreProperties>
</file>