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6650" r:id="rId5"/>
    <p:sldId id="6651" r:id="rId6"/>
    <p:sldId id="6652" r:id="rId7"/>
    <p:sldId id="6653" r:id="rId8"/>
    <p:sldId id="6655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611" userDrawn="1">
          <p15:clr>
            <a:srgbClr val="547EBF"/>
          </p15:clr>
        </p15:guide>
        <p15:guide id="5" orient="horz" pos="2183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6577614-0338-2C50-5099-7D1955FCDFF5}" name="Rijken, Renée" initials="RR" userId="S::renee.rijken@enexis.nl::6f04bd65-f8f8-4650-bfbb-be98fdce6d63" providerId="AD"/>
  <p188:author id="{761AEACB-6258-2F42-E7E4-2AC31B687D6C}" name="Janssen, Rick" initials="JR" userId="S::rick.janssen2@enexis.nl::8b771321-ba42-45e3-aaa3-e3f9510a090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Toon Tesser" initials="TT" lastIdx="10" clrIdx="6">
    <p:extLst>
      <p:ext uri="{19B8F6BF-5375-455C-9EA6-DF929625EA0E}">
        <p15:presenceInfo xmlns:p15="http://schemas.microsoft.com/office/powerpoint/2012/main" userId="S::toon@nosuch.nl::bd275a09-d1ba-4db7-87ca-589039cc23da" providerId="AD"/>
      </p:ext>
    </p:extLst>
  </p:cmAuthor>
  <p:cmAuthor id="1" name="Eline Schoe" initials="ES" lastIdx="116" clrIdx="0">
    <p:extLst>
      <p:ext uri="{19B8F6BF-5375-455C-9EA6-DF929625EA0E}">
        <p15:presenceInfo xmlns:p15="http://schemas.microsoft.com/office/powerpoint/2012/main" userId="S::eline@pptstudios.nl::7e4c73be-f3d4-44a9-856c-7951ddeb280c" providerId="AD"/>
      </p:ext>
    </p:extLst>
  </p:cmAuthor>
  <p:cmAuthor id="8" name="Sera de Vries" initials="SdV" lastIdx="4" clrIdx="7">
    <p:extLst>
      <p:ext uri="{19B8F6BF-5375-455C-9EA6-DF929625EA0E}">
        <p15:presenceInfo xmlns:p15="http://schemas.microsoft.com/office/powerpoint/2012/main" userId="S::sera@pptsolutions.nl::3303f409-83b3-4a68-9145-6c8f86f24839" providerId="AD"/>
      </p:ext>
    </p:extLst>
  </p:cmAuthor>
  <p:cmAuthor id="2" name="Rooijen, Marlies van" initials="RMv" lastIdx="52" clrIdx="1">
    <p:extLst>
      <p:ext uri="{19B8F6BF-5375-455C-9EA6-DF929625EA0E}">
        <p15:presenceInfo xmlns:p15="http://schemas.microsoft.com/office/powerpoint/2012/main" userId="S::Marlies.van.Rooijen@enexis.nl::c7aec501-7c39-41e1-8dde-c6a337a0e113" providerId="AD"/>
      </p:ext>
    </p:extLst>
  </p:cmAuthor>
  <p:cmAuthor id="9" name="Martyna Dziarnowska" initials="MD" lastIdx="1" clrIdx="8">
    <p:extLst>
      <p:ext uri="{19B8F6BF-5375-455C-9EA6-DF929625EA0E}">
        <p15:presenceInfo xmlns:p15="http://schemas.microsoft.com/office/powerpoint/2012/main" userId="S::martyna@pptsolutions.nl::86dfe841-816e-4f6c-a274-8b345ffb85d3" providerId="AD"/>
      </p:ext>
    </p:extLst>
  </p:cmAuthor>
  <p:cmAuthor id="3" name="Zijlemans, Maartje" initials="ZM" lastIdx="99" clrIdx="2">
    <p:extLst>
      <p:ext uri="{19B8F6BF-5375-455C-9EA6-DF929625EA0E}">
        <p15:presenceInfo xmlns:p15="http://schemas.microsoft.com/office/powerpoint/2012/main" userId="S::Maartje.Zijlemans@enexis.nl::fb9bb596-e30a-41c7-8023-b4cf69ed46cd" providerId="AD"/>
      </p:ext>
    </p:extLst>
  </p:cmAuthor>
  <p:cmAuthor id="4" name="Diana van den Berg" initials="DvdB" lastIdx="19" clrIdx="3">
    <p:extLst>
      <p:ext uri="{19B8F6BF-5375-455C-9EA6-DF929625EA0E}">
        <p15:presenceInfo xmlns:p15="http://schemas.microsoft.com/office/powerpoint/2012/main" userId="S::diana@pptsolutions.nl::23f41a6e-e258-490e-836a-3bfeb97dfcde" providerId="AD"/>
      </p:ext>
    </p:extLst>
  </p:cmAuthor>
  <p:cmAuthor id="5" name="Victor Hurks" initials="VH" lastIdx="38" clrIdx="4">
    <p:extLst>
      <p:ext uri="{19B8F6BF-5375-455C-9EA6-DF929625EA0E}">
        <p15:presenceInfo xmlns:p15="http://schemas.microsoft.com/office/powerpoint/2012/main" userId="S::victor@pptsolutions.nl::e167889c-9689-4d68-9f16-74eb60f289ff" providerId="AD"/>
      </p:ext>
    </p:extLst>
  </p:cmAuthor>
  <p:cmAuthor id="6" name="Daniël Stals" initials="DS" lastIdx="9" clrIdx="5">
    <p:extLst>
      <p:ext uri="{19B8F6BF-5375-455C-9EA6-DF929625EA0E}">
        <p15:presenceInfo xmlns:p15="http://schemas.microsoft.com/office/powerpoint/2012/main" userId="S::daniel@pptsolutions.nl::172c887d-71af-4ec6-b54a-54174665bc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9C9"/>
    <a:srgbClr val="C2D200"/>
    <a:srgbClr val="D5E04E"/>
    <a:srgbClr val="D0DC3B"/>
    <a:srgbClr val="DE0073"/>
    <a:srgbClr val="D82C5C"/>
    <a:srgbClr val="D77A94"/>
    <a:srgbClr val="E57090"/>
    <a:srgbClr val="AB5069"/>
    <a:srgbClr val="C127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C98C39-8093-4A1F-9706-73E74782171F}" v="1" dt="2026-07-28T11:16:57.330"/>
    <p1510:client id="{543F3F8F-18B3-9ABE-0FF7-617F868FCF1B}" v="33" dt="2026-07-28T11:15:52.6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6"/>
      </p:cViewPr>
      <p:guideLst>
        <p:guide pos="4611"/>
        <p:guide orient="horz" pos="21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jken, Renée" userId="S::renee.rijken@enexis.nl::6f04bd65-f8f8-4650-bfbb-be98fdce6d63" providerId="AD" clId="Web-{543F3F8F-18B3-9ABE-0FF7-617F868FCF1B}"/>
    <pc:docChg chg="modSld">
      <pc:chgData name="Rijken, Renée" userId="S::renee.rijken@enexis.nl::6f04bd65-f8f8-4650-bfbb-be98fdce6d63" providerId="AD" clId="Web-{543F3F8F-18B3-9ABE-0FF7-617F868FCF1B}" dt="2026-07-28T11:15:52.674" v="14" actId="1076"/>
      <pc:docMkLst>
        <pc:docMk/>
      </pc:docMkLst>
      <pc:sldChg chg="addSp delSp modSp mod setBg">
        <pc:chgData name="Rijken, Renée" userId="S::renee.rijken@enexis.nl::6f04bd65-f8f8-4650-bfbb-be98fdce6d63" providerId="AD" clId="Web-{543F3F8F-18B3-9ABE-0FF7-617F868FCF1B}" dt="2026-07-28T11:15:52.674" v="14" actId="1076"/>
        <pc:sldMkLst>
          <pc:docMk/>
          <pc:sldMk cId="1443033966" sldId="6651"/>
        </pc:sldMkLst>
        <pc:spChg chg="add del mod">
          <ac:chgData name="Rijken, Renée" userId="S::renee.rijken@enexis.nl::6f04bd65-f8f8-4650-bfbb-be98fdce6d63" providerId="AD" clId="Web-{543F3F8F-18B3-9ABE-0FF7-617F868FCF1B}" dt="2026-07-28T11:15:52.674" v="14" actId="1076"/>
          <ac:spMkLst>
            <pc:docMk/>
            <pc:sldMk cId="1443033966" sldId="6651"/>
            <ac:spMk id="6" creationId="{3B6998E7-38E0-B232-67B2-1DBD9740C8DA}"/>
          </ac:spMkLst>
        </pc:spChg>
      </pc:sldChg>
      <pc:sldChg chg="delSp modSp">
        <pc:chgData name="Rijken, Renée" userId="S::renee.rijken@enexis.nl::6f04bd65-f8f8-4650-bfbb-be98fdce6d63" providerId="AD" clId="Web-{543F3F8F-18B3-9ABE-0FF7-617F868FCF1B}" dt="2026-07-28T11:14:47.703" v="6"/>
        <pc:sldMkLst>
          <pc:docMk/>
          <pc:sldMk cId="4238265798" sldId="6653"/>
        </pc:sldMkLst>
        <pc:spChg chg="del">
          <ac:chgData name="Rijken, Renée" userId="S::renee.rijken@enexis.nl::6f04bd65-f8f8-4650-bfbb-be98fdce6d63" providerId="AD" clId="Web-{543F3F8F-18B3-9ABE-0FF7-617F868FCF1B}" dt="2026-07-28T11:14:47.703" v="6"/>
          <ac:spMkLst>
            <pc:docMk/>
            <pc:sldMk cId="4238265798" sldId="6653"/>
            <ac:spMk id="6" creationId="{3B6998E7-38E0-B232-67B2-1DBD9740C8DA}"/>
          </ac:spMkLst>
        </pc:spChg>
        <pc:graphicFrameChg chg="mod modGraphic">
          <ac:chgData name="Rijken, Renée" userId="S::renee.rijken@enexis.nl::6f04bd65-f8f8-4650-bfbb-be98fdce6d63" providerId="AD" clId="Web-{543F3F8F-18B3-9ABE-0FF7-617F868FCF1B}" dt="2026-07-28T11:14:43.124" v="5"/>
          <ac:graphicFrameMkLst>
            <pc:docMk/>
            <pc:sldMk cId="4238265798" sldId="6653"/>
            <ac:graphicFrameMk id="7" creationId="{9D192B5F-CDF8-A7A8-D49B-C6EC5143A09D}"/>
          </ac:graphicFrameMkLst>
        </pc:graphicFrameChg>
      </pc:sldChg>
    </pc:docChg>
  </pc:docChgLst>
  <pc:docChgLst>
    <pc:chgData name="Rijken, Renée" userId="S::renee.rijken@enexis.nl::6f04bd65-f8f8-4650-bfbb-be98fdce6d63" providerId="AD" clId="Web-{C22245B8-CCB9-C95A-B19E-F2FC4AF54BBE}"/>
    <pc:docChg chg="modSld">
      <pc:chgData name="Rijken, Renée" userId="S::renee.rijken@enexis.nl::6f04bd65-f8f8-4650-bfbb-be98fdce6d63" providerId="AD" clId="Web-{C22245B8-CCB9-C95A-B19E-F2FC4AF54BBE}" dt="2026-07-13T13:53:31.966" v="43"/>
      <pc:docMkLst>
        <pc:docMk/>
      </pc:docMkLst>
      <pc:sldChg chg="modSp modCm">
        <pc:chgData name="Rijken, Renée" userId="S::renee.rijken@enexis.nl::6f04bd65-f8f8-4650-bfbb-be98fdce6d63" providerId="AD" clId="Web-{C22245B8-CCB9-C95A-B19E-F2FC4AF54BBE}" dt="2026-07-13T13:52:48.995" v="41"/>
        <pc:sldMkLst>
          <pc:docMk/>
          <pc:sldMk cId="491449966" sldId="6650"/>
        </pc:sldMkLst>
        <pc:graphicFrameChg chg="mod modGraphic">
          <ac:chgData name="Rijken, Renée" userId="S::renee.rijken@enexis.nl::6f04bd65-f8f8-4650-bfbb-be98fdce6d63" providerId="AD" clId="Web-{C22245B8-CCB9-C95A-B19E-F2FC4AF54BBE}" dt="2026-07-13T13:52:48.995" v="41"/>
          <ac:graphicFrameMkLst>
            <pc:docMk/>
            <pc:sldMk cId="491449966" sldId="6650"/>
            <ac:graphicFrameMk id="7" creationId="{F40683E5-4300-33F0-37F3-4C67AC99C93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ijken, Renée" userId="S::renee.rijken@enexis.nl::6f04bd65-f8f8-4650-bfbb-be98fdce6d63" providerId="AD" clId="Web-{C22245B8-CCB9-C95A-B19E-F2FC4AF54BBE}" dt="2026-07-13T13:52:48.980" v="40"/>
              <pc2:cmMkLst xmlns:pc2="http://schemas.microsoft.com/office/powerpoint/2019/9/main/command">
                <pc:docMk/>
                <pc:sldMk cId="491449966" sldId="6650"/>
                <pc2:cmMk id="{AC4CBEFA-0527-4C7A-8091-5BD77B769DE8}"/>
              </pc2:cmMkLst>
            </pc226:cmChg>
          </p:ext>
        </pc:extLst>
      </pc:sldChg>
      <pc:sldChg chg="modSp">
        <pc:chgData name="Rijken, Renée" userId="S::renee.rijken@enexis.nl::6f04bd65-f8f8-4650-bfbb-be98fdce6d63" providerId="AD" clId="Web-{C22245B8-CCB9-C95A-B19E-F2FC4AF54BBE}" dt="2026-07-13T13:53:31.966" v="43"/>
        <pc:sldMkLst>
          <pc:docMk/>
          <pc:sldMk cId="1765010258" sldId="6652"/>
        </pc:sldMkLst>
        <pc:graphicFrameChg chg="modGraphic">
          <ac:chgData name="Rijken, Renée" userId="S::renee.rijken@enexis.nl::6f04bd65-f8f8-4650-bfbb-be98fdce6d63" providerId="AD" clId="Web-{C22245B8-CCB9-C95A-B19E-F2FC4AF54BBE}" dt="2026-07-13T13:53:31.966" v="43"/>
          <ac:graphicFrameMkLst>
            <pc:docMk/>
            <pc:sldMk cId="1765010258" sldId="6652"/>
            <ac:graphicFrameMk id="8" creationId="{AD2E6B01-8DBE-75DB-E7BA-E0FAB4201447}"/>
          </ac:graphicFrameMkLst>
        </pc:graphicFrameChg>
      </pc:sldChg>
    </pc:docChg>
  </pc:docChgLst>
  <pc:docChgLst>
    <pc:chgData name="Rijken, Renée" userId="6f04bd65-f8f8-4650-bfbb-be98fdce6d63" providerId="ADAL" clId="{E8208DF9-1C0F-46F1-82CC-5292D890ED3A}"/>
    <pc:docChg chg="undo custSel modSld">
      <pc:chgData name="Rijken, Renée" userId="6f04bd65-f8f8-4650-bfbb-be98fdce6d63" providerId="ADAL" clId="{E8208DF9-1C0F-46F1-82CC-5292D890ED3A}" dt="2026-07-28T11:16:57.330" v="180"/>
      <pc:docMkLst>
        <pc:docMk/>
      </pc:docMkLst>
      <pc:sldChg chg="modSp mod modCm">
        <pc:chgData name="Rijken, Renée" userId="6f04bd65-f8f8-4650-bfbb-be98fdce6d63" providerId="ADAL" clId="{E8208DF9-1C0F-46F1-82CC-5292D890ED3A}" dt="2026-07-13T14:00:22.258" v="175" actId="20577"/>
        <pc:sldMkLst>
          <pc:docMk/>
          <pc:sldMk cId="491449966" sldId="6650"/>
        </pc:sldMkLst>
        <pc:graphicFrameChg chg="modGraphic">
          <ac:chgData name="Rijken, Renée" userId="6f04bd65-f8f8-4650-bfbb-be98fdce6d63" providerId="ADAL" clId="{E8208DF9-1C0F-46F1-82CC-5292D890ED3A}" dt="2026-07-13T14:00:22.258" v="175" actId="20577"/>
          <ac:graphicFrameMkLst>
            <pc:docMk/>
            <pc:sldMk cId="491449966" sldId="6650"/>
            <ac:graphicFrameMk id="7" creationId="{F40683E5-4300-33F0-37F3-4C67AC99C93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ijken, Renée" userId="6f04bd65-f8f8-4650-bfbb-be98fdce6d63" providerId="ADAL" clId="{E8208DF9-1C0F-46F1-82CC-5292D890ED3A}" dt="2026-07-13T14:00:22.258" v="175" actId="20577"/>
              <pc2:cmMkLst xmlns:pc2="http://schemas.microsoft.com/office/powerpoint/2019/9/main/command">
                <pc:docMk/>
                <pc:sldMk cId="491449966" sldId="6650"/>
                <pc2:cmMk id="{D822D7A8-3A46-44E2-ACDF-DB47BCE80A4B}"/>
              </pc2:cmMkLst>
            </pc226:cmChg>
          </p:ext>
        </pc:extLst>
      </pc:sldChg>
      <pc:sldChg chg="modSp mod modTransition modClrScheme chgLayout">
        <pc:chgData name="Rijken, Renée" userId="6f04bd65-f8f8-4650-bfbb-be98fdce6d63" providerId="ADAL" clId="{E8208DF9-1C0F-46F1-82CC-5292D890ED3A}" dt="2026-07-28T11:16:57.330" v="180"/>
        <pc:sldMkLst>
          <pc:docMk/>
          <pc:sldMk cId="1443033966" sldId="6651"/>
        </pc:sldMkLst>
        <pc:spChg chg="mod ord">
          <ac:chgData name="Rijken, Renée" userId="6f04bd65-f8f8-4650-bfbb-be98fdce6d63" providerId="ADAL" clId="{E8208DF9-1C0F-46F1-82CC-5292D890ED3A}" dt="2026-07-28T11:16:39.729" v="179" actId="700"/>
          <ac:spMkLst>
            <pc:docMk/>
            <pc:sldMk cId="1443033966" sldId="6651"/>
            <ac:spMk id="4" creationId="{790A9A18-59CC-8639-2C92-CC190FCCD4EF}"/>
          </ac:spMkLst>
        </pc:spChg>
        <pc:spChg chg="mod ord">
          <ac:chgData name="Rijken, Renée" userId="6f04bd65-f8f8-4650-bfbb-be98fdce6d63" providerId="ADAL" clId="{E8208DF9-1C0F-46F1-82CC-5292D890ED3A}" dt="2026-07-28T11:16:39.729" v="179" actId="700"/>
          <ac:spMkLst>
            <pc:docMk/>
            <pc:sldMk cId="1443033966" sldId="6651"/>
            <ac:spMk id="5" creationId="{88D18838-7A1A-384D-FCEA-C987F6A8A57E}"/>
          </ac:spMkLst>
        </pc:spChg>
        <pc:spChg chg="mod">
          <ac:chgData name="Rijken, Renée" userId="6f04bd65-f8f8-4650-bfbb-be98fdce6d63" providerId="ADAL" clId="{E8208DF9-1C0F-46F1-82CC-5292D890ED3A}" dt="2026-07-28T11:16:39.262" v="178" actId="1076"/>
          <ac:spMkLst>
            <pc:docMk/>
            <pc:sldMk cId="1443033966" sldId="6651"/>
            <ac:spMk id="6" creationId="{3B6998E7-38E0-B232-67B2-1DBD9740C8DA}"/>
          </ac:spMkLst>
        </pc:spChg>
        <pc:spChg chg="mod ord">
          <ac:chgData name="Rijken, Renée" userId="6f04bd65-f8f8-4650-bfbb-be98fdce6d63" providerId="ADAL" clId="{E8208DF9-1C0F-46F1-82CC-5292D890ED3A}" dt="2026-07-28T11:16:39.729" v="179" actId="700"/>
          <ac:spMkLst>
            <pc:docMk/>
            <pc:sldMk cId="1443033966" sldId="6651"/>
            <ac:spMk id="8" creationId="{4BF83FB4-C639-6A97-4E15-FE31776DACAD}"/>
          </ac:spMkLst>
        </pc:spChg>
      </pc:sldChg>
      <pc:sldChg chg="modSp mod">
        <pc:chgData name="Rijken, Renée" userId="6f04bd65-f8f8-4650-bfbb-be98fdce6d63" providerId="ADAL" clId="{E8208DF9-1C0F-46F1-82CC-5292D890ED3A}" dt="2026-07-13T13:54:52.092" v="12" actId="20577"/>
        <pc:sldMkLst>
          <pc:docMk/>
          <pc:sldMk cId="1765010258" sldId="6652"/>
        </pc:sldMkLst>
        <pc:spChg chg="mod">
          <ac:chgData name="Rijken, Renée" userId="6f04bd65-f8f8-4650-bfbb-be98fdce6d63" providerId="ADAL" clId="{E8208DF9-1C0F-46F1-82CC-5292D890ED3A}" dt="2026-07-13T13:54:52.092" v="12" actId="20577"/>
          <ac:spMkLst>
            <pc:docMk/>
            <pc:sldMk cId="1765010258" sldId="6652"/>
            <ac:spMk id="5" creationId="{88D18838-7A1A-384D-FCEA-C987F6A8A57E}"/>
          </ac:spMkLst>
        </pc:spChg>
        <pc:graphicFrameChg chg="modGraphic">
          <ac:chgData name="Rijken, Renée" userId="6f04bd65-f8f8-4650-bfbb-be98fdce6d63" providerId="ADAL" clId="{E8208DF9-1C0F-46F1-82CC-5292D890ED3A}" dt="2026-07-13T13:53:56.407" v="0" actId="13926"/>
          <ac:graphicFrameMkLst>
            <pc:docMk/>
            <pc:sldMk cId="1765010258" sldId="6652"/>
            <ac:graphicFrameMk id="8" creationId="{AD2E6B01-8DBE-75DB-E7BA-E0FAB4201447}"/>
          </ac:graphicFrameMkLst>
        </pc:graphicFrameChg>
        <pc:graphicFrameChg chg="mod modGraphic">
          <ac:chgData name="Rijken, Renée" userId="6f04bd65-f8f8-4650-bfbb-be98fdce6d63" providerId="ADAL" clId="{E8208DF9-1C0F-46F1-82CC-5292D890ED3A}" dt="2026-07-13T13:54:47.434" v="9" actId="13926"/>
          <ac:graphicFrameMkLst>
            <pc:docMk/>
            <pc:sldMk cId="1765010258" sldId="6652"/>
            <ac:graphicFrameMk id="10" creationId="{89F7958C-751E-81C8-68DF-CE7C80F36672}"/>
          </ac:graphicFrameMkLst>
        </pc:graphicFrameChg>
      </pc:sldChg>
      <pc:sldChg chg="modSp mod">
        <pc:chgData name="Rijken, Renée" userId="6f04bd65-f8f8-4650-bfbb-be98fdce6d63" providerId="ADAL" clId="{E8208DF9-1C0F-46F1-82CC-5292D890ED3A}" dt="2026-07-13T13:59:16.347" v="154" actId="1076"/>
        <pc:sldMkLst>
          <pc:docMk/>
          <pc:sldMk cId="4238265798" sldId="6653"/>
        </pc:sldMkLst>
        <pc:spChg chg="mod">
          <ac:chgData name="Rijken, Renée" userId="6f04bd65-f8f8-4650-bfbb-be98fdce6d63" providerId="ADAL" clId="{E8208DF9-1C0F-46F1-82CC-5292D890ED3A}" dt="2026-07-13T13:59:08.465" v="153" actId="20577"/>
          <ac:spMkLst>
            <pc:docMk/>
            <pc:sldMk cId="4238265798" sldId="6653"/>
            <ac:spMk id="5" creationId="{88D18838-7A1A-384D-FCEA-C987F6A8A57E}"/>
          </ac:spMkLst>
        </pc:spChg>
        <pc:graphicFrameChg chg="mod modGraphic">
          <ac:chgData name="Rijken, Renée" userId="6f04bd65-f8f8-4650-bfbb-be98fdce6d63" providerId="ADAL" clId="{E8208DF9-1C0F-46F1-82CC-5292D890ED3A}" dt="2026-07-13T13:59:16.347" v="154" actId="1076"/>
          <ac:graphicFrameMkLst>
            <pc:docMk/>
            <pc:sldMk cId="4238265798" sldId="6653"/>
            <ac:graphicFrameMk id="7" creationId="{9D192B5F-CDF8-A7A8-D49B-C6EC5143A09D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6B3E386D-E98E-480A-9AEF-F92BD0A8D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4A49457-6316-4B55-A1E7-71507478518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9899D-DF6F-4B48-844B-A8396B8AE183}" type="datetimeFigureOut">
              <a:rPr lang="nl-NL" smtClean="0"/>
              <a:t>28-7-2026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84F431A-4516-4E56-8004-86650618C9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E329966-3589-41DF-B57D-3CF760F1AE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8A1202-18F7-4076-872C-C9ACD39DA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94614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90A07-196B-4F4B-8E8C-301FB387CBE5}" type="datetimeFigureOut">
              <a:rPr lang="nl-NL" smtClean="0"/>
              <a:t>28-7-2026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C176B4-2F3E-4542-A88B-B482618D0C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779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hoek 31">
            <a:extLst>
              <a:ext uri="{FF2B5EF4-FFF2-40B4-BE49-F238E27FC236}">
                <a16:creationId xmlns:a16="http://schemas.microsoft.com/office/drawing/2014/main" id="{FB44FA68-46B7-4757-998C-7F2CA7BCB1D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/>
          </a:p>
        </p:txBody>
      </p:sp>
      <p:sp>
        <p:nvSpPr>
          <p:cNvPr id="136" name="Tijdelijke aanduiding voor afbeelding 135">
            <a:extLst>
              <a:ext uri="{FF2B5EF4-FFF2-40B4-BE49-F238E27FC236}">
                <a16:creationId xmlns:a16="http://schemas.microsoft.com/office/drawing/2014/main" id="{70ABD11C-2D39-460A-9871-6805FF448F5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88000" y="1377201"/>
            <a:ext cx="11597093" cy="4181221"/>
          </a:xfrm>
          <a:custGeom>
            <a:avLst/>
            <a:gdLst>
              <a:gd name="connsiteX0" fmla="*/ 0 w 11298386"/>
              <a:gd name="connsiteY0" fmla="*/ 0 h 6286212"/>
              <a:gd name="connsiteX1" fmla="*/ 11298386 w 11298386"/>
              <a:gd name="connsiteY1" fmla="*/ 0 h 6286212"/>
              <a:gd name="connsiteX2" fmla="*/ 11298386 w 11298386"/>
              <a:gd name="connsiteY2" fmla="*/ 6078273 h 6286212"/>
              <a:gd name="connsiteX3" fmla="*/ 11298386 w 11298386"/>
              <a:gd name="connsiteY3" fmla="*/ 6283325 h 6286212"/>
              <a:gd name="connsiteX4" fmla="*/ 11298386 w 11298386"/>
              <a:gd name="connsiteY4" fmla="*/ 6286212 h 6286212"/>
              <a:gd name="connsiteX5" fmla="*/ 10722386 w 11298386"/>
              <a:gd name="connsiteY5" fmla="*/ 6286212 h 6286212"/>
              <a:gd name="connsiteX6" fmla="*/ 10722386 w 11298386"/>
              <a:gd name="connsiteY6" fmla="*/ 6283325 h 6286212"/>
              <a:gd name="connsiteX7" fmla="*/ 0 w 11298386"/>
              <a:gd name="connsiteY7" fmla="*/ 6283325 h 628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98386" h="6286212">
                <a:moveTo>
                  <a:pt x="0" y="0"/>
                </a:moveTo>
                <a:lnTo>
                  <a:pt x="11298386" y="0"/>
                </a:lnTo>
                <a:lnTo>
                  <a:pt x="11298386" y="6078273"/>
                </a:lnTo>
                <a:lnTo>
                  <a:pt x="11298386" y="6283325"/>
                </a:lnTo>
                <a:lnTo>
                  <a:pt x="11298386" y="6286212"/>
                </a:lnTo>
                <a:lnTo>
                  <a:pt x="10722386" y="6286212"/>
                </a:lnTo>
                <a:lnTo>
                  <a:pt x="10722386" y="6283325"/>
                </a:lnTo>
                <a:lnTo>
                  <a:pt x="0" y="62833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2880000" anchor="ctr" anchorCtr="0">
            <a:noAutofit/>
          </a:bodyPr>
          <a:lstStyle>
            <a:lvl1pPr marL="0" indent="0" algn="ctr"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kies de gewenste afbeelding en klik op ‘Invoegen’</a:t>
            </a:r>
          </a:p>
        </p:txBody>
      </p:sp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6" name="DYNAMIC DEVICE" hidden="1">
            <a:extLst>
              <a:ext uri="{FF2B5EF4-FFF2-40B4-BE49-F238E27FC236}">
                <a16:creationId xmlns:a16="http://schemas.microsoft.com/office/drawing/2014/main" id="{B5286F1F-477A-4BE1-86FA-A1C138E1195C}"/>
              </a:ext>
            </a:extLst>
          </p:cNvPr>
          <p:cNvGrpSpPr/>
          <p:nvPr userDrawn="1"/>
        </p:nvGrpSpPr>
        <p:grpSpPr>
          <a:xfrm>
            <a:off x="281765" y="3163312"/>
            <a:ext cx="9730597" cy="1781022"/>
            <a:chOff x="281765" y="3163312"/>
            <a:chExt cx="9730597" cy="1781022"/>
          </a:xfrm>
        </p:grpSpPr>
        <p:grpSp>
          <p:nvGrpSpPr>
            <p:cNvPr id="2" name="Groep 1">
              <a:extLst>
                <a:ext uri="{FF2B5EF4-FFF2-40B4-BE49-F238E27FC236}">
                  <a16:creationId xmlns:a16="http://schemas.microsoft.com/office/drawing/2014/main" id="{FFFCDC1A-E77C-4645-AA40-37FAF279D15C}"/>
                </a:ext>
              </a:extLst>
            </p:cNvPr>
            <p:cNvGrpSpPr/>
            <p:nvPr userDrawn="1"/>
          </p:nvGrpSpPr>
          <p:grpSpPr>
            <a:xfrm>
              <a:off x="281765" y="3163312"/>
              <a:ext cx="9730597" cy="890232"/>
              <a:chOff x="281765" y="3163312"/>
              <a:chExt cx="9730597" cy="890232"/>
            </a:xfrm>
          </p:grpSpPr>
          <p:sp>
            <p:nvSpPr>
              <p:cNvPr id="98" name="Vrije vorm: vorm 97">
                <a:extLst>
                  <a:ext uri="{FF2B5EF4-FFF2-40B4-BE49-F238E27FC236}">
                    <a16:creationId xmlns:a16="http://schemas.microsoft.com/office/drawing/2014/main" id="{FB5C508C-270E-4884-BA6D-F33265BFDF73}"/>
                  </a:ext>
                </a:extLst>
              </p:cNvPr>
              <p:cNvSpPr/>
              <p:nvPr/>
            </p:nvSpPr>
            <p:spPr>
              <a:xfrm>
                <a:off x="281765" y="3163828"/>
                <a:ext cx="9730590" cy="889200"/>
              </a:xfrm>
              <a:custGeom>
                <a:avLst/>
                <a:gdLst>
                  <a:gd name="connsiteX0" fmla="*/ 0 w 3890192"/>
                  <a:gd name="connsiteY0" fmla="*/ 0 h 999022"/>
                  <a:gd name="connsiteX1" fmla="*/ 3890192 w 3890192"/>
                  <a:gd name="connsiteY1" fmla="*/ 0 h 999022"/>
                  <a:gd name="connsiteX2" fmla="*/ 3890192 w 3890192"/>
                  <a:gd name="connsiteY2" fmla="*/ 999022 h 999022"/>
                  <a:gd name="connsiteX3" fmla="*/ 0 w 3890192"/>
                  <a:gd name="connsiteY3" fmla="*/ 999022 h 9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2" h="999022">
                    <a:moveTo>
                      <a:pt x="0" y="0"/>
                    </a:moveTo>
                    <a:lnTo>
                      <a:pt x="3890192" y="0"/>
                    </a:lnTo>
                    <a:lnTo>
                      <a:pt x="3890192" y="999022"/>
                    </a:lnTo>
                    <a:lnTo>
                      <a:pt x="0" y="999022"/>
                    </a:lnTo>
                    <a:close/>
                  </a:path>
                </a:pathLst>
              </a:custGeom>
              <a:solidFill>
                <a:srgbClr val="E5007D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2" name="Vrije vorm: vorm 101">
                <a:extLst>
                  <a:ext uri="{FF2B5EF4-FFF2-40B4-BE49-F238E27FC236}">
                    <a16:creationId xmlns:a16="http://schemas.microsoft.com/office/drawing/2014/main" id="{0FC61FF3-7A51-4A68-B99E-4D579A78B6E3}"/>
                  </a:ext>
                </a:extLst>
              </p:cNvPr>
              <p:cNvSpPr/>
              <p:nvPr/>
            </p:nvSpPr>
            <p:spPr>
              <a:xfrm>
                <a:off x="7350986" y="3164516"/>
                <a:ext cx="1781858" cy="887825"/>
              </a:xfrm>
              <a:custGeom>
                <a:avLst/>
                <a:gdLst>
                  <a:gd name="connsiteX0" fmla="*/ 0 w 758858"/>
                  <a:gd name="connsiteY0" fmla="*/ 0 h 381214"/>
                  <a:gd name="connsiteX1" fmla="*/ 755277 w 758858"/>
                  <a:gd name="connsiteY1" fmla="*/ 0 h 381214"/>
                  <a:gd name="connsiteX2" fmla="*/ 758858 w 758858"/>
                  <a:gd name="connsiteY2" fmla="*/ 3581 h 381214"/>
                  <a:gd name="connsiteX3" fmla="*/ 381225 w 758858"/>
                  <a:gd name="connsiteY3" fmla="*/ 381214 h 38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858" h="381214">
                    <a:moveTo>
                      <a:pt x="0" y="0"/>
                    </a:moveTo>
                    <a:lnTo>
                      <a:pt x="755277" y="0"/>
                    </a:lnTo>
                    <a:lnTo>
                      <a:pt x="758858" y="3581"/>
                    </a:lnTo>
                    <a:lnTo>
                      <a:pt x="381225" y="381214"/>
                    </a:lnTo>
                    <a:close/>
                  </a:path>
                </a:pathLst>
              </a:custGeom>
              <a:solidFill>
                <a:srgbClr val="BF027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3" name="Graphic 6">
                <a:extLst>
                  <a:ext uri="{FF2B5EF4-FFF2-40B4-BE49-F238E27FC236}">
                    <a16:creationId xmlns:a16="http://schemas.microsoft.com/office/drawing/2014/main" id="{999A557C-F10B-410E-823A-F4D0F2159B3A}"/>
                  </a:ext>
                </a:extLst>
              </p:cNvPr>
              <p:cNvSpPr/>
              <p:nvPr/>
            </p:nvSpPr>
            <p:spPr>
              <a:xfrm>
                <a:off x="8238931" y="3163312"/>
                <a:ext cx="1773431" cy="890232"/>
              </a:xfrm>
              <a:custGeom>
                <a:avLst/>
                <a:gdLst>
                  <a:gd name="connsiteX0" fmla="*/ 0 w 368433"/>
                  <a:gd name="connsiteY0" fmla="*/ 184217 h 184233"/>
                  <a:gd name="connsiteX1" fmla="*/ 368434 w 368433"/>
                  <a:gd name="connsiteY1" fmla="*/ 184234 h 184233"/>
                  <a:gd name="connsiteX2" fmla="*/ 184217 w 368433"/>
                  <a:gd name="connsiteY2" fmla="*/ 0 h 184233"/>
                  <a:gd name="connsiteX3" fmla="*/ 0 w 368433"/>
                  <a:gd name="connsiteY3" fmla="*/ 184217 h 18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33">
                    <a:moveTo>
                      <a:pt x="0" y="184217"/>
                    </a:moveTo>
                    <a:lnTo>
                      <a:pt x="368434" y="184234"/>
                    </a:lnTo>
                    <a:lnTo>
                      <a:pt x="184217" y="0"/>
                    </a:lnTo>
                    <a:lnTo>
                      <a:pt x="0" y="184217"/>
                    </a:lnTo>
                    <a:close/>
                  </a:path>
                </a:pathLst>
              </a:custGeom>
              <a:solidFill>
                <a:srgbClr val="A71380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5" name="Groep 4">
              <a:extLst>
                <a:ext uri="{FF2B5EF4-FFF2-40B4-BE49-F238E27FC236}">
                  <a16:creationId xmlns:a16="http://schemas.microsoft.com/office/drawing/2014/main" id="{63D0F653-81D1-47C7-BF75-390D762811DF}"/>
                </a:ext>
              </a:extLst>
            </p:cNvPr>
            <p:cNvGrpSpPr/>
            <p:nvPr userDrawn="1"/>
          </p:nvGrpSpPr>
          <p:grpSpPr>
            <a:xfrm>
              <a:off x="281765" y="4054102"/>
              <a:ext cx="9730597" cy="890232"/>
              <a:chOff x="281765" y="4054102"/>
              <a:chExt cx="9730597" cy="890232"/>
            </a:xfrm>
          </p:grpSpPr>
          <p:sp>
            <p:nvSpPr>
              <p:cNvPr id="99" name="Vrije vorm: vorm 98">
                <a:extLst>
                  <a:ext uri="{FF2B5EF4-FFF2-40B4-BE49-F238E27FC236}">
                    <a16:creationId xmlns:a16="http://schemas.microsoft.com/office/drawing/2014/main" id="{2D7FDBBD-0CEA-4B3F-87AF-F9D78ADCD7B3}"/>
                  </a:ext>
                </a:extLst>
              </p:cNvPr>
              <p:cNvSpPr/>
              <p:nvPr/>
            </p:nvSpPr>
            <p:spPr>
              <a:xfrm>
                <a:off x="281765" y="4055431"/>
                <a:ext cx="9730590" cy="887574"/>
              </a:xfrm>
              <a:custGeom>
                <a:avLst/>
                <a:gdLst>
                  <a:gd name="connsiteX0" fmla="*/ 0 w 3890193"/>
                  <a:gd name="connsiteY0" fmla="*/ 0 h 998237"/>
                  <a:gd name="connsiteX1" fmla="*/ 3890193 w 3890193"/>
                  <a:gd name="connsiteY1" fmla="*/ 0 h 998237"/>
                  <a:gd name="connsiteX2" fmla="*/ 3890193 w 3890193"/>
                  <a:gd name="connsiteY2" fmla="*/ 998237 h 998237"/>
                  <a:gd name="connsiteX3" fmla="*/ 0 w 3890193"/>
                  <a:gd name="connsiteY3" fmla="*/ 998237 h 99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3" h="998237">
                    <a:moveTo>
                      <a:pt x="0" y="0"/>
                    </a:moveTo>
                    <a:lnTo>
                      <a:pt x="3890193" y="0"/>
                    </a:lnTo>
                    <a:lnTo>
                      <a:pt x="3890193" y="998237"/>
                    </a:lnTo>
                    <a:lnTo>
                      <a:pt x="0" y="998237"/>
                    </a:lnTo>
                    <a:close/>
                  </a:path>
                </a:pathLst>
              </a:custGeom>
              <a:solidFill>
                <a:schemeClr val="accent2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1" name="Vrije vorm: vorm 100">
                <a:extLst>
                  <a:ext uri="{FF2B5EF4-FFF2-40B4-BE49-F238E27FC236}">
                    <a16:creationId xmlns:a16="http://schemas.microsoft.com/office/drawing/2014/main" id="{0DCB2CFC-88A6-4057-82D3-F9E5ABB83640}"/>
                  </a:ext>
                </a:extLst>
              </p:cNvPr>
              <p:cNvSpPr/>
              <p:nvPr/>
            </p:nvSpPr>
            <p:spPr>
              <a:xfrm>
                <a:off x="7355192" y="4054102"/>
                <a:ext cx="1773445" cy="890232"/>
              </a:xfrm>
              <a:custGeom>
                <a:avLst/>
                <a:gdLst>
                  <a:gd name="connsiteX0" fmla="*/ 377643 w 755275"/>
                  <a:gd name="connsiteY0" fmla="*/ 0 h 377632"/>
                  <a:gd name="connsiteX1" fmla="*/ 755275 w 755275"/>
                  <a:gd name="connsiteY1" fmla="*/ 377632 h 377632"/>
                  <a:gd name="connsiteX2" fmla="*/ 0 w 755275"/>
                  <a:gd name="connsiteY2" fmla="*/ 377632 h 37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5275" h="377632">
                    <a:moveTo>
                      <a:pt x="377643" y="0"/>
                    </a:moveTo>
                    <a:lnTo>
                      <a:pt x="755275" y="377632"/>
                    </a:lnTo>
                    <a:lnTo>
                      <a:pt x="0" y="377632"/>
                    </a:lnTo>
                    <a:close/>
                  </a:path>
                </a:pathLst>
              </a:custGeom>
              <a:solidFill>
                <a:srgbClr val="A7C80C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4" name="Graphic 6">
                <a:extLst>
                  <a:ext uri="{FF2B5EF4-FFF2-40B4-BE49-F238E27FC236}">
                    <a16:creationId xmlns:a16="http://schemas.microsoft.com/office/drawing/2014/main" id="{20ECF69E-B41C-471D-B162-4F9927B126DF}"/>
                  </a:ext>
                </a:extLst>
              </p:cNvPr>
              <p:cNvSpPr/>
              <p:nvPr/>
            </p:nvSpPr>
            <p:spPr>
              <a:xfrm>
                <a:off x="8238931" y="4054102"/>
                <a:ext cx="1773431" cy="890232"/>
              </a:xfrm>
              <a:custGeom>
                <a:avLst/>
                <a:gdLst>
                  <a:gd name="connsiteX0" fmla="*/ 184217 w 368433"/>
                  <a:gd name="connsiteY0" fmla="*/ 184217 h 184216"/>
                  <a:gd name="connsiteX1" fmla="*/ 368434 w 368433"/>
                  <a:gd name="connsiteY1" fmla="*/ 0 h 184216"/>
                  <a:gd name="connsiteX2" fmla="*/ 0 w 368433"/>
                  <a:gd name="connsiteY2" fmla="*/ 0 h 184216"/>
                  <a:gd name="connsiteX3" fmla="*/ 184217 w 368433"/>
                  <a:gd name="connsiteY3" fmla="*/ 184217 h 184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16">
                    <a:moveTo>
                      <a:pt x="184217" y="184217"/>
                    </a:moveTo>
                    <a:lnTo>
                      <a:pt x="368434" y="0"/>
                    </a:lnTo>
                    <a:lnTo>
                      <a:pt x="0" y="0"/>
                    </a:lnTo>
                    <a:lnTo>
                      <a:pt x="184217" y="184217"/>
                    </a:lnTo>
                    <a:close/>
                  </a:path>
                </a:pathLst>
              </a:custGeom>
              <a:solidFill>
                <a:srgbClr val="8BBE1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grpSp>
        <p:nvGrpSpPr>
          <p:cNvPr id="105" name="GRID" hidden="1">
            <a:extLst>
              <a:ext uri="{FF2B5EF4-FFF2-40B4-BE49-F238E27FC236}">
                <a16:creationId xmlns:a16="http://schemas.microsoft.com/office/drawing/2014/main" id="{7D174604-FE5F-4813-8732-954C528C8290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42A51D21-EADE-4E1A-925C-FB173B9687EA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7" name="Rechthoek 106">
              <a:extLst>
                <a:ext uri="{FF2B5EF4-FFF2-40B4-BE49-F238E27FC236}">
                  <a16:creationId xmlns:a16="http://schemas.microsoft.com/office/drawing/2014/main" id="{1E53A6F8-19A1-4DCA-9378-1202A64CC9EE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EF477EAB-3AAB-489A-8B40-2617F00D944B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E32858EC-9757-4F87-8E68-2E0A538BFF7A}"/>
                </a:ext>
              </a:extLst>
            </p:cNvPr>
            <p:cNvSpPr/>
            <p:nvPr userDrawn="1"/>
          </p:nvSpPr>
          <p:spPr>
            <a:xfrm>
              <a:off x="0" y="122724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4A34094A-73F0-47BE-935E-8302DA4E0F6E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4817BD70-983D-4F15-8C97-FDD7DA7D952A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0E36A908-5AC8-4999-875F-DA5D76447287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3" name="Rechthoek 112">
              <a:extLst>
                <a:ext uri="{FF2B5EF4-FFF2-40B4-BE49-F238E27FC236}">
                  <a16:creationId xmlns:a16="http://schemas.microsoft.com/office/drawing/2014/main" id="{21FED529-B705-48AF-9500-877C1BA0E84C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E5086412-09CE-4AD8-8F97-0E11DA4F1E25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770B1A5F-1D9B-4DBD-BF67-9C12233D4C57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D8CAB18A-C6CC-485C-9315-45590F672687}"/>
                </a:ext>
              </a:extLst>
            </p:cNvPr>
            <p:cNvSpPr/>
            <p:nvPr userDrawn="1"/>
          </p:nvSpPr>
          <p:spPr>
            <a:xfrm>
              <a:off x="574675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pic>
        <p:nvPicPr>
          <p:cNvPr id="118" name="LOGO">
            <a:extLst>
              <a:ext uri="{FF2B5EF4-FFF2-40B4-BE49-F238E27FC236}">
                <a16:creationId xmlns:a16="http://schemas.microsoft.com/office/drawing/2014/main" id="{FB70A35B-491F-4797-A00B-1664EDF8E7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004" y="45291"/>
            <a:ext cx="2643570" cy="12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5664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AANDUIDING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hoek 31">
            <a:extLst>
              <a:ext uri="{FF2B5EF4-FFF2-40B4-BE49-F238E27FC236}">
                <a16:creationId xmlns:a16="http://schemas.microsoft.com/office/drawing/2014/main" id="{FB44FA68-46B7-4757-998C-7F2CA7BCB1D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/>
          </a:p>
        </p:txBody>
      </p:sp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6" name="DYNAMIC DEVICE" hidden="1">
            <a:extLst>
              <a:ext uri="{FF2B5EF4-FFF2-40B4-BE49-F238E27FC236}">
                <a16:creationId xmlns:a16="http://schemas.microsoft.com/office/drawing/2014/main" id="{B5286F1F-477A-4BE1-86FA-A1C138E1195C}"/>
              </a:ext>
            </a:extLst>
          </p:cNvPr>
          <p:cNvGrpSpPr/>
          <p:nvPr userDrawn="1"/>
        </p:nvGrpSpPr>
        <p:grpSpPr>
          <a:xfrm>
            <a:off x="281765" y="3163312"/>
            <a:ext cx="9730597" cy="1781022"/>
            <a:chOff x="281765" y="3163312"/>
            <a:chExt cx="9730597" cy="1781022"/>
          </a:xfrm>
        </p:grpSpPr>
        <p:grpSp>
          <p:nvGrpSpPr>
            <p:cNvPr id="2" name="Groep 1">
              <a:extLst>
                <a:ext uri="{FF2B5EF4-FFF2-40B4-BE49-F238E27FC236}">
                  <a16:creationId xmlns:a16="http://schemas.microsoft.com/office/drawing/2014/main" id="{FFFCDC1A-E77C-4645-AA40-37FAF279D15C}"/>
                </a:ext>
              </a:extLst>
            </p:cNvPr>
            <p:cNvGrpSpPr/>
            <p:nvPr userDrawn="1"/>
          </p:nvGrpSpPr>
          <p:grpSpPr>
            <a:xfrm>
              <a:off x="281765" y="3163312"/>
              <a:ext cx="9730597" cy="890232"/>
              <a:chOff x="281765" y="3163312"/>
              <a:chExt cx="9730597" cy="890232"/>
            </a:xfrm>
          </p:grpSpPr>
          <p:sp>
            <p:nvSpPr>
              <p:cNvPr id="98" name="Vrije vorm: vorm 97">
                <a:extLst>
                  <a:ext uri="{FF2B5EF4-FFF2-40B4-BE49-F238E27FC236}">
                    <a16:creationId xmlns:a16="http://schemas.microsoft.com/office/drawing/2014/main" id="{FB5C508C-270E-4884-BA6D-F33265BFDF73}"/>
                  </a:ext>
                </a:extLst>
              </p:cNvPr>
              <p:cNvSpPr/>
              <p:nvPr/>
            </p:nvSpPr>
            <p:spPr>
              <a:xfrm>
                <a:off x="281765" y="3163828"/>
                <a:ext cx="9730590" cy="889200"/>
              </a:xfrm>
              <a:custGeom>
                <a:avLst/>
                <a:gdLst>
                  <a:gd name="connsiteX0" fmla="*/ 0 w 3890192"/>
                  <a:gd name="connsiteY0" fmla="*/ 0 h 999022"/>
                  <a:gd name="connsiteX1" fmla="*/ 3890192 w 3890192"/>
                  <a:gd name="connsiteY1" fmla="*/ 0 h 999022"/>
                  <a:gd name="connsiteX2" fmla="*/ 3890192 w 3890192"/>
                  <a:gd name="connsiteY2" fmla="*/ 999022 h 999022"/>
                  <a:gd name="connsiteX3" fmla="*/ 0 w 3890192"/>
                  <a:gd name="connsiteY3" fmla="*/ 999022 h 9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2" h="999022">
                    <a:moveTo>
                      <a:pt x="0" y="0"/>
                    </a:moveTo>
                    <a:lnTo>
                      <a:pt x="3890192" y="0"/>
                    </a:lnTo>
                    <a:lnTo>
                      <a:pt x="3890192" y="999022"/>
                    </a:lnTo>
                    <a:lnTo>
                      <a:pt x="0" y="999022"/>
                    </a:lnTo>
                    <a:close/>
                  </a:path>
                </a:pathLst>
              </a:custGeom>
              <a:solidFill>
                <a:srgbClr val="E5007D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2" name="Vrije vorm: vorm 101">
                <a:extLst>
                  <a:ext uri="{FF2B5EF4-FFF2-40B4-BE49-F238E27FC236}">
                    <a16:creationId xmlns:a16="http://schemas.microsoft.com/office/drawing/2014/main" id="{0FC61FF3-7A51-4A68-B99E-4D579A78B6E3}"/>
                  </a:ext>
                </a:extLst>
              </p:cNvPr>
              <p:cNvSpPr/>
              <p:nvPr/>
            </p:nvSpPr>
            <p:spPr>
              <a:xfrm>
                <a:off x="7350986" y="3164516"/>
                <a:ext cx="1781858" cy="887825"/>
              </a:xfrm>
              <a:custGeom>
                <a:avLst/>
                <a:gdLst>
                  <a:gd name="connsiteX0" fmla="*/ 0 w 758858"/>
                  <a:gd name="connsiteY0" fmla="*/ 0 h 381214"/>
                  <a:gd name="connsiteX1" fmla="*/ 755277 w 758858"/>
                  <a:gd name="connsiteY1" fmla="*/ 0 h 381214"/>
                  <a:gd name="connsiteX2" fmla="*/ 758858 w 758858"/>
                  <a:gd name="connsiteY2" fmla="*/ 3581 h 381214"/>
                  <a:gd name="connsiteX3" fmla="*/ 381225 w 758858"/>
                  <a:gd name="connsiteY3" fmla="*/ 381214 h 38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858" h="381214">
                    <a:moveTo>
                      <a:pt x="0" y="0"/>
                    </a:moveTo>
                    <a:lnTo>
                      <a:pt x="755277" y="0"/>
                    </a:lnTo>
                    <a:lnTo>
                      <a:pt x="758858" y="3581"/>
                    </a:lnTo>
                    <a:lnTo>
                      <a:pt x="381225" y="381214"/>
                    </a:lnTo>
                    <a:close/>
                  </a:path>
                </a:pathLst>
              </a:custGeom>
              <a:solidFill>
                <a:srgbClr val="BF027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3" name="Graphic 6">
                <a:extLst>
                  <a:ext uri="{FF2B5EF4-FFF2-40B4-BE49-F238E27FC236}">
                    <a16:creationId xmlns:a16="http://schemas.microsoft.com/office/drawing/2014/main" id="{999A557C-F10B-410E-823A-F4D0F2159B3A}"/>
                  </a:ext>
                </a:extLst>
              </p:cNvPr>
              <p:cNvSpPr/>
              <p:nvPr/>
            </p:nvSpPr>
            <p:spPr>
              <a:xfrm>
                <a:off x="8238931" y="3163312"/>
                <a:ext cx="1773431" cy="890232"/>
              </a:xfrm>
              <a:custGeom>
                <a:avLst/>
                <a:gdLst>
                  <a:gd name="connsiteX0" fmla="*/ 0 w 368433"/>
                  <a:gd name="connsiteY0" fmla="*/ 184217 h 184233"/>
                  <a:gd name="connsiteX1" fmla="*/ 368434 w 368433"/>
                  <a:gd name="connsiteY1" fmla="*/ 184234 h 184233"/>
                  <a:gd name="connsiteX2" fmla="*/ 184217 w 368433"/>
                  <a:gd name="connsiteY2" fmla="*/ 0 h 184233"/>
                  <a:gd name="connsiteX3" fmla="*/ 0 w 368433"/>
                  <a:gd name="connsiteY3" fmla="*/ 184217 h 18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33">
                    <a:moveTo>
                      <a:pt x="0" y="184217"/>
                    </a:moveTo>
                    <a:lnTo>
                      <a:pt x="368434" y="184234"/>
                    </a:lnTo>
                    <a:lnTo>
                      <a:pt x="184217" y="0"/>
                    </a:lnTo>
                    <a:lnTo>
                      <a:pt x="0" y="184217"/>
                    </a:lnTo>
                    <a:close/>
                  </a:path>
                </a:pathLst>
              </a:custGeom>
              <a:solidFill>
                <a:srgbClr val="A71380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5" name="Groep 4">
              <a:extLst>
                <a:ext uri="{FF2B5EF4-FFF2-40B4-BE49-F238E27FC236}">
                  <a16:creationId xmlns:a16="http://schemas.microsoft.com/office/drawing/2014/main" id="{63D0F653-81D1-47C7-BF75-390D762811DF}"/>
                </a:ext>
              </a:extLst>
            </p:cNvPr>
            <p:cNvGrpSpPr/>
            <p:nvPr userDrawn="1"/>
          </p:nvGrpSpPr>
          <p:grpSpPr>
            <a:xfrm>
              <a:off x="281765" y="4054102"/>
              <a:ext cx="9730597" cy="890232"/>
              <a:chOff x="281765" y="4054102"/>
              <a:chExt cx="9730597" cy="890232"/>
            </a:xfrm>
          </p:grpSpPr>
          <p:sp>
            <p:nvSpPr>
              <p:cNvPr id="99" name="Vrije vorm: vorm 98">
                <a:extLst>
                  <a:ext uri="{FF2B5EF4-FFF2-40B4-BE49-F238E27FC236}">
                    <a16:creationId xmlns:a16="http://schemas.microsoft.com/office/drawing/2014/main" id="{2D7FDBBD-0CEA-4B3F-87AF-F9D78ADCD7B3}"/>
                  </a:ext>
                </a:extLst>
              </p:cNvPr>
              <p:cNvSpPr/>
              <p:nvPr/>
            </p:nvSpPr>
            <p:spPr>
              <a:xfrm>
                <a:off x="281765" y="4055431"/>
                <a:ext cx="9730590" cy="887574"/>
              </a:xfrm>
              <a:custGeom>
                <a:avLst/>
                <a:gdLst>
                  <a:gd name="connsiteX0" fmla="*/ 0 w 3890193"/>
                  <a:gd name="connsiteY0" fmla="*/ 0 h 998237"/>
                  <a:gd name="connsiteX1" fmla="*/ 3890193 w 3890193"/>
                  <a:gd name="connsiteY1" fmla="*/ 0 h 998237"/>
                  <a:gd name="connsiteX2" fmla="*/ 3890193 w 3890193"/>
                  <a:gd name="connsiteY2" fmla="*/ 998237 h 998237"/>
                  <a:gd name="connsiteX3" fmla="*/ 0 w 3890193"/>
                  <a:gd name="connsiteY3" fmla="*/ 998237 h 99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3" h="998237">
                    <a:moveTo>
                      <a:pt x="0" y="0"/>
                    </a:moveTo>
                    <a:lnTo>
                      <a:pt x="3890193" y="0"/>
                    </a:lnTo>
                    <a:lnTo>
                      <a:pt x="3890193" y="998237"/>
                    </a:lnTo>
                    <a:lnTo>
                      <a:pt x="0" y="998237"/>
                    </a:lnTo>
                    <a:close/>
                  </a:path>
                </a:pathLst>
              </a:custGeom>
              <a:solidFill>
                <a:schemeClr val="accent2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1" name="Vrije vorm: vorm 100">
                <a:extLst>
                  <a:ext uri="{FF2B5EF4-FFF2-40B4-BE49-F238E27FC236}">
                    <a16:creationId xmlns:a16="http://schemas.microsoft.com/office/drawing/2014/main" id="{0DCB2CFC-88A6-4057-82D3-F9E5ABB83640}"/>
                  </a:ext>
                </a:extLst>
              </p:cNvPr>
              <p:cNvSpPr/>
              <p:nvPr/>
            </p:nvSpPr>
            <p:spPr>
              <a:xfrm>
                <a:off x="7355192" y="4054102"/>
                <a:ext cx="1773445" cy="890232"/>
              </a:xfrm>
              <a:custGeom>
                <a:avLst/>
                <a:gdLst>
                  <a:gd name="connsiteX0" fmla="*/ 377643 w 755275"/>
                  <a:gd name="connsiteY0" fmla="*/ 0 h 377632"/>
                  <a:gd name="connsiteX1" fmla="*/ 755275 w 755275"/>
                  <a:gd name="connsiteY1" fmla="*/ 377632 h 377632"/>
                  <a:gd name="connsiteX2" fmla="*/ 0 w 755275"/>
                  <a:gd name="connsiteY2" fmla="*/ 377632 h 37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5275" h="377632">
                    <a:moveTo>
                      <a:pt x="377643" y="0"/>
                    </a:moveTo>
                    <a:lnTo>
                      <a:pt x="755275" y="377632"/>
                    </a:lnTo>
                    <a:lnTo>
                      <a:pt x="0" y="377632"/>
                    </a:lnTo>
                    <a:close/>
                  </a:path>
                </a:pathLst>
              </a:custGeom>
              <a:solidFill>
                <a:srgbClr val="A7C80C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4" name="Graphic 6">
                <a:extLst>
                  <a:ext uri="{FF2B5EF4-FFF2-40B4-BE49-F238E27FC236}">
                    <a16:creationId xmlns:a16="http://schemas.microsoft.com/office/drawing/2014/main" id="{20ECF69E-B41C-471D-B162-4F9927B126DF}"/>
                  </a:ext>
                </a:extLst>
              </p:cNvPr>
              <p:cNvSpPr/>
              <p:nvPr/>
            </p:nvSpPr>
            <p:spPr>
              <a:xfrm>
                <a:off x="8238931" y="4054102"/>
                <a:ext cx="1773431" cy="890232"/>
              </a:xfrm>
              <a:custGeom>
                <a:avLst/>
                <a:gdLst>
                  <a:gd name="connsiteX0" fmla="*/ 184217 w 368433"/>
                  <a:gd name="connsiteY0" fmla="*/ 184217 h 184216"/>
                  <a:gd name="connsiteX1" fmla="*/ 368434 w 368433"/>
                  <a:gd name="connsiteY1" fmla="*/ 0 h 184216"/>
                  <a:gd name="connsiteX2" fmla="*/ 0 w 368433"/>
                  <a:gd name="connsiteY2" fmla="*/ 0 h 184216"/>
                  <a:gd name="connsiteX3" fmla="*/ 184217 w 368433"/>
                  <a:gd name="connsiteY3" fmla="*/ 184217 h 184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16">
                    <a:moveTo>
                      <a:pt x="184217" y="184217"/>
                    </a:moveTo>
                    <a:lnTo>
                      <a:pt x="368434" y="0"/>
                    </a:lnTo>
                    <a:lnTo>
                      <a:pt x="0" y="0"/>
                    </a:lnTo>
                    <a:lnTo>
                      <a:pt x="184217" y="184217"/>
                    </a:lnTo>
                    <a:close/>
                  </a:path>
                </a:pathLst>
              </a:custGeom>
              <a:solidFill>
                <a:srgbClr val="8BBE1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grpSp>
        <p:nvGrpSpPr>
          <p:cNvPr id="105" name="GRID" hidden="1">
            <a:extLst>
              <a:ext uri="{FF2B5EF4-FFF2-40B4-BE49-F238E27FC236}">
                <a16:creationId xmlns:a16="http://schemas.microsoft.com/office/drawing/2014/main" id="{7D174604-FE5F-4813-8732-954C528C8290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42A51D21-EADE-4E1A-925C-FB173B9687EA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7" name="Rechthoek 106">
              <a:extLst>
                <a:ext uri="{FF2B5EF4-FFF2-40B4-BE49-F238E27FC236}">
                  <a16:creationId xmlns:a16="http://schemas.microsoft.com/office/drawing/2014/main" id="{1E53A6F8-19A1-4DCA-9378-1202A64CC9EE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EF477EAB-3AAB-489A-8B40-2617F00D944B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E32858EC-9757-4F87-8E68-2E0A538BFF7A}"/>
                </a:ext>
              </a:extLst>
            </p:cNvPr>
            <p:cNvSpPr/>
            <p:nvPr userDrawn="1"/>
          </p:nvSpPr>
          <p:spPr>
            <a:xfrm>
              <a:off x="0" y="122724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4A34094A-73F0-47BE-935E-8302DA4E0F6E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4817BD70-983D-4F15-8C97-FDD7DA7D952A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0E36A908-5AC8-4999-875F-DA5D76447287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3" name="Rechthoek 112">
              <a:extLst>
                <a:ext uri="{FF2B5EF4-FFF2-40B4-BE49-F238E27FC236}">
                  <a16:creationId xmlns:a16="http://schemas.microsoft.com/office/drawing/2014/main" id="{21FED529-B705-48AF-9500-877C1BA0E84C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E5086412-09CE-4AD8-8F97-0E11DA4F1E25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770B1A5F-1D9B-4DBD-BF67-9C12233D4C57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D8CAB18A-C6CC-485C-9315-45590F672687}"/>
                </a:ext>
              </a:extLst>
            </p:cNvPr>
            <p:cNvSpPr/>
            <p:nvPr userDrawn="1"/>
          </p:nvSpPr>
          <p:spPr>
            <a:xfrm>
              <a:off x="574675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pic>
        <p:nvPicPr>
          <p:cNvPr id="116" name="LOGO">
            <a:extLst>
              <a:ext uri="{FF2B5EF4-FFF2-40B4-BE49-F238E27FC236}">
                <a16:creationId xmlns:a16="http://schemas.microsoft.com/office/drawing/2014/main" id="{5810A441-AF62-4652-80C1-7505A11B0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004" y="45291"/>
            <a:ext cx="2643570" cy="1277168"/>
          </a:xfrm>
          <a:prstGeom prst="rect">
            <a:avLst/>
          </a:prstGeom>
        </p:spPr>
      </p:pic>
      <p:sp>
        <p:nvSpPr>
          <p:cNvPr id="118" name="Tijdelijke aanduiding voor afbeelding 118">
            <a:extLst>
              <a:ext uri="{FF2B5EF4-FFF2-40B4-BE49-F238E27FC236}">
                <a16:creationId xmlns:a16="http://schemas.microsoft.com/office/drawing/2014/main" id="{C5CDDEAB-6BC9-421D-9DE1-AEB1582D99E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02399" y="1377202"/>
            <a:ext cx="11599137" cy="51934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tIns="0" bIns="2880000" anchor="ctr" anchorCtr="0">
            <a:noAutofit/>
          </a:bodyPr>
          <a:lstStyle>
            <a:lvl1pPr marL="0" indent="0" algn="ctr"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kies de gewenste afbeelding en klik op ‘Invoegen’</a:t>
            </a:r>
          </a:p>
        </p:txBody>
      </p:sp>
    </p:spTree>
    <p:extLst>
      <p:ext uri="{BB962C8B-B14F-4D97-AF65-F5344CB8AC3E}">
        <p14:creationId xmlns:p14="http://schemas.microsoft.com/office/powerpoint/2010/main" val="37910037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hoek 31">
            <a:extLst>
              <a:ext uri="{FF2B5EF4-FFF2-40B4-BE49-F238E27FC236}">
                <a16:creationId xmlns:a16="http://schemas.microsoft.com/office/drawing/2014/main" id="{FB44FA68-46B7-4757-998C-7F2CA7BCB1D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/>
          </a:p>
        </p:txBody>
      </p:sp>
      <p:sp>
        <p:nvSpPr>
          <p:cNvPr id="100" name="Graphic 6">
            <a:extLst>
              <a:ext uri="{FF2B5EF4-FFF2-40B4-BE49-F238E27FC236}">
                <a16:creationId xmlns:a16="http://schemas.microsoft.com/office/drawing/2014/main" id="{69AA73F0-BB63-4FB9-94A2-F59B150DD906}"/>
              </a:ext>
            </a:extLst>
          </p:cNvPr>
          <p:cNvSpPr/>
          <p:nvPr/>
        </p:nvSpPr>
        <p:spPr>
          <a:xfrm>
            <a:off x="8238931" y="4053259"/>
            <a:ext cx="8042" cy="77"/>
          </a:xfrm>
          <a:custGeom>
            <a:avLst/>
            <a:gdLst>
              <a:gd name="connsiteX0" fmla="*/ 0 w 1671"/>
              <a:gd name="connsiteY0" fmla="*/ 17 h 16"/>
              <a:gd name="connsiteX1" fmla="*/ 0 w 1671"/>
              <a:gd name="connsiteY1" fmla="*/ 0 h 16"/>
              <a:gd name="connsiteX2" fmla="*/ 0 w 1671"/>
              <a:gd name="connsiteY2" fmla="*/ 17 h 16"/>
              <a:gd name="connsiteX3" fmla="*/ 0 w 1671"/>
              <a:gd name="connsiteY3" fmla="*/ 17 h 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1" h="16">
                <a:moveTo>
                  <a:pt x="0" y="17"/>
                </a:moveTo>
                <a:lnTo>
                  <a:pt x="0" y="0"/>
                </a:lnTo>
                <a:lnTo>
                  <a:pt x="0" y="17"/>
                </a:lnTo>
                <a:lnTo>
                  <a:pt x="0" y="17"/>
                </a:lnTo>
                <a:close/>
              </a:path>
            </a:pathLst>
          </a:custGeom>
          <a:solidFill>
            <a:srgbClr val="A7C70E"/>
          </a:solidFill>
          <a:ln w="1669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07" name="Tijdelijke aanduiding voor afbeelding 135">
            <a:extLst>
              <a:ext uri="{FF2B5EF4-FFF2-40B4-BE49-F238E27FC236}">
                <a16:creationId xmlns:a16="http://schemas.microsoft.com/office/drawing/2014/main" id="{58F1B3AD-876F-450F-A3B4-65DC4107D56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11994" y="1376362"/>
            <a:ext cx="11573099" cy="2737134"/>
          </a:xfrm>
          <a:custGeom>
            <a:avLst/>
            <a:gdLst>
              <a:gd name="connsiteX0" fmla="*/ 0 w 11298386"/>
              <a:gd name="connsiteY0" fmla="*/ 0 h 6286212"/>
              <a:gd name="connsiteX1" fmla="*/ 11298386 w 11298386"/>
              <a:gd name="connsiteY1" fmla="*/ 0 h 6286212"/>
              <a:gd name="connsiteX2" fmla="*/ 11298386 w 11298386"/>
              <a:gd name="connsiteY2" fmla="*/ 6078273 h 6286212"/>
              <a:gd name="connsiteX3" fmla="*/ 11298386 w 11298386"/>
              <a:gd name="connsiteY3" fmla="*/ 6283325 h 6286212"/>
              <a:gd name="connsiteX4" fmla="*/ 11298386 w 11298386"/>
              <a:gd name="connsiteY4" fmla="*/ 6286212 h 6286212"/>
              <a:gd name="connsiteX5" fmla="*/ 10722386 w 11298386"/>
              <a:gd name="connsiteY5" fmla="*/ 6286212 h 6286212"/>
              <a:gd name="connsiteX6" fmla="*/ 10722386 w 11298386"/>
              <a:gd name="connsiteY6" fmla="*/ 6283325 h 6286212"/>
              <a:gd name="connsiteX7" fmla="*/ 0 w 11298386"/>
              <a:gd name="connsiteY7" fmla="*/ 6283325 h 628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98386" h="6286212">
                <a:moveTo>
                  <a:pt x="0" y="0"/>
                </a:moveTo>
                <a:lnTo>
                  <a:pt x="11298386" y="0"/>
                </a:lnTo>
                <a:lnTo>
                  <a:pt x="11298386" y="6078273"/>
                </a:lnTo>
                <a:lnTo>
                  <a:pt x="11298386" y="6283325"/>
                </a:lnTo>
                <a:lnTo>
                  <a:pt x="11298386" y="6286212"/>
                </a:lnTo>
                <a:lnTo>
                  <a:pt x="10722386" y="6286212"/>
                </a:lnTo>
                <a:lnTo>
                  <a:pt x="10722386" y="6283325"/>
                </a:lnTo>
                <a:lnTo>
                  <a:pt x="0" y="62833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00000" bIns="2880000" anchor="ctr" anchorCtr="0">
            <a:noAutofit/>
          </a:bodyPr>
          <a:lstStyle>
            <a:lvl1pPr marL="0" indent="0" algn="ctr"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kies de gewenste afbeelding en klik op ‘Invoegen’</a:t>
            </a:r>
          </a:p>
        </p:txBody>
      </p:sp>
      <p:pic>
        <p:nvPicPr>
          <p:cNvPr id="108" name="LOGO">
            <a:extLst>
              <a:ext uri="{FF2B5EF4-FFF2-40B4-BE49-F238E27FC236}">
                <a16:creationId xmlns:a16="http://schemas.microsoft.com/office/drawing/2014/main" id="{2DEA8D2D-CE1B-4815-9E8B-415EF2D18B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004" y="45291"/>
            <a:ext cx="2643570" cy="12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8002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hoek 31">
            <a:extLst>
              <a:ext uri="{FF2B5EF4-FFF2-40B4-BE49-F238E27FC236}">
                <a16:creationId xmlns:a16="http://schemas.microsoft.com/office/drawing/2014/main" id="{FB44FA68-46B7-4757-998C-7F2CA7BCB1D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/>
          </a:p>
        </p:txBody>
      </p:sp>
      <p:sp>
        <p:nvSpPr>
          <p:cNvPr id="124" name="Tijdelijke aanduiding voor afbeelding 118">
            <a:extLst>
              <a:ext uri="{FF2B5EF4-FFF2-40B4-BE49-F238E27FC236}">
                <a16:creationId xmlns:a16="http://schemas.microsoft.com/office/drawing/2014/main" id="{E2D608D8-B092-4D69-9621-E6328CC04A2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02400" y="1377202"/>
            <a:ext cx="7381784" cy="51934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tIns="0" bIns="2880000" anchor="ctr" anchorCtr="0">
            <a:noAutofit/>
          </a:bodyPr>
          <a:lstStyle>
            <a:lvl1pPr marL="0" indent="0" algn="ctr"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kies de gewenste afbeelding en klik op ‘Invoegen’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D3B8A753-7F04-41FA-AD2B-4A41A1919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172" y="45291"/>
            <a:ext cx="2643570" cy="1277168"/>
          </a:xfrm>
          <a:prstGeom prst="rect">
            <a:avLst/>
          </a:prstGeom>
        </p:spPr>
      </p:pic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6" name="DYNAMIC DEVICE" hidden="1">
            <a:extLst>
              <a:ext uri="{FF2B5EF4-FFF2-40B4-BE49-F238E27FC236}">
                <a16:creationId xmlns:a16="http://schemas.microsoft.com/office/drawing/2014/main" id="{B5286F1F-477A-4BE1-86FA-A1C138E1195C}"/>
              </a:ext>
            </a:extLst>
          </p:cNvPr>
          <p:cNvGrpSpPr/>
          <p:nvPr userDrawn="1"/>
        </p:nvGrpSpPr>
        <p:grpSpPr>
          <a:xfrm>
            <a:off x="281765" y="3163312"/>
            <a:ext cx="9730597" cy="1781022"/>
            <a:chOff x="281765" y="3163312"/>
            <a:chExt cx="9730597" cy="1781022"/>
          </a:xfrm>
        </p:grpSpPr>
        <p:grpSp>
          <p:nvGrpSpPr>
            <p:cNvPr id="2" name="Groep 1">
              <a:extLst>
                <a:ext uri="{FF2B5EF4-FFF2-40B4-BE49-F238E27FC236}">
                  <a16:creationId xmlns:a16="http://schemas.microsoft.com/office/drawing/2014/main" id="{FFFCDC1A-E77C-4645-AA40-37FAF279D15C}"/>
                </a:ext>
              </a:extLst>
            </p:cNvPr>
            <p:cNvGrpSpPr/>
            <p:nvPr userDrawn="1"/>
          </p:nvGrpSpPr>
          <p:grpSpPr>
            <a:xfrm>
              <a:off x="281765" y="3163312"/>
              <a:ext cx="9730597" cy="890232"/>
              <a:chOff x="281765" y="3163312"/>
              <a:chExt cx="9730597" cy="890232"/>
            </a:xfrm>
          </p:grpSpPr>
          <p:sp>
            <p:nvSpPr>
              <p:cNvPr id="98" name="Vrije vorm: vorm 97">
                <a:extLst>
                  <a:ext uri="{FF2B5EF4-FFF2-40B4-BE49-F238E27FC236}">
                    <a16:creationId xmlns:a16="http://schemas.microsoft.com/office/drawing/2014/main" id="{FB5C508C-270E-4884-BA6D-F33265BFDF73}"/>
                  </a:ext>
                </a:extLst>
              </p:cNvPr>
              <p:cNvSpPr/>
              <p:nvPr/>
            </p:nvSpPr>
            <p:spPr>
              <a:xfrm>
                <a:off x="281765" y="3163828"/>
                <a:ext cx="9730590" cy="889200"/>
              </a:xfrm>
              <a:custGeom>
                <a:avLst/>
                <a:gdLst>
                  <a:gd name="connsiteX0" fmla="*/ 0 w 3890192"/>
                  <a:gd name="connsiteY0" fmla="*/ 0 h 999022"/>
                  <a:gd name="connsiteX1" fmla="*/ 3890192 w 3890192"/>
                  <a:gd name="connsiteY1" fmla="*/ 0 h 999022"/>
                  <a:gd name="connsiteX2" fmla="*/ 3890192 w 3890192"/>
                  <a:gd name="connsiteY2" fmla="*/ 999022 h 999022"/>
                  <a:gd name="connsiteX3" fmla="*/ 0 w 3890192"/>
                  <a:gd name="connsiteY3" fmla="*/ 999022 h 9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2" h="999022">
                    <a:moveTo>
                      <a:pt x="0" y="0"/>
                    </a:moveTo>
                    <a:lnTo>
                      <a:pt x="3890192" y="0"/>
                    </a:lnTo>
                    <a:lnTo>
                      <a:pt x="3890192" y="999022"/>
                    </a:lnTo>
                    <a:lnTo>
                      <a:pt x="0" y="999022"/>
                    </a:lnTo>
                    <a:close/>
                  </a:path>
                </a:pathLst>
              </a:custGeom>
              <a:solidFill>
                <a:srgbClr val="E5007D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2" name="Vrije vorm: vorm 101">
                <a:extLst>
                  <a:ext uri="{FF2B5EF4-FFF2-40B4-BE49-F238E27FC236}">
                    <a16:creationId xmlns:a16="http://schemas.microsoft.com/office/drawing/2014/main" id="{0FC61FF3-7A51-4A68-B99E-4D579A78B6E3}"/>
                  </a:ext>
                </a:extLst>
              </p:cNvPr>
              <p:cNvSpPr/>
              <p:nvPr/>
            </p:nvSpPr>
            <p:spPr>
              <a:xfrm>
                <a:off x="7350986" y="3164516"/>
                <a:ext cx="1781858" cy="887825"/>
              </a:xfrm>
              <a:custGeom>
                <a:avLst/>
                <a:gdLst>
                  <a:gd name="connsiteX0" fmla="*/ 0 w 758858"/>
                  <a:gd name="connsiteY0" fmla="*/ 0 h 381214"/>
                  <a:gd name="connsiteX1" fmla="*/ 755277 w 758858"/>
                  <a:gd name="connsiteY1" fmla="*/ 0 h 381214"/>
                  <a:gd name="connsiteX2" fmla="*/ 758858 w 758858"/>
                  <a:gd name="connsiteY2" fmla="*/ 3581 h 381214"/>
                  <a:gd name="connsiteX3" fmla="*/ 381225 w 758858"/>
                  <a:gd name="connsiteY3" fmla="*/ 381214 h 38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858" h="381214">
                    <a:moveTo>
                      <a:pt x="0" y="0"/>
                    </a:moveTo>
                    <a:lnTo>
                      <a:pt x="755277" y="0"/>
                    </a:lnTo>
                    <a:lnTo>
                      <a:pt x="758858" y="3581"/>
                    </a:lnTo>
                    <a:lnTo>
                      <a:pt x="381225" y="381214"/>
                    </a:lnTo>
                    <a:close/>
                  </a:path>
                </a:pathLst>
              </a:custGeom>
              <a:solidFill>
                <a:srgbClr val="BF027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3" name="Graphic 6">
                <a:extLst>
                  <a:ext uri="{FF2B5EF4-FFF2-40B4-BE49-F238E27FC236}">
                    <a16:creationId xmlns:a16="http://schemas.microsoft.com/office/drawing/2014/main" id="{999A557C-F10B-410E-823A-F4D0F2159B3A}"/>
                  </a:ext>
                </a:extLst>
              </p:cNvPr>
              <p:cNvSpPr/>
              <p:nvPr/>
            </p:nvSpPr>
            <p:spPr>
              <a:xfrm>
                <a:off x="8238931" y="3163312"/>
                <a:ext cx="1773431" cy="890232"/>
              </a:xfrm>
              <a:custGeom>
                <a:avLst/>
                <a:gdLst>
                  <a:gd name="connsiteX0" fmla="*/ 0 w 368433"/>
                  <a:gd name="connsiteY0" fmla="*/ 184217 h 184233"/>
                  <a:gd name="connsiteX1" fmla="*/ 368434 w 368433"/>
                  <a:gd name="connsiteY1" fmla="*/ 184234 h 184233"/>
                  <a:gd name="connsiteX2" fmla="*/ 184217 w 368433"/>
                  <a:gd name="connsiteY2" fmla="*/ 0 h 184233"/>
                  <a:gd name="connsiteX3" fmla="*/ 0 w 368433"/>
                  <a:gd name="connsiteY3" fmla="*/ 184217 h 18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33">
                    <a:moveTo>
                      <a:pt x="0" y="184217"/>
                    </a:moveTo>
                    <a:lnTo>
                      <a:pt x="368434" y="184234"/>
                    </a:lnTo>
                    <a:lnTo>
                      <a:pt x="184217" y="0"/>
                    </a:lnTo>
                    <a:lnTo>
                      <a:pt x="0" y="184217"/>
                    </a:lnTo>
                    <a:close/>
                  </a:path>
                </a:pathLst>
              </a:custGeom>
              <a:solidFill>
                <a:srgbClr val="A71380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5" name="Groep 4">
              <a:extLst>
                <a:ext uri="{FF2B5EF4-FFF2-40B4-BE49-F238E27FC236}">
                  <a16:creationId xmlns:a16="http://schemas.microsoft.com/office/drawing/2014/main" id="{63D0F653-81D1-47C7-BF75-390D762811DF}"/>
                </a:ext>
              </a:extLst>
            </p:cNvPr>
            <p:cNvGrpSpPr/>
            <p:nvPr userDrawn="1"/>
          </p:nvGrpSpPr>
          <p:grpSpPr>
            <a:xfrm>
              <a:off x="281765" y="4054102"/>
              <a:ext cx="9730597" cy="890232"/>
              <a:chOff x="281765" y="4054102"/>
              <a:chExt cx="9730597" cy="890232"/>
            </a:xfrm>
          </p:grpSpPr>
          <p:sp>
            <p:nvSpPr>
              <p:cNvPr id="99" name="Vrije vorm: vorm 98">
                <a:extLst>
                  <a:ext uri="{FF2B5EF4-FFF2-40B4-BE49-F238E27FC236}">
                    <a16:creationId xmlns:a16="http://schemas.microsoft.com/office/drawing/2014/main" id="{2D7FDBBD-0CEA-4B3F-87AF-F9D78ADCD7B3}"/>
                  </a:ext>
                </a:extLst>
              </p:cNvPr>
              <p:cNvSpPr/>
              <p:nvPr/>
            </p:nvSpPr>
            <p:spPr>
              <a:xfrm>
                <a:off x="281765" y="4055431"/>
                <a:ext cx="9730590" cy="887574"/>
              </a:xfrm>
              <a:custGeom>
                <a:avLst/>
                <a:gdLst>
                  <a:gd name="connsiteX0" fmla="*/ 0 w 3890193"/>
                  <a:gd name="connsiteY0" fmla="*/ 0 h 998237"/>
                  <a:gd name="connsiteX1" fmla="*/ 3890193 w 3890193"/>
                  <a:gd name="connsiteY1" fmla="*/ 0 h 998237"/>
                  <a:gd name="connsiteX2" fmla="*/ 3890193 w 3890193"/>
                  <a:gd name="connsiteY2" fmla="*/ 998237 h 998237"/>
                  <a:gd name="connsiteX3" fmla="*/ 0 w 3890193"/>
                  <a:gd name="connsiteY3" fmla="*/ 998237 h 99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3" h="998237">
                    <a:moveTo>
                      <a:pt x="0" y="0"/>
                    </a:moveTo>
                    <a:lnTo>
                      <a:pt x="3890193" y="0"/>
                    </a:lnTo>
                    <a:lnTo>
                      <a:pt x="3890193" y="998237"/>
                    </a:lnTo>
                    <a:lnTo>
                      <a:pt x="0" y="998237"/>
                    </a:lnTo>
                    <a:close/>
                  </a:path>
                </a:pathLst>
              </a:custGeom>
              <a:solidFill>
                <a:schemeClr val="accent2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1" name="Vrije vorm: vorm 100">
                <a:extLst>
                  <a:ext uri="{FF2B5EF4-FFF2-40B4-BE49-F238E27FC236}">
                    <a16:creationId xmlns:a16="http://schemas.microsoft.com/office/drawing/2014/main" id="{0DCB2CFC-88A6-4057-82D3-F9E5ABB83640}"/>
                  </a:ext>
                </a:extLst>
              </p:cNvPr>
              <p:cNvSpPr/>
              <p:nvPr/>
            </p:nvSpPr>
            <p:spPr>
              <a:xfrm>
                <a:off x="7355192" y="4054102"/>
                <a:ext cx="1773445" cy="890232"/>
              </a:xfrm>
              <a:custGeom>
                <a:avLst/>
                <a:gdLst>
                  <a:gd name="connsiteX0" fmla="*/ 377643 w 755275"/>
                  <a:gd name="connsiteY0" fmla="*/ 0 h 377632"/>
                  <a:gd name="connsiteX1" fmla="*/ 755275 w 755275"/>
                  <a:gd name="connsiteY1" fmla="*/ 377632 h 377632"/>
                  <a:gd name="connsiteX2" fmla="*/ 0 w 755275"/>
                  <a:gd name="connsiteY2" fmla="*/ 377632 h 37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5275" h="377632">
                    <a:moveTo>
                      <a:pt x="377643" y="0"/>
                    </a:moveTo>
                    <a:lnTo>
                      <a:pt x="755275" y="377632"/>
                    </a:lnTo>
                    <a:lnTo>
                      <a:pt x="0" y="377632"/>
                    </a:lnTo>
                    <a:close/>
                  </a:path>
                </a:pathLst>
              </a:custGeom>
              <a:solidFill>
                <a:srgbClr val="A7C80C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4" name="Graphic 6">
                <a:extLst>
                  <a:ext uri="{FF2B5EF4-FFF2-40B4-BE49-F238E27FC236}">
                    <a16:creationId xmlns:a16="http://schemas.microsoft.com/office/drawing/2014/main" id="{20ECF69E-B41C-471D-B162-4F9927B126DF}"/>
                  </a:ext>
                </a:extLst>
              </p:cNvPr>
              <p:cNvSpPr/>
              <p:nvPr/>
            </p:nvSpPr>
            <p:spPr>
              <a:xfrm>
                <a:off x="8238931" y="4054102"/>
                <a:ext cx="1773431" cy="890232"/>
              </a:xfrm>
              <a:custGeom>
                <a:avLst/>
                <a:gdLst>
                  <a:gd name="connsiteX0" fmla="*/ 184217 w 368433"/>
                  <a:gd name="connsiteY0" fmla="*/ 184217 h 184216"/>
                  <a:gd name="connsiteX1" fmla="*/ 368434 w 368433"/>
                  <a:gd name="connsiteY1" fmla="*/ 0 h 184216"/>
                  <a:gd name="connsiteX2" fmla="*/ 0 w 368433"/>
                  <a:gd name="connsiteY2" fmla="*/ 0 h 184216"/>
                  <a:gd name="connsiteX3" fmla="*/ 184217 w 368433"/>
                  <a:gd name="connsiteY3" fmla="*/ 184217 h 184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16">
                    <a:moveTo>
                      <a:pt x="184217" y="184217"/>
                    </a:moveTo>
                    <a:lnTo>
                      <a:pt x="368434" y="0"/>
                    </a:lnTo>
                    <a:lnTo>
                      <a:pt x="0" y="0"/>
                    </a:lnTo>
                    <a:lnTo>
                      <a:pt x="184217" y="184217"/>
                    </a:lnTo>
                    <a:close/>
                  </a:path>
                </a:pathLst>
              </a:custGeom>
              <a:solidFill>
                <a:srgbClr val="8BBE1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grpSp>
        <p:nvGrpSpPr>
          <p:cNvPr id="105" name="GRID" hidden="1">
            <a:extLst>
              <a:ext uri="{FF2B5EF4-FFF2-40B4-BE49-F238E27FC236}">
                <a16:creationId xmlns:a16="http://schemas.microsoft.com/office/drawing/2014/main" id="{7D174604-FE5F-4813-8732-954C528C8290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42A51D21-EADE-4E1A-925C-FB173B9687EA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7" name="Rechthoek 106">
              <a:extLst>
                <a:ext uri="{FF2B5EF4-FFF2-40B4-BE49-F238E27FC236}">
                  <a16:creationId xmlns:a16="http://schemas.microsoft.com/office/drawing/2014/main" id="{1E53A6F8-19A1-4DCA-9378-1202A64CC9EE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EF477EAB-3AAB-489A-8B40-2617F00D944B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E32858EC-9757-4F87-8E68-2E0A538BFF7A}"/>
                </a:ext>
              </a:extLst>
            </p:cNvPr>
            <p:cNvSpPr/>
            <p:nvPr userDrawn="1"/>
          </p:nvSpPr>
          <p:spPr>
            <a:xfrm>
              <a:off x="0" y="122724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4A34094A-73F0-47BE-935E-8302DA4E0F6E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4817BD70-983D-4F15-8C97-FDD7DA7D952A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0E36A908-5AC8-4999-875F-DA5D76447287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3" name="Rechthoek 112">
              <a:extLst>
                <a:ext uri="{FF2B5EF4-FFF2-40B4-BE49-F238E27FC236}">
                  <a16:creationId xmlns:a16="http://schemas.microsoft.com/office/drawing/2014/main" id="{21FED529-B705-48AF-9500-877C1BA0E84C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E5086412-09CE-4AD8-8F97-0E11DA4F1E25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770B1A5F-1D9B-4DBD-BF67-9C12233D4C57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D8CAB18A-C6CC-485C-9315-45590F672687}"/>
                </a:ext>
              </a:extLst>
            </p:cNvPr>
            <p:cNvSpPr/>
            <p:nvPr userDrawn="1"/>
          </p:nvSpPr>
          <p:spPr>
            <a:xfrm>
              <a:off x="574675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179367060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DIA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Rechthoek 140">
            <a:extLst>
              <a:ext uri="{FF2B5EF4-FFF2-40B4-BE49-F238E27FC236}">
                <a16:creationId xmlns:a16="http://schemas.microsoft.com/office/drawing/2014/main" id="{D9A59AAC-D6C5-423A-8FB1-665E3FFD7B76}"/>
              </a:ext>
            </a:extLst>
          </p:cNvPr>
          <p:cNvSpPr/>
          <p:nvPr userDrawn="1"/>
        </p:nvSpPr>
        <p:spPr>
          <a:xfrm>
            <a:off x="906818" y="1375656"/>
            <a:ext cx="8968701" cy="4501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err="1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5A37011-CBD0-4F8F-B496-18B7C78861EC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220124" y="1674395"/>
            <a:ext cx="8280000" cy="3957148"/>
          </a:xfrm>
        </p:spPr>
        <p:txBody>
          <a:bodyPr vert="horz"/>
          <a:lstStyle/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 #1</a:t>
            </a:r>
          </a:p>
          <a:p>
            <a:pPr lvl="5"/>
            <a:r>
              <a:rPr lang="nl-NL" noProof="0"/>
              <a:t>Kop #2</a:t>
            </a:r>
          </a:p>
          <a:p>
            <a:pPr lvl="6"/>
            <a:r>
              <a:rPr lang="nl-NL" noProof="0"/>
              <a:t>Numerieke 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Alfabetische </a:t>
            </a:r>
            <a:r>
              <a:rPr lang="nl-NL" noProof="0" err="1"/>
              <a:t>bullet</a:t>
            </a:r>
            <a:endParaRPr lang="nl-NL" noProof="0"/>
          </a:p>
          <a:p>
            <a:pPr lvl="8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7896DB-E7A9-49E0-AF34-21B27046C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Voettekst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6F8A1BF-B699-4534-A80A-720BC5152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87162-A539-4EB6-8DDC-DECD6ADD3C4B}" type="slidenum">
              <a:rPr lang="nl-NL" smtClean="0"/>
              <a:t>‹nr.›</a:t>
            </a:fld>
            <a:endParaRPr lang="nl-NL"/>
          </a:p>
        </p:txBody>
      </p:sp>
      <p:sp>
        <p:nvSpPr>
          <p:cNvPr id="155" name="Titel 3">
            <a:extLst>
              <a:ext uri="{FF2B5EF4-FFF2-40B4-BE49-F238E27FC236}">
                <a16:creationId xmlns:a16="http://schemas.microsoft.com/office/drawing/2014/main" id="{532A611B-7BAF-44DA-AA98-290EDAADA4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0124" y="302833"/>
            <a:ext cx="8280000" cy="600455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>
              <a:defRPr lang="nl-NL" sz="2800" b="1" dirty="0">
                <a:solidFill>
                  <a:srgbClr val="635D63"/>
                </a:solidFill>
              </a:defRPr>
            </a:lvl1pPr>
          </a:lstStyle>
          <a:p>
            <a:pPr lvl="0"/>
            <a:r>
              <a:rPr lang="nl-NL" noProof="0"/>
              <a:t>Plaats de titel van de dia hier</a:t>
            </a:r>
            <a:endParaRPr lang="nl-NL"/>
          </a:p>
        </p:txBody>
      </p:sp>
      <p:pic>
        <p:nvPicPr>
          <p:cNvPr id="156" name="Afbeelding 155">
            <a:extLst>
              <a:ext uri="{FF2B5EF4-FFF2-40B4-BE49-F238E27FC236}">
                <a16:creationId xmlns:a16="http://schemas.microsoft.com/office/drawing/2014/main" id="{EE05FEB5-8880-4772-8781-D613115220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4" t="36321" b="35981"/>
          <a:stretch/>
        </p:blipFill>
        <p:spPr>
          <a:xfrm>
            <a:off x="0" y="281580"/>
            <a:ext cx="927938" cy="627125"/>
          </a:xfrm>
          <a:custGeom>
            <a:avLst/>
            <a:gdLst>
              <a:gd name="connsiteX0" fmla="*/ 0 w 927938"/>
              <a:gd name="connsiteY0" fmla="*/ 0 h 627125"/>
              <a:gd name="connsiteX1" fmla="*/ 927938 w 927938"/>
              <a:gd name="connsiteY1" fmla="*/ 0 h 627125"/>
              <a:gd name="connsiteX2" fmla="*/ 927938 w 927938"/>
              <a:gd name="connsiteY2" fmla="*/ 627125 h 627125"/>
              <a:gd name="connsiteX3" fmla="*/ 0 w 927938"/>
              <a:gd name="connsiteY3" fmla="*/ 627125 h 62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938" h="627125">
                <a:moveTo>
                  <a:pt x="0" y="0"/>
                </a:moveTo>
                <a:lnTo>
                  <a:pt x="927938" y="0"/>
                </a:lnTo>
                <a:lnTo>
                  <a:pt x="927938" y="627125"/>
                </a:lnTo>
                <a:lnTo>
                  <a:pt x="0" y="6271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2144037"/>
      </p:ext>
    </p:extLst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DIA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Rechthoek 144">
            <a:extLst>
              <a:ext uri="{FF2B5EF4-FFF2-40B4-BE49-F238E27FC236}">
                <a16:creationId xmlns:a16="http://schemas.microsoft.com/office/drawing/2014/main" id="{FB0BC14F-4460-4D74-B53D-8CE70897EB14}"/>
              </a:ext>
            </a:extLst>
          </p:cNvPr>
          <p:cNvSpPr/>
          <p:nvPr userDrawn="1"/>
        </p:nvSpPr>
        <p:spPr>
          <a:xfrm>
            <a:off x="6229002" y="1375656"/>
            <a:ext cx="5662961" cy="45012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err="1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7896DB-E7A9-49E0-AF34-21B27046C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Voettekst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6F8A1BF-B699-4534-A80A-720BC5152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87162-A539-4EB6-8DDC-DECD6ADD3C4B}" type="slidenum">
              <a:rPr lang="nl-NL" smtClean="0"/>
              <a:t>‹nr.›</a:t>
            </a:fld>
            <a:endParaRPr lang="nl-NL"/>
          </a:p>
        </p:txBody>
      </p:sp>
      <p:sp>
        <p:nvSpPr>
          <p:cNvPr id="143" name="Rechthoek 142">
            <a:extLst>
              <a:ext uri="{FF2B5EF4-FFF2-40B4-BE49-F238E27FC236}">
                <a16:creationId xmlns:a16="http://schemas.microsoft.com/office/drawing/2014/main" id="{A3A724B8-5219-4F45-84D1-B18A65779146}"/>
              </a:ext>
            </a:extLst>
          </p:cNvPr>
          <p:cNvSpPr/>
          <p:nvPr userDrawn="1"/>
        </p:nvSpPr>
        <p:spPr>
          <a:xfrm>
            <a:off x="287336" y="1375656"/>
            <a:ext cx="5662961" cy="45012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err="1"/>
          </a:p>
        </p:txBody>
      </p:sp>
      <p:sp>
        <p:nvSpPr>
          <p:cNvPr id="144" name="Tijdelijke aanduiding voor verticale tekst 2">
            <a:extLst>
              <a:ext uri="{FF2B5EF4-FFF2-40B4-BE49-F238E27FC236}">
                <a16:creationId xmlns:a16="http://schemas.microsoft.com/office/drawing/2014/main" id="{02F5D0AB-87BA-4562-BAE1-F9AC57E9DADD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575999" y="1674395"/>
            <a:ext cx="5085447" cy="3913605"/>
          </a:xfrm>
        </p:spPr>
        <p:txBody>
          <a:bodyPr vert="horz"/>
          <a:lstStyle/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 #1</a:t>
            </a:r>
          </a:p>
          <a:p>
            <a:pPr lvl="5"/>
            <a:r>
              <a:rPr lang="nl-NL" noProof="0"/>
              <a:t>Kop #2</a:t>
            </a:r>
          </a:p>
          <a:p>
            <a:pPr lvl="6"/>
            <a:r>
              <a:rPr lang="nl-NL" noProof="0"/>
              <a:t>Numerieke 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Alfabetische </a:t>
            </a:r>
            <a:r>
              <a:rPr lang="nl-NL" noProof="0" err="1"/>
              <a:t>bullet</a:t>
            </a:r>
            <a:endParaRPr lang="nl-NL" noProof="0"/>
          </a:p>
          <a:p>
            <a:pPr lvl="8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/>
          </a:p>
        </p:txBody>
      </p:sp>
      <p:sp>
        <p:nvSpPr>
          <p:cNvPr id="146" name="Tijdelijke aanduiding voor verticale tekst 2">
            <a:extLst>
              <a:ext uri="{FF2B5EF4-FFF2-40B4-BE49-F238E27FC236}">
                <a16:creationId xmlns:a16="http://schemas.microsoft.com/office/drawing/2014/main" id="{F0D6F718-94A8-4E65-9ED7-8647798D95E4}"/>
              </a:ext>
            </a:extLst>
          </p:cNvPr>
          <p:cNvSpPr>
            <a:spLocks noGrp="1"/>
          </p:cNvSpPr>
          <p:nvPr>
            <p:ph type="body" orient="vert" idx="14" hasCustomPrompt="1"/>
          </p:nvPr>
        </p:nvSpPr>
        <p:spPr>
          <a:xfrm>
            <a:off x="6517665" y="1674395"/>
            <a:ext cx="5085447" cy="3913605"/>
          </a:xfrm>
        </p:spPr>
        <p:txBody>
          <a:bodyPr vert="horz"/>
          <a:lstStyle/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 #1</a:t>
            </a:r>
          </a:p>
          <a:p>
            <a:pPr lvl="5"/>
            <a:r>
              <a:rPr lang="nl-NL" noProof="0"/>
              <a:t>Kop #2</a:t>
            </a:r>
          </a:p>
          <a:p>
            <a:pPr lvl="6"/>
            <a:r>
              <a:rPr lang="nl-NL" noProof="0"/>
              <a:t>Numerieke 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Alfabetische </a:t>
            </a:r>
            <a:r>
              <a:rPr lang="nl-NL" noProof="0" err="1"/>
              <a:t>bullet</a:t>
            </a:r>
            <a:endParaRPr lang="nl-NL" noProof="0"/>
          </a:p>
          <a:p>
            <a:pPr lvl="8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/>
          </a:p>
        </p:txBody>
      </p:sp>
      <p:sp>
        <p:nvSpPr>
          <p:cNvPr id="141" name="Titel 3">
            <a:extLst>
              <a:ext uri="{FF2B5EF4-FFF2-40B4-BE49-F238E27FC236}">
                <a16:creationId xmlns:a16="http://schemas.microsoft.com/office/drawing/2014/main" id="{ABCB387B-8795-407B-AA0A-6A9A0513A6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0124" y="302833"/>
            <a:ext cx="8280000" cy="600455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>
              <a:defRPr lang="nl-NL" sz="2800" b="1" dirty="0">
                <a:solidFill>
                  <a:srgbClr val="635D63"/>
                </a:solidFill>
              </a:defRPr>
            </a:lvl1pPr>
          </a:lstStyle>
          <a:p>
            <a:pPr lvl="0"/>
            <a:r>
              <a:rPr lang="nl-NL" noProof="0"/>
              <a:t>Plaats de titel van de dia hier</a:t>
            </a:r>
            <a:endParaRPr lang="nl-NL"/>
          </a:p>
        </p:txBody>
      </p:sp>
      <p:pic>
        <p:nvPicPr>
          <p:cNvPr id="142" name="Afbeelding 141">
            <a:extLst>
              <a:ext uri="{FF2B5EF4-FFF2-40B4-BE49-F238E27FC236}">
                <a16:creationId xmlns:a16="http://schemas.microsoft.com/office/drawing/2014/main" id="{CD89F28C-A920-4754-88B4-4AB5832EB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4" t="36321" b="35981"/>
          <a:stretch/>
        </p:blipFill>
        <p:spPr>
          <a:xfrm>
            <a:off x="0" y="281580"/>
            <a:ext cx="927938" cy="627125"/>
          </a:xfrm>
          <a:custGeom>
            <a:avLst/>
            <a:gdLst>
              <a:gd name="connsiteX0" fmla="*/ 0 w 927938"/>
              <a:gd name="connsiteY0" fmla="*/ 0 h 627125"/>
              <a:gd name="connsiteX1" fmla="*/ 927938 w 927938"/>
              <a:gd name="connsiteY1" fmla="*/ 0 h 627125"/>
              <a:gd name="connsiteX2" fmla="*/ 927938 w 927938"/>
              <a:gd name="connsiteY2" fmla="*/ 627125 h 627125"/>
              <a:gd name="connsiteX3" fmla="*/ 0 w 927938"/>
              <a:gd name="connsiteY3" fmla="*/ 627125 h 62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938" h="627125">
                <a:moveTo>
                  <a:pt x="0" y="0"/>
                </a:moveTo>
                <a:lnTo>
                  <a:pt x="927938" y="0"/>
                </a:lnTo>
                <a:lnTo>
                  <a:pt x="927938" y="627125"/>
                </a:lnTo>
                <a:lnTo>
                  <a:pt x="0" y="6271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65713631"/>
      </p:ext>
    </p:extLst>
  </p:cSld>
  <p:clrMapOvr>
    <a:masterClrMapping/>
  </p:clrMapOvr>
  <p:transition spd="slow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DIA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ijdelijke aanduiding voor afbeelding 32">
            <a:extLst>
              <a:ext uri="{FF2B5EF4-FFF2-40B4-BE49-F238E27FC236}">
                <a16:creationId xmlns:a16="http://schemas.microsoft.com/office/drawing/2014/main" id="{F1B4F3D3-1D10-49C6-9D01-FBBD37BB74D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30706" y="1375655"/>
            <a:ext cx="5661257" cy="4501271"/>
          </a:xfrm>
          <a:custGeom>
            <a:avLst/>
            <a:gdLst>
              <a:gd name="connsiteX0" fmla="*/ 0 w 5251324"/>
              <a:gd name="connsiteY0" fmla="*/ 0 h 6282663"/>
              <a:gd name="connsiteX1" fmla="*/ 5251324 w 5251324"/>
              <a:gd name="connsiteY1" fmla="*/ 0 h 6282663"/>
              <a:gd name="connsiteX2" fmla="*/ 5251324 w 5251324"/>
              <a:gd name="connsiteY2" fmla="*/ 6282663 h 6282663"/>
              <a:gd name="connsiteX3" fmla="*/ 0 w 5251324"/>
              <a:gd name="connsiteY3" fmla="*/ 6282663 h 628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1324" h="6282663">
                <a:moveTo>
                  <a:pt x="0" y="0"/>
                </a:moveTo>
                <a:lnTo>
                  <a:pt x="5251324" y="0"/>
                </a:lnTo>
                <a:lnTo>
                  <a:pt x="5251324" y="6282663"/>
                </a:lnTo>
                <a:lnTo>
                  <a:pt x="0" y="62826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1080000" anchor="ctr" anchorCtr="0">
            <a:noAutofit/>
          </a:bodyPr>
          <a:lstStyle>
            <a:lvl1pPr marL="0" indent="0" algn="ctr"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Klik op onderstaand pictogram om een afbeelding in te voegen</a:t>
            </a:r>
          </a:p>
        </p:txBody>
      </p:sp>
      <p:sp>
        <p:nvSpPr>
          <p:cNvPr id="147" name="Rechthoek 146">
            <a:extLst>
              <a:ext uri="{FF2B5EF4-FFF2-40B4-BE49-F238E27FC236}">
                <a16:creationId xmlns:a16="http://schemas.microsoft.com/office/drawing/2014/main" id="{D71515E9-F4FC-4967-A41A-8D069FD76735}"/>
              </a:ext>
            </a:extLst>
          </p:cNvPr>
          <p:cNvSpPr/>
          <p:nvPr userDrawn="1"/>
        </p:nvSpPr>
        <p:spPr>
          <a:xfrm>
            <a:off x="287336" y="1375656"/>
            <a:ext cx="5662961" cy="45012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err="1"/>
          </a:p>
        </p:txBody>
      </p:sp>
      <p:sp>
        <p:nvSpPr>
          <p:cNvPr id="148" name="Tijdelijke aanduiding voor verticale tekst 2">
            <a:extLst>
              <a:ext uri="{FF2B5EF4-FFF2-40B4-BE49-F238E27FC236}">
                <a16:creationId xmlns:a16="http://schemas.microsoft.com/office/drawing/2014/main" id="{35B470ED-C702-4711-BFF4-E04322263E91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575999" y="1674395"/>
            <a:ext cx="5085447" cy="3913605"/>
          </a:xfrm>
        </p:spPr>
        <p:txBody>
          <a:bodyPr vert="horz"/>
          <a:lstStyle/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 #1</a:t>
            </a:r>
          </a:p>
          <a:p>
            <a:pPr lvl="5"/>
            <a:r>
              <a:rPr lang="nl-NL" noProof="0"/>
              <a:t>Kop #2</a:t>
            </a:r>
          </a:p>
          <a:p>
            <a:pPr lvl="6"/>
            <a:r>
              <a:rPr lang="nl-NL" noProof="0"/>
              <a:t>Numerieke 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Alfabetische </a:t>
            </a:r>
            <a:r>
              <a:rPr lang="nl-NL" noProof="0" err="1"/>
              <a:t>bullet</a:t>
            </a:r>
            <a:endParaRPr lang="nl-NL" noProof="0"/>
          </a:p>
          <a:p>
            <a:pPr lvl="8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/>
          </a:p>
        </p:txBody>
      </p:sp>
      <p:sp>
        <p:nvSpPr>
          <p:cNvPr id="151" name="Titel 3">
            <a:extLst>
              <a:ext uri="{FF2B5EF4-FFF2-40B4-BE49-F238E27FC236}">
                <a16:creationId xmlns:a16="http://schemas.microsoft.com/office/drawing/2014/main" id="{CFC68A8F-0710-40FF-BFCD-C38FBCF43D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0124" y="302833"/>
            <a:ext cx="8280000" cy="600455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>
              <a:defRPr lang="nl-NL" sz="2800" b="1" dirty="0">
                <a:solidFill>
                  <a:srgbClr val="635D63"/>
                </a:solidFill>
              </a:defRPr>
            </a:lvl1pPr>
          </a:lstStyle>
          <a:p>
            <a:pPr lvl="0"/>
            <a:r>
              <a:rPr lang="nl-NL" noProof="0"/>
              <a:t>Plaats de titel van de dia hier</a:t>
            </a:r>
            <a:endParaRPr lang="nl-NL"/>
          </a:p>
        </p:txBody>
      </p:sp>
      <p:pic>
        <p:nvPicPr>
          <p:cNvPr id="152" name="Afbeelding 151">
            <a:extLst>
              <a:ext uri="{FF2B5EF4-FFF2-40B4-BE49-F238E27FC236}">
                <a16:creationId xmlns:a16="http://schemas.microsoft.com/office/drawing/2014/main" id="{6F7569F5-82E7-47F7-884A-7C375C3F57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4" t="36321" b="35981"/>
          <a:stretch/>
        </p:blipFill>
        <p:spPr>
          <a:xfrm>
            <a:off x="0" y="281580"/>
            <a:ext cx="927938" cy="627125"/>
          </a:xfrm>
          <a:custGeom>
            <a:avLst/>
            <a:gdLst>
              <a:gd name="connsiteX0" fmla="*/ 0 w 927938"/>
              <a:gd name="connsiteY0" fmla="*/ 0 h 627125"/>
              <a:gd name="connsiteX1" fmla="*/ 927938 w 927938"/>
              <a:gd name="connsiteY1" fmla="*/ 0 h 627125"/>
              <a:gd name="connsiteX2" fmla="*/ 927938 w 927938"/>
              <a:gd name="connsiteY2" fmla="*/ 627125 h 627125"/>
              <a:gd name="connsiteX3" fmla="*/ 0 w 927938"/>
              <a:gd name="connsiteY3" fmla="*/ 627125 h 62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938" h="627125">
                <a:moveTo>
                  <a:pt x="0" y="0"/>
                </a:moveTo>
                <a:lnTo>
                  <a:pt x="927938" y="0"/>
                </a:lnTo>
                <a:lnTo>
                  <a:pt x="927938" y="627125"/>
                </a:lnTo>
                <a:lnTo>
                  <a:pt x="0" y="627125"/>
                </a:lnTo>
                <a:close/>
              </a:path>
            </a:pathLst>
          </a:custGeom>
        </p:spPr>
      </p:pic>
      <p:sp>
        <p:nvSpPr>
          <p:cNvPr id="149" name="Tijdelijke aanduiding voor voettekst 4">
            <a:extLst>
              <a:ext uri="{FF2B5EF4-FFF2-40B4-BE49-F238E27FC236}">
                <a16:creationId xmlns:a16="http://schemas.microsoft.com/office/drawing/2014/main" id="{C5BC62AF-7A43-3E4D-9F6B-79053AE04E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4051" y="6656739"/>
            <a:ext cx="4114800" cy="1073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8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nl-NL"/>
              <a:t>Voettekst</a:t>
            </a:r>
          </a:p>
        </p:txBody>
      </p:sp>
      <p:sp>
        <p:nvSpPr>
          <p:cNvPr id="150" name="Tijdelijke aanduiding voor dianummer 5">
            <a:extLst>
              <a:ext uri="{FF2B5EF4-FFF2-40B4-BE49-F238E27FC236}">
                <a16:creationId xmlns:a16="http://schemas.microsoft.com/office/drawing/2014/main" id="{347222F3-FB6A-EC43-B712-9EAD8B9A6E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0553" y="6656739"/>
            <a:ext cx="284597" cy="1073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900" b="1">
                <a:solidFill>
                  <a:schemeClr val="accent1"/>
                </a:solidFill>
                <a:latin typeface="+mn-lt"/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6048251"/>
      </p:ext>
    </p:extLst>
  </p:cSld>
  <p:clrMapOvr>
    <a:masterClrMapping/>
  </p:clrMapOvr>
  <p:transition spd="slow">
    <p:wipe dir="r"/>
  </p:transition>
  <p:extLst>
    <p:ext uri="{DCECCB84-F9BA-43D5-87BE-67443E8EF086}">
      <p15:sldGuideLst xmlns:p15="http://schemas.microsoft.com/office/powerpoint/2012/main">
        <p15:guide id="1" pos="3931" userDrawn="1">
          <p15:clr>
            <a:srgbClr val="FBAE40"/>
          </p15:clr>
        </p15:guide>
        <p15:guide id="2" pos="410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UR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Rechthoek 140">
            <a:extLst>
              <a:ext uri="{FF2B5EF4-FFF2-40B4-BE49-F238E27FC236}">
                <a16:creationId xmlns:a16="http://schemas.microsoft.com/office/drawing/2014/main" id="{D9A59AAC-D6C5-423A-8FB1-665E3FFD7B76}"/>
              </a:ext>
            </a:extLst>
          </p:cNvPr>
          <p:cNvSpPr/>
          <p:nvPr userDrawn="1"/>
        </p:nvSpPr>
        <p:spPr>
          <a:xfrm>
            <a:off x="6237447" y="1376363"/>
            <a:ext cx="5663148" cy="45005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err="1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5A37011-CBD0-4F8F-B496-18B7C78861EC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530552" y="1675102"/>
            <a:ext cx="5085445" cy="3887457"/>
          </a:xfrm>
        </p:spPr>
        <p:txBody>
          <a:bodyPr vert="horz"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6pPr>
              <a:defRPr>
                <a:solidFill>
                  <a:schemeClr val="accent3"/>
                </a:solidFill>
              </a:defRPr>
            </a:lvl6pPr>
            <a:lvl7pPr>
              <a:defRPr>
                <a:solidFill>
                  <a:schemeClr val="accent3"/>
                </a:solidFill>
              </a:defRPr>
            </a:lvl7pPr>
            <a:lvl8pPr>
              <a:defRPr>
                <a:solidFill>
                  <a:schemeClr val="accent3"/>
                </a:solidFill>
              </a:defRPr>
            </a:lvl8pPr>
            <a:lvl9pPr>
              <a:defRPr>
                <a:solidFill>
                  <a:schemeClr val="accent3"/>
                </a:solidFill>
              </a:defRPr>
            </a:lvl9pPr>
          </a:lstStyle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 #1</a:t>
            </a:r>
          </a:p>
          <a:p>
            <a:pPr lvl="5"/>
            <a:r>
              <a:rPr lang="nl-NL" noProof="0"/>
              <a:t>Kop #2</a:t>
            </a:r>
          </a:p>
          <a:p>
            <a:pPr lvl="6"/>
            <a:r>
              <a:rPr lang="nl-NL" noProof="0"/>
              <a:t>Numerieke 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Alfabetische </a:t>
            </a:r>
            <a:r>
              <a:rPr lang="nl-NL" noProof="0" err="1"/>
              <a:t>bullet</a:t>
            </a:r>
            <a:endParaRPr lang="nl-NL" noProof="0"/>
          </a:p>
          <a:p>
            <a:pPr lvl="8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7896DB-E7A9-49E0-AF34-21B27046C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Voettekst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6F8A1BF-B699-4534-A80A-720BC5152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87162-A539-4EB6-8DDC-DECD6ADD3C4B}" type="slidenum">
              <a:rPr lang="nl-NL" smtClean="0"/>
              <a:t>‹nr.›</a:t>
            </a:fld>
            <a:endParaRPr lang="nl-NL"/>
          </a:p>
        </p:txBody>
      </p:sp>
      <p:sp>
        <p:nvSpPr>
          <p:cNvPr id="86" name="Titel 3">
            <a:extLst>
              <a:ext uri="{FF2B5EF4-FFF2-40B4-BE49-F238E27FC236}">
                <a16:creationId xmlns:a16="http://schemas.microsoft.com/office/drawing/2014/main" id="{BCF43111-3290-4B04-BAC2-651E187C9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0124" y="302833"/>
            <a:ext cx="8280000" cy="600455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>
              <a:defRPr lang="nl-NL" sz="2800" b="1" dirty="0">
                <a:solidFill>
                  <a:srgbClr val="635D63"/>
                </a:solidFill>
              </a:defRPr>
            </a:lvl1pPr>
          </a:lstStyle>
          <a:p>
            <a:pPr lvl="0"/>
            <a:r>
              <a:rPr lang="nl-NL" noProof="0"/>
              <a:t>Plaats de titel van de dia hier</a:t>
            </a:r>
            <a:endParaRPr lang="nl-NL"/>
          </a:p>
        </p:txBody>
      </p:sp>
      <p:pic>
        <p:nvPicPr>
          <p:cNvPr id="87" name="Afbeelding 86">
            <a:extLst>
              <a:ext uri="{FF2B5EF4-FFF2-40B4-BE49-F238E27FC236}">
                <a16:creationId xmlns:a16="http://schemas.microsoft.com/office/drawing/2014/main" id="{204085D7-EF89-4B5F-83E1-ACEE66735C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4" t="36321" b="35981"/>
          <a:stretch/>
        </p:blipFill>
        <p:spPr>
          <a:xfrm>
            <a:off x="0" y="281580"/>
            <a:ext cx="927938" cy="627125"/>
          </a:xfrm>
          <a:custGeom>
            <a:avLst/>
            <a:gdLst>
              <a:gd name="connsiteX0" fmla="*/ 0 w 927938"/>
              <a:gd name="connsiteY0" fmla="*/ 0 h 627125"/>
              <a:gd name="connsiteX1" fmla="*/ 927938 w 927938"/>
              <a:gd name="connsiteY1" fmla="*/ 0 h 627125"/>
              <a:gd name="connsiteX2" fmla="*/ 927938 w 927938"/>
              <a:gd name="connsiteY2" fmla="*/ 627125 h 627125"/>
              <a:gd name="connsiteX3" fmla="*/ 0 w 927938"/>
              <a:gd name="connsiteY3" fmla="*/ 627125 h 62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938" h="627125">
                <a:moveTo>
                  <a:pt x="0" y="0"/>
                </a:moveTo>
                <a:lnTo>
                  <a:pt x="927938" y="0"/>
                </a:lnTo>
                <a:lnTo>
                  <a:pt x="927938" y="627125"/>
                </a:lnTo>
                <a:lnTo>
                  <a:pt x="0" y="6271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81818874"/>
      </p:ext>
    </p:extLst>
  </p:cSld>
  <p:clrMapOvr>
    <a:masterClrMapping/>
  </p:clrMapOvr>
  <p:transition spd="slow">
    <p:wipe dir="r"/>
  </p:transition>
  <p:extLst>
    <p:ext uri="{DCECCB84-F9BA-43D5-87BE-67443E8EF086}">
      <p15:sldGuideLst xmlns:p15="http://schemas.microsoft.com/office/powerpoint/2012/main">
        <p15:guide id="1" pos="3931" userDrawn="1">
          <p15:clr>
            <a:srgbClr val="FBAE40"/>
          </p15:clr>
        </p15:guide>
        <p15:guide id="2" pos="410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6" name="DYNAMIC DEVICE" hidden="1">
            <a:extLst>
              <a:ext uri="{FF2B5EF4-FFF2-40B4-BE49-F238E27FC236}">
                <a16:creationId xmlns:a16="http://schemas.microsoft.com/office/drawing/2014/main" id="{B5286F1F-477A-4BE1-86FA-A1C138E1195C}"/>
              </a:ext>
            </a:extLst>
          </p:cNvPr>
          <p:cNvGrpSpPr/>
          <p:nvPr userDrawn="1"/>
        </p:nvGrpSpPr>
        <p:grpSpPr>
          <a:xfrm>
            <a:off x="281765" y="3163312"/>
            <a:ext cx="9730597" cy="1781022"/>
            <a:chOff x="281765" y="3163312"/>
            <a:chExt cx="9730597" cy="1781022"/>
          </a:xfrm>
        </p:grpSpPr>
        <p:grpSp>
          <p:nvGrpSpPr>
            <p:cNvPr id="2" name="Groep 1">
              <a:extLst>
                <a:ext uri="{FF2B5EF4-FFF2-40B4-BE49-F238E27FC236}">
                  <a16:creationId xmlns:a16="http://schemas.microsoft.com/office/drawing/2014/main" id="{FFFCDC1A-E77C-4645-AA40-37FAF279D15C}"/>
                </a:ext>
              </a:extLst>
            </p:cNvPr>
            <p:cNvGrpSpPr/>
            <p:nvPr userDrawn="1"/>
          </p:nvGrpSpPr>
          <p:grpSpPr>
            <a:xfrm>
              <a:off x="281765" y="3163312"/>
              <a:ext cx="9730597" cy="890232"/>
              <a:chOff x="281765" y="3163312"/>
              <a:chExt cx="9730597" cy="890232"/>
            </a:xfrm>
          </p:grpSpPr>
          <p:sp>
            <p:nvSpPr>
              <p:cNvPr id="98" name="Vrije vorm: vorm 97">
                <a:extLst>
                  <a:ext uri="{FF2B5EF4-FFF2-40B4-BE49-F238E27FC236}">
                    <a16:creationId xmlns:a16="http://schemas.microsoft.com/office/drawing/2014/main" id="{FB5C508C-270E-4884-BA6D-F33265BFDF73}"/>
                  </a:ext>
                </a:extLst>
              </p:cNvPr>
              <p:cNvSpPr/>
              <p:nvPr/>
            </p:nvSpPr>
            <p:spPr>
              <a:xfrm>
                <a:off x="281765" y="3163828"/>
                <a:ext cx="9730590" cy="889200"/>
              </a:xfrm>
              <a:custGeom>
                <a:avLst/>
                <a:gdLst>
                  <a:gd name="connsiteX0" fmla="*/ 0 w 3890192"/>
                  <a:gd name="connsiteY0" fmla="*/ 0 h 999022"/>
                  <a:gd name="connsiteX1" fmla="*/ 3890192 w 3890192"/>
                  <a:gd name="connsiteY1" fmla="*/ 0 h 999022"/>
                  <a:gd name="connsiteX2" fmla="*/ 3890192 w 3890192"/>
                  <a:gd name="connsiteY2" fmla="*/ 999022 h 999022"/>
                  <a:gd name="connsiteX3" fmla="*/ 0 w 3890192"/>
                  <a:gd name="connsiteY3" fmla="*/ 999022 h 9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2" h="999022">
                    <a:moveTo>
                      <a:pt x="0" y="0"/>
                    </a:moveTo>
                    <a:lnTo>
                      <a:pt x="3890192" y="0"/>
                    </a:lnTo>
                    <a:lnTo>
                      <a:pt x="3890192" y="999022"/>
                    </a:lnTo>
                    <a:lnTo>
                      <a:pt x="0" y="999022"/>
                    </a:lnTo>
                    <a:close/>
                  </a:path>
                </a:pathLst>
              </a:custGeom>
              <a:solidFill>
                <a:srgbClr val="E5007D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2" name="Vrije vorm: vorm 101">
                <a:extLst>
                  <a:ext uri="{FF2B5EF4-FFF2-40B4-BE49-F238E27FC236}">
                    <a16:creationId xmlns:a16="http://schemas.microsoft.com/office/drawing/2014/main" id="{0FC61FF3-7A51-4A68-B99E-4D579A78B6E3}"/>
                  </a:ext>
                </a:extLst>
              </p:cNvPr>
              <p:cNvSpPr/>
              <p:nvPr/>
            </p:nvSpPr>
            <p:spPr>
              <a:xfrm>
                <a:off x="7350986" y="3164516"/>
                <a:ext cx="1781858" cy="887825"/>
              </a:xfrm>
              <a:custGeom>
                <a:avLst/>
                <a:gdLst>
                  <a:gd name="connsiteX0" fmla="*/ 0 w 758858"/>
                  <a:gd name="connsiteY0" fmla="*/ 0 h 381214"/>
                  <a:gd name="connsiteX1" fmla="*/ 755277 w 758858"/>
                  <a:gd name="connsiteY1" fmla="*/ 0 h 381214"/>
                  <a:gd name="connsiteX2" fmla="*/ 758858 w 758858"/>
                  <a:gd name="connsiteY2" fmla="*/ 3581 h 381214"/>
                  <a:gd name="connsiteX3" fmla="*/ 381225 w 758858"/>
                  <a:gd name="connsiteY3" fmla="*/ 381214 h 38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858" h="381214">
                    <a:moveTo>
                      <a:pt x="0" y="0"/>
                    </a:moveTo>
                    <a:lnTo>
                      <a:pt x="755277" y="0"/>
                    </a:lnTo>
                    <a:lnTo>
                      <a:pt x="758858" y="3581"/>
                    </a:lnTo>
                    <a:lnTo>
                      <a:pt x="381225" y="381214"/>
                    </a:lnTo>
                    <a:close/>
                  </a:path>
                </a:pathLst>
              </a:custGeom>
              <a:solidFill>
                <a:srgbClr val="BF027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3" name="Graphic 6">
                <a:extLst>
                  <a:ext uri="{FF2B5EF4-FFF2-40B4-BE49-F238E27FC236}">
                    <a16:creationId xmlns:a16="http://schemas.microsoft.com/office/drawing/2014/main" id="{999A557C-F10B-410E-823A-F4D0F2159B3A}"/>
                  </a:ext>
                </a:extLst>
              </p:cNvPr>
              <p:cNvSpPr/>
              <p:nvPr/>
            </p:nvSpPr>
            <p:spPr>
              <a:xfrm>
                <a:off x="8238931" y="3163312"/>
                <a:ext cx="1773431" cy="890232"/>
              </a:xfrm>
              <a:custGeom>
                <a:avLst/>
                <a:gdLst>
                  <a:gd name="connsiteX0" fmla="*/ 0 w 368433"/>
                  <a:gd name="connsiteY0" fmla="*/ 184217 h 184233"/>
                  <a:gd name="connsiteX1" fmla="*/ 368434 w 368433"/>
                  <a:gd name="connsiteY1" fmla="*/ 184234 h 184233"/>
                  <a:gd name="connsiteX2" fmla="*/ 184217 w 368433"/>
                  <a:gd name="connsiteY2" fmla="*/ 0 h 184233"/>
                  <a:gd name="connsiteX3" fmla="*/ 0 w 368433"/>
                  <a:gd name="connsiteY3" fmla="*/ 184217 h 18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33">
                    <a:moveTo>
                      <a:pt x="0" y="184217"/>
                    </a:moveTo>
                    <a:lnTo>
                      <a:pt x="368434" y="184234"/>
                    </a:lnTo>
                    <a:lnTo>
                      <a:pt x="184217" y="0"/>
                    </a:lnTo>
                    <a:lnTo>
                      <a:pt x="0" y="184217"/>
                    </a:lnTo>
                    <a:close/>
                  </a:path>
                </a:pathLst>
              </a:custGeom>
              <a:solidFill>
                <a:srgbClr val="A71380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5" name="Groep 4">
              <a:extLst>
                <a:ext uri="{FF2B5EF4-FFF2-40B4-BE49-F238E27FC236}">
                  <a16:creationId xmlns:a16="http://schemas.microsoft.com/office/drawing/2014/main" id="{63D0F653-81D1-47C7-BF75-390D762811DF}"/>
                </a:ext>
              </a:extLst>
            </p:cNvPr>
            <p:cNvGrpSpPr/>
            <p:nvPr userDrawn="1"/>
          </p:nvGrpSpPr>
          <p:grpSpPr>
            <a:xfrm>
              <a:off x="281765" y="4054102"/>
              <a:ext cx="9730597" cy="890232"/>
              <a:chOff x="281765" y="4054102"/>
              <a:chExt cx="9730597" cy="890232"/>
            </a:xfrm>
          </p:grpSpPr>
          <p:sp>
            <p:nvSpPr>
              <p:cNvPr id="99" name="Vrije vorm: vorm 98">
                <a:extLst>
                  <a:ext uri="{FF2B5EF4-FFF2-40B4-BE49-F238E27FC236}">
                    <a16:creationId xmlns:a16="http://schemas.microsoft.com/office/drawing/2014/main" id="{2D7FDBBD-0CEA-4B3F-87AF-F9D78ADCD7B3}"/>
                  </a:ext>
                </a:extLst>
              </p:cNvPr>
              <p:cNvSpPr/>
              <p:nvPr/>
            </p:nvSpPr>
            <p:spPr>
              <a:xfrm>
                <a:off x="281765" y="4055431"/>
                <a:ext cx="9730590" cy="887574"/>
              </a:xfrm>
              <a:custGeom>
                <a:avLst/>
                <a:gdLst>
                  <a:gd name="connsiteX0" fmla="*/ 0 w 3890193"/>
                  <a:gd name="connsiteY0" fmla="*/ 0 h 998237"/>
                  <a:gd name="connsiteX1" fmla="*/ 3890193 w 3890193"/>
                  <a:gd name="connsiteY1" fmla="*/ 0 h 998237"/>
                  <a:gd name="connsiteX2" fmla="*/ 3890193 w 3890193"/>
                  <a:gd name="connsiteY2" fmla="*/ 998237 h 998237"/>
                  <a:gd name="connsiteX3" fmla="*/ 0 w 3890193"/>
                  <a:gd name="connsiteY3" fmla="*/ 998237 h 99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3" h="998237">
                    <a:moveTo>
                      <a:pt x="0" y="0"/>
                    </a:moveTo>
                    <a:lnTo>
                      <a:pt x="3890193" y="0"/>
                    </a:lnTo>
                    <a:lnTo>
                      <a:pt x="3890193" y="998237"/>
                    </a:lnTo>
                    <a:lnTo>
                      <a:pt x="0" y="998237"/>
                    </a:lnTo>
                    <a:close/>
                  </a:path>
                </a:pathLst>
              </a:custGeom>
              <a:solidFill>
                <a:schemeClr val="accent2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1" name="Vrije vorm: vorm 100">
                <a:extLst>
                  <a:ext uri="{FF2B5EF4-FFF2-40B4-BE49-F238E27FC236}">
                    <a16:creationId xmlns:a16="http://schemas.microsoft.com/office/drawing/2014/main" id="{0DCB2CFC-88A6-4057-82D3-F9E5ABB83640}"/>
                  </a:ext>
                </a:extLst>
              </p:cNvPr>
              <p:cNvSpPr/>
              <p:nvPr/>
            </p:nvSpPr>
            <p:spPr>
              <a:xfrm>
                <a:off x="7355192" y="4054102"/>
                <a:ext cx="1773445" cy="890232"/>
              </a:xfrm>
              <a:custGeom>
                <a:avLst/>
                <a:gdLst>
                  <a:gd name="connsiteX0" fmla="*/ 377643 w 755275"/>
                  <a:gd name="connsiteY0" fmla="*/ 0 h 377632"/>
                  <a:gd name="connsiteX1" fmla="*/ 755275 w 755275"/>
                  <a:gd name="connsiteY1" fmla="*/ 377632 h 377632"/>
                  <a:gd name="connsiteX2" fmla="*/ 0 w 755275"/>
                  <a:gd name="connsiteY2" fmla="*/ 377632 h 37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5275" h="377632">
                    <a:moveTo>
                      <a:pt x="377643" y="0"/>
                    </a:moveTo>
                    <a:lnTo>
                      <a:pt x="755275" y="377632"/>
                    </a:lnTo>
                    <a:lnTo>
                      <a:pt x="0" y="377632"/>
                    </a:lnTo>
                    <a:close/>
                  </a:path>
                </a:pathLst>
              </a:custGeom>
              <a:solidFill>
                <a:srgbClr val="A7C80C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4" name="Graphic 6">
                <a:extLst>
                  <a:ext uri="{FF2B5EF4-FFF2-40B4-BE49-F238E27FC236}">
                    <a16:creationId xmlns:a16="http://schemas.microsoft.com/office/drawing/2014/main" id="{20ECF69E-B41C-471D-B162-4F9927B126DF}"/>
                  </a:ext>
                </a:extLst>
              </p:cNvPr>
              <p:cNvSpPr/>
              <p:nvPr/>
            </p:nvSpPr>
            <p:spPr>
              <a:xfrm>
                <a:off x="8238931" y="4054102"/>
                <a:ext cx="1773431" cy="890232"/>
              </a:xfrm>
              <a:custGeom>
                <a:avLst/>
                <a:gdLst>
                  <a:gd name="connsiteX0" fmla="*/ 184217 w 368433"/>
                  <a:gd name="connsiteY0" fmla="*/ 184217 h 184216"/>
                  <a:gd name="connsiteX1" fmla="*/ 368434 w 368433"/>
                  <a:gd name="connsiteY1" fmla="*/ 0 h 184216"/>
                  <a:gd name="connsiteX2" fmla="*/ 0 w 368433"/>
                  <a:gd name="connsiteY2" fmla="*/ 0 h 184216"/>
                  <a:gd name="connsiteX3" fmla="*/ 184217 w 368433"/>
                  <a:gd name="connsiteY3" fmla="*/ 184217 h 184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16">
                    <a:moveTo>
                      <a:pt x="184217" y="184217"/>
                    </a:moveTo>
                    <a:lnTo>
                      <a:pt x="368434" y="0"/>
                    </a:lnTo>
                    <a:lnTo>
                      <a:pt x="0" y="0"/>
                    </a:lnTo>
                    <a:lnTo>
                      <a:pt x="184217" y="184217"/>
                    </a:lnTo>
                    <a:close/>
                  </a:path>
                </a:pathLst>
              </a:custGeom>
              <a:solidFill>
                <a:srgbClr val="8BBE1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grpSp>
        <p:nvGrpSpPr>
          <p:cNvPr id="105" name="GRID" hidden="1">
            <a:extLst>
              <a:ext uri="{FF2B5EF4-FFF2-40B4-BE49-F238E27FC236}">
                <a16:creationId xmlns:a16="http://schemas.microsoft.com/office/drawing/2014/main" id="{7D174604-FE5F-4813-8732-954C528C8290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42A51D21-EADE-4E1A-925C-FB173B9687EA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7" name="Rechthoek 106">
              <a:extLst>
                <a:ext uri="{FF2B5EF4-FFF2-40B4-BE49-F238E27FC236}">
                  <a16:creationId xmlns:a16="http://schemas.microsoft.com/office/drawing/2014/main" id="{1E53A6F8-19A1-4DCA-9378-1202A64CC9EE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EF477EAB-3AAB-489A-8B40-2617F00D944B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E32858EC-9757-4F87-8E68-2E0A538BFF7A}"/>
                </a:ext>
              </a:extLst>
            </p:cNvPr>
            <p:cNvSpPr/>
            <p:nvPr userDrawn="1"/>
          </p:nvSpPr>
          <p:spPr>
            <a:xfrm>
              <a:off x="0" y="122724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4A34094A-73F0-47BE-935E-8302DA4E0F6E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4817BD70-983D-4F15-8C97-FDD7DA7D952A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0E36A908-5AC8-4999-875F-DA5D76447287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3" name="Rechthoek 112">
              <a:extLst>
                <a:ext uri="{FF2B5EF4-FFF2-40B4-BE49-F238E27FC236}">
                  <a16:creationId xmlns:a16="http://schemas.microsoft.com/office/drawing/2014/main" id="{21FED529-B705-48AF-9500-877C1BA0E84C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E5086412-09CE-4AD8-8F97-0E11DA4F1E25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770B1A5F-1D9B-4DBD-BF67-9C12233D4C57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D8CAB18A-C6CC-485C-9315-45590F672687}"/>
                </a:ext>
              </a:extLst>
            </p:cNvPr>
            <p:cNvSpPr/>
            <p:nvPr userDrawn="1"/>
          </p:nvSpPr>
          <p:spPr>
            <a:xfrm>
              <a:off x="574675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116" name="Tijdelijke aanduiding voor voettekst 4">
            <a:extLst>
              <a:ext uri="{FF2B5EF4-FFF2-40B4-BE49-F238E27FC236}">
                <a16:creationId xmlns:a16="http://schemas.microsoft.com/office/drawing/2014/main" id="{ACB02EE3-8571-4C63-BCC9-CDD93ABD09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4051" y="6168759"/>
            <a:ext cx="4114800" cy="1073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8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nl-NL"/>
              <a:t>Voettekst</a:t>
            </a:r>
          </a:p>
        </p:txBody>
      </p:sp>
      <p:sp>
        <p:nvSpPr>
          <p:cNvPr id="118" name="Tijdelijke aanduiding voor dianummer 5">
            <a:extLst>
              <a:ext uri="{FF2B5EF4-FFF2-40B4-BE49-F238E27FC236}">
                <a16:creationId xmlns:a16="http://schemas.microsoft.com/office/drawing/2014/main" id="{4C970E33-AAD3-4E9D-B023-7921EE00C7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0553" y="6168759"/>
            <a:ext cx="284597" cy="1073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900" b="1">
                <a:solidFill>
                  <a:schemeClr val="accent1"/>
                </a:solidFill>
                <a:latin typeface="+mn-lt"/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50" name="Titel 3">
            <a:extLst>
              <a:ext uri="{FF2B5EF4-FFF2-40B4-BE49-F238E27FC236}">
                <a16:creationId xmlns:a16="http://schemas.microsoft.com/office/drawing/2014/main" id="{5B0FDC8F-D8C5-4C75-B74D-8AD08107B3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0124" y="302833"/>
            <a:ext cx="8280000" cy="600455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>
              <a:defRPr lang="nl-NL" sz="2800" b="1" dirty="0">
                <a:solidFill>
                  <a:srgbClr val="635D63"/>
                </a:solidFill>
              </a:defRPr>
            </a:lvl1pPr>
          </a:lstStyle>
          <a:p>
            <a:pPr lvl="0"/>
            <a:r>
              <a:rPr lang="nl-NL" noProof="0"/>
              <a:t>Plaats de titel van de dia hier</a:t>
            </a:r>
            <a:endParaRPr lang="nl-NL"/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0975D325-7F46-49A9-97CA-23F3280718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4" t="36321" b="35981"/>
          <a:stretch/>
        </p:blipFill>
        <p:spPr>
          <a:xfrm>
            <a:off x="0" y="281580"/>
            <a:ext cx="927938" cy="627125"/>
          </a:xfrm>
          <a:custGeom>
            <a:avLst/>
            <a:gdLst>
              <a:gd name="connsiteX0" fmla="*/ 0 w 927938"/>
              <a:gd name="connsiteY0" fmla="*/ 0 h 627125"/>
              <a:gd name="connsiteX1" fmla="*/ 927938 w 927938"/>
              <a:gd name="connsiteY1" fmla="*/ 0 h 627125"/>
              <a:gd name="connsiteX2" fmla="*/ 927938 w 927938"/>
              <a:gd name="connsiteY2" fmla="*/ 627125 h 627125"/>
              <a:gd name="connsiteX3" fmla="*/ 0 w 927938"/>
              <a:gd name="connsiteY3" fmla="*/ 627125 h 62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938" h="627125">
                <a:moveTo>
                  <a:pt x="0" y="0"/>
                </a:moveTo>
                <a:lnTo>
                  <a:pt x="927938" y="0"/>
                </a:lnTo>
                <a:lnTo>
                  <a:pt x="927938" y="627125"/>
                </a:lnTo>
                <a:lnTo>
                  <a:pt x="0" y="6271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34992921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hoek 31">
            <a:extLst>
              <a:ext uri="{FF2B5EF4-FFF2-40B4-BE49-F238E27FC236}">
                <a16:creationId xmlns:a16="http://schemas.microsoft.com/office/drawing/2014/main" id="{FB44FA68-46B7-4757-998C-7F2CA7BCB1D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/>
          </a:p>
        </p:txBody>
      </p:sp>
      <p:sp>
        <p:nvSpPr>
          <p:cNvPr id="136" name="Tijdelijke aanduiding voor afbeelding 135">
            <a:extLst>
              <a:ext uri="{FF2B5EF4-FFF2-40B4-BE49-F238E27FC236}">
                <a16:creationId xmlns:a16="http://schemas.microsoft.com/office/drawing/2014/main" id="{70ABD11C-2D39-460A-9871-6805FF448F5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88000" y="287338"/>
            <a:ext cx="7515592" cy="6278014"/>
          </a:xfrm>
          <a:custGeom>
            <a:avLst/>
            <a:gdLst>
              <a:gd name="connsiteX0" fmla="*/ 0 w 11298386"/>
              <a:gd name="connsiteY0" fmla="*/ 0 h 6286212"/>
              <a:gd name="connsiteX1" fmla="*/ 11298386 w 11298386"/>
              <a:gd name="connsiteY1" fmla="*/ 0 h 6286212"/>
              <a:gd name="connsiteX2" fmla="*/ 11298386 w 11298386"/>
              <a:gd name="connsiteY2" fmla="*/ 6078273 h 6286212"/>
              <a:gd name="connsiteX3" fmla="*/ 11298386 w 11298386"/>
              <a:gd name="connsiteY3" fmla="*/ 6283325 h 6286212"/>
              <a:gd name="connsiteX4" fmla="*/ 11298386 w 11298386"/>
              <a:gd name="connsiteY4" fmla="*/ 6286212 h 6286212"/>
              <a:gd name="connsiteX5" fmla="*/ 10722386 w 11298386"/>
              <a:gd name="connsiteY5" fmla="*/ 6286212 h 6286212"/>
              <a:gd name="connsiteX6" fmla="*/ 10722386 w 11298386"/>
              <a:gd name="connsiteY6" fmla="*/ 6283325 h 6286212"/>
              <a:gd name="connsiteX7" fmla="*/ 0 w 11298386"/>
              <a:gd name="connsiteY7" fmla="*/ 6283325 h 628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98386" h="6286212">
                <a:moveTo>
                  <a:pt x="0" y="0"/>
                </a:moveTo>
                <a:lnTo>
                  <a:pt x="11298386" y="0"/>
                </a:lnTo>
                <a:lnTo>
                  <a:pt x="11298386" y="6078273"/>
                </a:lnTo>
                <a:lnTo>
                  <a:pt x="11298386" y="6283325"/>
                </a:lnTo>
                <a:lnTo>
                  <a:pt x="11298386" y="6286212"/>
                </a:lnTo>
                <a:lnTo>
                  <a:pt x="10722386" y="6286212"/>
                </a:lnTo>
                <a:lnTo>
                  <a:pt x="10722386" y="6283325"/>
                </a:lnTo>
                <a:lnTo>
                  <a:pt x="0" y="62833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2880000" anchor="ctr" anchorCtr="0">
            <a:noAutofit/>
          </a:bodyPr>
          <a:lstStyle>
            <a:lvl1pPr marL="0" indent="0" algn="ctr"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kies de gewenste afbeelding en klik op ‘Invoegen’</a:t>
            </a:r>
          </a:p>
        </p:txBody>
      </p:sp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6" name="DYNAMIC DEVICE" hidden="1">
            <a:extLst>
              <a:ext uri="{FF2B5EF4-FFF2-40B4-BE49-F238E27FC236}">
                <a16:creationId xmlns:a16="http://schemas.microsoft.com/office/drawing/2014/main" id="{B5286F1F-477A-4BE1-86FA-A1C138E1195C}"/>
              </a:ext>
            </a:extLst>
          </p:cNvPr>
          <p:cNvGrpSpPr/>
          <p:nvPr userDrawn="1"/>
        </p:nvGrpSpPr>
        <p:grpSpPr>
          <a:xfrm>
            <a:off x="281765" y="3163312"/>
            <a:ext cx="9730597" cy="1781022"/>
            <a:chOff x="281765" y="3163312"/>
            <a:chExt cx="9730597" cy="1781022"/>
          </a:xfrm>
        </p:grpSpPr>
        <p:grpSp>
          <p:nvGrpSpPr>
            <p:cNvPr id="2" name="Groep 1">
              <a:extLst>
                <a:ext uri="{FF2B5EF4-FFF2-40B4-BE49-F238E27FC236}">
                  <a16:creationId xmlns:a16="http://schemas.microsoft.com/office/drawing/2014/main" id="{FFFCDC1A-E77C-4645-AA40-37FAF279D15C}"/>
                </a:ext>
              </a:extLst>
            </p:cNvPr>
            <p:cNvGrpSpPr/>
            <p:nvPr userDrawn="1"/>
          </p:nvGrpSpPr>
          <p:grpSpPr>
            <a:xfrm>
              <a:off x="281765" y="3163312"/>
              <a:ext cx="9730597" cy="890232"/>
              <a:chOff x="281765" y="3163312"/>
              <a:chExt cx="9730597" cy="890232"/>
            </a:xfrm>
          </p:grpSpPr>
          <p:sp>
            <p:nvSpPr>
              <p:cNvPr id="98" name="Vrije vorm: vorm 97">
                <a:extLst>
                  <a:ext uri="{FF2B5EF4-FFF2-40B4-BE49-F238E27FC236}">
                    <a16:creationId xmlns:a16="http://schemas.microsoft.com/office/drawing/2014/main" id="{FB5C508C-270E-4884-BA6D-F33265BFDF73}"/>
                  </a:ext>
                </a:extLst>
              </p:cNvPr>
              <p:cNvSpPr/>
              <p:nvPr/>
            </p:nvSpPr>
            <p:spPr>
              <a:xfrm>
                <a:off x="281765" y="3163828"/>
                <a:ext cx="9730590" cy="889200"/>
              </a:xfrm>
              <a:custGeom>
                <a:avLst/>
                <a:gdLst>
                  <a:gd name="connsiteX0" fmla="*/ 0 w 3890192"/>
                  <a:gd name="connsiteY0" fmla="*/ 0 h 999022"/>
                  <a:gd name="connsiteX1" fmla="*/ 3890192 w 3890192"/>
                  <a:gd name="connsiteY1" fmla="*/ 0 h 999022"/>
                  <a:gd name="connsiteX2" fmla="*/ 3890192 w 3890192"/>
                  <a:gd name="connsiteY2" fmla="*/ 999022 h 999022"/>
                  <a:gd name="connsiteX3" fmla="*/ 0 w 3890192"/>
                  <a:gd name="connsiteY3" fmla="*/ 999022 h 9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2" h="999022">
                    <a:moveTo>
                      <a:pt x="0" y="0"/>
                    </a:moveTo>
                    <a:lnTo>
                      <a:pt x="3890192" y="0"/>
                    </a:lnTo>
                    <a:lnTo>
                      <a:pt x="3890192" y="999022"/>
                    </a:lnTo>
                    <a:lnTo>
                      <a:pt x="0" y="999022"/>
                    </a:lnTo>
                    <a:close/>
                  </a:path>
                </a:pathLst>
              </a:custGeom>
              <a:solidFill>
                <a:srgbClr val="E5007D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2" name="Vrije vorm: vorm 101">
                <a:extLst>
                  <a:ext uri="{FF2B5EF4-FFF2-40B4-BE49-F238E27FC236}">
                    <a16:creationId xmlns:a16="http://schemas.microsoft.com/office/drawing/2014/main" id="{0FC61FF3-7A51-4A68-B99E-4D579A78B6E3}"/>
                  </a:ext>
                </a:extLst>
              </p:cNvPr>
              <p:cNvSpPr/>
              <p:nvPr/>
            </p:nvSpPr>
            <p:spPr>
              <a:xfrm>
                <a:off x="7350986" y="3164516"/>
                <a:ext cx="1781858" cy="887825"/>
              </a:xfrm>
              <a:custGeom>
                <a:avLst/>
                <a:gdLst>
                  <a:gd name="connsiteX0" fmla="*/ 0 w 758858"/>
                  <a:gd name="connsiteY0" fmla="*/ 0 h 381214"/>
                  <a:gd name="connsiteX1" fmla="*/ 755277 w 758858"/>
                  <a:gd name="connsiteY1" fmla="*/ 0 h 381214"/>
                  <a:gd name="connsiteX2" fmla="*/ 758858 w 758858"/>
                  <a:gd name="connsiteY2" fmla="*/ 3581 h 381214"/>
                  <a:gd name="connsiteX3" fmla="*/ 381225 w 758858"/>
                  <a:gd name="connsiteY3" fmla="*/ 381214 h 38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858" h="381214">
                    <a:moveTo>
                      <a:pt x="0" y="0"/>
                    </a:moveTo>
                    <a:lnTo>
                      <a:pt x="755277" y="0"/>
                    </a:lnTo>
                    <a:lnTo>
                      <a:pt x="758858" y="3581"/>
                    </a:lnTo>
                    <a:lnTo>
                      <a:pt x="381225" y="381214"/>
                    </a:lnTo>
                    <a:close/>
                  </a:path>
                </a:pathLst>
              </a:custGeom>
              <a:solidFill>
                <a:srgbClr val="BF027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3" name="Graphic 6">
                <a:extLst>
                  <a:ext uri="{FF2B5EF4-FFF2-40B4-BE49-F238E27FC236}">
                    <a16:creationId xmlns:a16="http://schemas.microsoft.com/office/drawing/2014/main" id="{999A557C-F10B-410E-823A-F4D0F2159B3A}"/>
                  </a:ext>
                </a:extLst>
              </p:cNvPr>
              <p:cNvSpPr/>
              <p:nvPr/>
            </p:nvSpPr>
            <p:spPr>
              <a:xfrm>
                <a:off x="8238931" y="3163312"/>
                <a:ext cx="1773431" cy="890232"/>
              </a:xfrm>
              <a:custGeom>
                <a:avLst/>
                <a:gdLst>
                  <a:gd name="connsiteX0" fmla="*/ 0 w 368433"/>
                  <a:gd name="connsiteY0" fmla="*/ 184217 h 184233"/>
                  <a:gd name="connsiteX1" fmla="*/ 368434 w 368433"/>
                  <a:gd name="connsiteY1" fmla="*/ 184234 h 184233"/>
                  <a:gd name="connsiteX2" fmla="*/ 184217 w 368433"/>
                  <a:gd name="connsiteY2" fmla="*/ 0 h 184233"/>
                  <a:gd name="connsiteX3" fmla="*/ 0 w 368433"/>
                  <a:gd name="connsiteY3" fmla="*/ 184217 h 18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33">
                    <a:moveTo>
                      <a:pt x="0" y="184217"/>
                    </a:moveTo>
                    <a:lnTo>
                      <a:pt x="368434" y="184234"/>
                    </a:lnTo>
                    <a:lnTo>
                      <a:pt x="184217" y="0"/>
                    </a:lnTo>
                    <a:lnTo>
                      <a:pt x="0" y="184217"/>
                    </a:lnTo>
                    <a:close/>
                  </a:path>
                </a:pathLst>
              </a:custGeom>
              <a:solidFill>
                <a:srgbClr val="A71380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5" name="Groep 4">
              <a:extLst>
                <a:ext uri="{FF2B5EF4-FFF2-40B4-BE49-F238E27FC236}">
                  <a16:creationId xmlns:a16="http://schemas.microsoft.com/office/drawing/2014/main" id="{63D0F653-81D1-47C7-BF75-390D762811DF}"/>
                </a:ext>
              </a:extLst>
            </p:cNvPr>
            <p:cNvGrpSpPr/>
            <p:nvPr userDrawn="1"/>
          </p:nvGrpSpPr>
          <p:grpSpPr>
            <a:xfrm>
              <a:off x="281765" y="4054102"/>
              <a:ext cx="9730597" cy="890232"/>
              <a:chOff x="281765" y="4054102"/>
              <a:chExt cx="9730597" cy="890232"/>
            </a:xfrm>
          </p:grpSpPr>
          <p:sp>
            <p:nvSpPr>
              <p:cNvPr id="99" name="Vrije vorm: vorm 98">
                <a:extLst>
                  <a:ext uri="{FF2B5EF4-FFF2-40B4-BE49-F238E27FC236}">
                    <a16:creationId xmlns:a16="http://schemas.microsoft.com/office/drawing/2014/main" id="{2D7FDBBD-0CEA-4B3F-87AF-F9D78ADCD7B3}"/>
                  </a:ext>
                </a:extLst>
              </p:cNvPr>
              <p:cNvSpPr/>
              <p:nvPr/>
            </p:nvSpPr>
            <p:spPr>
              <a:xfrm>
                <a:off x="281765" y="4055431"/>
                <a:ext cx="9730590" cy="887574"/>
              </a:xfrm>
              <a:custGeom>
                <a:avLst/>
                <a:gdLst>
                  <a:gd name="connsiteX0" fmla="*/ 0 w 3890193"/>
                  <a:gd name="connsiteY0" fmla="*/ 0 h 998237"/>
                  <a:gd name="connsiteX1" fmla="*/ 3890193 w 3890193"/>
                  <a:gd name="connsiteY1" fmla="*/ 0 h 998237"/>
                  <a:gd name="connsiteX2" fmla="*/ 3890193 w 3890193"/>
                  <a:gd name="connsiteY2" fmla="*/ 998237 h 998237"/>
                  <a:gd name="connsiteX3" fmla="*/ 0 w 3890193"/>
                  <a:gd name="connsiteY3" fmla="*/ 998237 h 99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3" h="998237">
                    <a:moveTo>
                      <a:pt x="0" y="0"/>
                    </a:moveTo>
                    <a:lnTo>
                      <a:pt x="3890193" y="0"/>
                    </a:lnTo>
                    <a:lnTo>
                      <a:pt x="3890193" y="998237"/>
                    </a:lnTo>
                    <a:lnTo>
                      <a:pt x="0" y="998237"/>
                    </a:lnTo>
                    <a:close/>
                  </a:path>
                </a:pathLst>
              </a:custGeom>
              <a:solidFill>
                <a:schemeClr val="accent2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1" name="Vrije vorm: vorm 100">
                <a:extLst>
                  <a:ext uri="{FF2B5EF4-FFF2-40B4-BE49-F238E27FC236}">
                    <a16:creationId xmlns:a16="http://schemas.microsoft.com/office/drawing/2014/main" id="{0DCB2CFC-88A6-4057-82D3-F9E5ABB83640}"/>
                  </a:ext>
                </a:extLst>
              </p:cNvPr>
              <p:cNvSpPr/>
              <p:nvPr/>
            </p:nvSpPr>
            <p:spPr>
              <a:xfrm>
                <a:off x="7355192" y="4054102"/>
                <a:ext cx="1773445" cy="890232"/>
              </a:xfrm>
              <a:custGeom>
                <a:avLst/>
                <a:gdLst>
                  <a:gd name="connsiteX0" fmla="*/ 377643 w 755275"/>
                  <a:gd name="connsiteY0" fmla="*/ 0 h 377632"/>
                  <a:gd name="connsiteX1" fmla="*/ 755275 w 755275"/>
                  <a:gd name="connsiteY1" fmla="*/ 377632 h 377632"/>
                  <a:gd name="connsiteX2" fmla="*/ 0 w 755275"/>
                  <a:gd name="connsiteY2" fmla="*/ 377632 h 37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5275" h="377632">
                    <a:moveTo>
                      <a:pt x="377643" y="0"/>
                    </a:moveTo>
                    <a:lnTo>
                      <a:pt x="755275" y="377632"/>
                    </a:lnTo>
                    <a:lnTo>
                      <a:pt x="0" y="377632"/>
                    </a:lnTo>
                    <a:close/>
                  </a:path>
                </a:pathLst>
              </a:custGeom>
              <a:solidFill>
                <a:srgbClr val="A7C80C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4" name="Graphic 6">
                <a:extLst>
                  <a:ext uri="{FF2B5EF4-FFF2-40B4-BE49-F238E27FC236}">
                    <a16:creationId xmlns:a16="http://schemas.microsoft.com/office/drawing/2014/main" id="{20ECF69E-B41C-471D-B162-4F9927B126DF}"/>
                  </a:ext>
                </a:extLst>
              </p:cNvPr>
              <p:cNvSpPr/>
              <p:nvPr/>
            </p:nvSpPr>
            <p:spPr>
              <a:xfrm>
                <a:off x="8238931" y="4054102"/>
                <a:ext cx="1773431" cy="890232"/>
              </a:xfrm>
              <a:custGeom>
                <a:avLst/>
                <a:gdLst>
                  <a:gd name="connsiteX0" fmla="*/ 184217 w 368433"/>
                  <a:gd name="connsiteY0" fmla="*/ 184217 h 184216"/>
                  <a:gd name="connsiteX1" fmla="*/ 368434 w 368433"/>
                  <a:gd name="connsiteY1" fmla="*/ 0 h 184216"/>
                  <a:gd name="connsiteX2" fmla="*/ 0 w 368433"/>
                  <a:gd name="connsiteY2" fmla="*/ 0 h 184216"/>
                  <a:gd name="connsiteX3" fmla="*/ 184217 w 368433"/>
                  <a:gd name="connsiteY3" fmla="*/ 184217 h 184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16">
                    <a:moveTo>
                      <a:pt x="184217" y="184217"/>
                    </a:moveTo>
                    <a:lnTo>
                      <a:pt x="368434" y="0"/>
                    </a:lnTo>
                    <a:lnTo>
                      <a:pt x="0" y="0"/>
                    </a:lnTo>
                    <a:lnTo>
                      <a:pt x="184217" y="184217"/>
                    </a:lnTo>
                    <a:close/>
                  </a:path>
                </a:pathLst>
              </a:custGeom>
              <a:solidFill>
                <a:srgbClr val="8BBE1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grpSp>
        <p:nvGrpSpPr>
          <p:cNvPr id="105" name="GRID" hidden="1">
            <a:extLst>
              <a:ext uri="{FF2B5EF4-FFF2-40B4-BE49-F238E27FC236}">
                <a16:creationId xmlns:a16="http://schemas.microsoft.com/office/drawing/2014/main" id="{7D174604-FE5F-4813-8732-954C528C8290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42A51D21-EADE-4E1A-925C-FB173B9687EA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7" name="Rechthoek 106">
              <a:extLst>
                <a:ext uri="{FF2B5EF4-FFF2-40B4-BE49-F238E27FC236}">
                  <a16:creationId xmlns:a16="http://schemas.microsoft.com/office/drawing/2014/main" id="{1E53A6F8-19A1-4DCA-9378-1202A64CC9EE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EF477EAB-3AAB-489A-8B40-2617F00D944B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E32858EC-9757-4F87-8E68-2E0A538BFF7A}"/>
                </a:ext>
              </a:extLst>
            </p:cNvPr>
            <p:cNvSpPr/>
            <p:nvPr userDrawn="1"/>
          </p:nvSpPr>
          <p:spPr>
            <a:xfrm>
              <a:off x="0" y="122724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4A34094A-73F0-47BE-935E-8302DA4E0F6E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4817BD70-983D-4F15-8C97-FDD7DA7D952A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0E36A908-5AC8-4999-875F-DA5D76447287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3" name="Rechthoek 112">
              <a:extLst>
                <a:ext uri="{FF2B5EF4-FFF2-40B4-BE49-F238E27FC236}">
                  <a16:creationId xmlns:a16="http://schemas.microsoft.com/office/drawing/2014/main" id="{21FED529-B705-48AF-9500-877C1BA0E84C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E5086412-09CE-4AD8-8F97-0E11DA4F1E25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770B1A5F-1D9B-4DBD-BF67-9C12233D4C57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D8CAB18A-C6CC-485C-9315-45590F672687}"/>
                </a:ext>
              </a:extLst>
            </p:cNvPr>
            <p:cNvSpPr/>
            <p:nvPr userDrawn="1"/>
          </p:nvSpPr>
          <p:spPr>
            <a:xfrm>
              <a:off x="574675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pic>
        <p:nvPicPr>
          <p:cNvPr id="118" name="LOGO">
            <a:extLst>
              <a:ext uri="{FF2B5EF4-FFF2-40B4-BE49-F238E27FC236}">
                <a16:creationId xmlns:a16="http://schemas.microsoft.com/office/drawing/2014/main" id="{FB70A35B-491F-4797-A00B-1664EDF8E7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004" y="45291"/>
            <a:ext cx="2643570" cy="12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507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hoek 31">
            <a:extLst>
              <a:ext uri="{FF2B5EF4-FFF2-40B4-BE49-F238E27FC236}">
                <a16:creationId xmlns:a16="http://schemas.microsoft.com/office/drawing/2014/main" id="{FB44FA68-46B7-4757-998C-7F2CA7BCB1D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/>
          </a:p>
        </p:txBody>
      </p:sp>
      <p:sp>
        <p:nvSpPr>
          <p:cNvPr id="136" name="Tijdelijke aanduiding voor afbeelding 135">
            <a:extLst>
              <a:ext uri="{FF2B5EF4-FFF2-40B4-BE49-F238E27FC236}">
                <a16:creationId xmlns:a16="http://schemas.microsoft.com/office/drawing/2014/main" id="{70ABD11C-2D39-460A-9871-6805FF448F5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858822" y="1376362"/>
            <a:ext cx="10026271" cy="4302777"/>
          </a:xfrm>
          <a:custGeom>
            <a:avLst/>
            <a:gdLst>
              <a:gd name="connsiteX0" fmla="*/ 0 w 11298386"/>
              <a:gd name="connsiteY0" fmla="*/ 0 h 6286212"/>
              <a:gd name="connsiteX1" fmla="*/ 11298386 w 11298386"/>
              <a:gd name="connsiteY1" fmla="*/ 0 h 6286212"/>
              <a:gd name="connsiteX2" fmla="*/ 11298386 w 11298386"/>
              <a:gd name="connsiteY2" fmla="*/ 6078273 h 6286212"/>
              <a:gd name="connsiteX3" fmla="*/ 11298386 w 11298386"/>
              <a:gd name="connsiteY3" fmla="*/ 6283325 h 6286212"/>
              <a:gd name="connsiteX4" fmla="*/ 11298386 w 11298386"/>
              <a:gd name="connsiteY4" fmla="*/ 6286212 h 6286212"/>
              <a:gd name="connsiteX5" fmla="*/ 10722386 w 11298386"/>
              <a:gd name="connsiteY5" fmla="*/ 6286212 h 6286212"/>
              <a:gd name="connsiteX6" fmla="*/ 10722386 w 11298386"/>
              <a:gd name="connsiteY6" fmla="*/ 6283325 h 6286212"/>
              <a:gd name="connsiteX7" fmla="*/ 0 w 11298386"/>
              <a:gd name="connsiteY7" fmla="*/ 6283325 h 628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98386" h="6286212">
                <a:moveTo>
                  <a:pt x="0" y="0"/>
                </a:moveTo>
                <a:lnTo>
                  <a:pt x="11298386" y="0"/>
                </a:lnTo>
                <a:lnTo>
                  <a:pt x="11298386" y="6078273"/>
                </a:lnTo>
                <a:lnTo>
                  <a:pt x="11298386" y="6283325"/>
                </a:lnTo>
                <a:lnTo>
                  <a:pt x="11298386" y="6286212"/>
                </a:lnTo>
                <a:lnTo>
                  <a:pt x="10722386" y="6286212"/>
                </a:lnTo>
                <a:lnTo>
                  <a:pt x="10722386" y="6283325"/>
                </a:lnTo>
                <a:lnTo>
                  <a:pt x="0" y="62833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2880000" anchor="ctr" anchorCtr="0">
            <a:noAutofit/>
          </a:bodyPr>
          <a:lstStyle>
            <a:lvl1pPr marL="0" indent="0" algn="ctr"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kies de gewenste afbeelding en klik op ‘Invoegen’</a:t>
            </a:r>
          </a:p>
        </p:txBody>
      </p:sp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6" name="DYNAMIC DEVICE" hidden="1">
            <a:extLst>
              <a:ext uri="{FF2B5EF4-FFF2-40B4-BE49-F238E27FC236}">
                <a16:creationId xmlns:a16="http://schemas.microsoft.com/office/drawing/2014/main" id="{B5286F1F-477A-4BE1-86FA-A1C138E1195C}"/>
              </a:ext>
            </a:extLst>
          </p:cNvPr>
          <p:cNvGrpSpPr/>
          <p:nvPr userDrawn="1"/>
        </p:nvGrpSpPr>
        <p:grpSpPr>
          <a:xfrm>
            <a:off x="281765" y="3163312"/>
            <a:ext cx="9730597" cy="1781022"/>
            <a:chOff x="281765" y="3163312"/>
            <a:chExt cx="9730597" cy="1781022"/>
          </a:xfrm>
        </p:grpSpPr>
        <p:grpSp>
          <p:nvGrpSpPr>
            <p:cNvPr id="2" name="Groep 1">
              <a:extLst>
                <a:ext uri="{FF2B5EF4-FFF2-40B4-BE49-F238E27FC236}">
                  <a16:creationId xmlns:a16="http://schemas.microsoft.com/office/drawing/2014/main" id="{FFFCDC1A-E77C-4645-AA40-37FAF279D15C}"/>
                </a:ext>
              </a:extLst>
            </p:cNvPr>
            <p:cNvGrpSpPr/>
            <p:nvPr userDrawn="1"/>
          </p:nvGrpSpPr>
          <p:grpSpPr>
            <a:xfrm>
              <a:off x="281765" y="3163312"/>
              <a:ext cx="9730597" cy="890232"/>
              <a:chOff x="281765" y="3163312"/>
              <a:chExt cx="9730597" cy="890232"/>
            </a:xfrm>
          </p:grpSpPr>
          <p:sp>
            <p:nvSpPr>
              <p:cNvPr id="98" name="Vrije vorm: vorm 97">
                <a:extLst>
                  <a:ext uri="{FF2B5EF4-FFF2-40B4-BE49-F238E27FC236}">
                    <a16:creationId xmlns:a16="http://schemas.microsoft.com/office/drawing/2014/main" id="{FB5C508C-270E-4884-BA6D-F33265BFDF73}"/>
                  </a:ext>
                </a:extLst>
              </p:cNvPr>
              <p:cNvSpPr/>
              <p:nvPr/>
            </p:nvSpPr>
            <p:spPr>
              <a:xfrm>
                <a:off x="281765" y="3163828"/>
                <a:ext cx="9730590" cy="889200"/>
              </a:xfrm>
              <a:custGeom>
                <a:avLst/>
                <a:gdLst>
                  <a:gd name="connsiteX0" fmla="*/ 0 w 3890192"/>
                  <a:gd name="connsiteY0" fmla="*/ 0 h 999022"/>
                  <a:gd name="connsiteX1" fmla="*/ 3890192 w 3890192"/>
                  <a:gd name="connsiteY1" fmla="*/ 0 h 999022"/>
                  <a:gd name="connsiteX2" fmla="*/ 3890192 w 3890192"/>
                  <a:gd name="connsiteY2" fmla="*/ 999022 h 999022"/>
                  <a:gd name="connsiteX3" fmla="*/ 0 w 3890192"/>
                  <a:gd name="connsiteY3" fmla="*/ 999022 h 9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2" h="999022">
                    <a:moveTo>
                      <a:pt x="0" y="0"/>
                    </a:moveTo>
                    <a:lnTo>
                      <a:pt x="3890192" y="0"/>
                    </a:lnTo>
                    <a:lnTo>
                      <a:pt x="3890192" y="999022"/>
                    </a:lnTo>
                    <a:lnTo>
                      <a:pt x="0" y="999022"/>
                    </a:lnTo>
                    <a:close/>
                  </a:path>
                </a:pathLst>
              </a:custGeom>
              <a:solidFill>
                <a:srgbClr val="E5007D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2" name="Vrije vorm: vorm 101">
                <a:extLst>
                  <a:ext uri="{FF2B5EF4-FFF2-40B4-BE49-F238E27FC236}">
                    <a16:creationId xmlns:a16="http://schemas.microsoft.com/office/drawing/2014/main" id="{0FC61FF3-7A51-4A68-B99E-4D579A78B6E3}"/>
                  </a:ext>
                </a:extLst>
              </p:cNvPr>
              <p:cNvSpPr/>
              <p:nvPr/>
            </p:nvSpPr>
            <p:spPr>
              <a:xfrm>
                <a:off x="7350986" y="3164516"/>
                <a:ext cx="1781858" cy="887825"/>
              </a:xfrm>
              <a:custGeom>
                <a:avLst/>
                <a:gdLst>
                  <a:gd name="connsiteX0" fmla="*/ 0 w 758858"/>
                  <a:gd name="connsiteY0" fmla="*/ 0 h 381214"/>
                  <a:gd name="connsiteX1" fmla="*/ 755277 w 758858"/>
                  <a:gd name="connsiteY1" fmla="*/ 0 h 381214"/>
                  <a:gd name="connsiteX2" fmla="*/ 758858 w 758858"/>
                  <a:gd name="connsiteY2" fmla="*/ 3581 h 381214"/>
                  <a:gd name="connsiteX3" fmla="*/ 381225 w 758858"/>
                  <a:gd name="connsiteY3" fmla="*/ 381214 h 38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858" h="381214">
                    <a:moveTo>
                      <a:pt x="0" y="0"/>
                    </a:moveTo>
                    <a:lnTo>
                      <a:pt x="755277" y="0"/>
                    </a:lnTo>
                    <a:lnTo>
                      <a:pt x="758858" y="3581"/>
                    </a:lnTo>
                    <a:lnTo>
                      <a:pt x="381225" y="381214"/>
                    </a:lnTo>
                    <a:close/>
                  </a:path>
                </a:pathLst>
              </a:custGeom>
              <a:solidFill>
                <a:srgbClr val="BF027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3" name="Graphic 6">
                <a:extLst>
                  <a:ext uri="{FF2B5EF4-FFF2-40B4-BE49-F238E27FC236}">
                    <a16:creationId xmlns:a16="http://schemas.microsoft.com/office/drawing/2014/main" id="{999A557C-F10B-410E-823A-F4D0F2159B3A}"/>
                  </a:ext>
                </a:extLst>
              </p:cNvPr>
              <p:cNvSpPr/>
              <p:nvPr/>
            </p:nvSpPr>
            <p:spPr>
              <a:xfrm>
                <a:off x="8238931" y="3163312"/>
                <a:ext cx="1773431" cy="890232"/>
              </a:xfrm>
              <a:custGeom>
                <a:avLst/>
                <a:gdLst>
                  <a:gd name="connsiteX0" fmla="*/ 0 w 368433"/>
                  <a:gd name="connsiteY0" fmla="*/ 184217 h 184233"/>
                  <a:gd name="connsiteX1" fmla="*/ 368434 w 368433"/>
                  <a:gd name="connsiteY1" fmla="*/ 184234 h 184233"/>
                  <a:gd name="connsiteX2" fmla="*/ 184217 w 368433"/>
                  <a:gd name="connsiteY2" fmla="*/ 0 h 184233"/>
                  <a:gd name="connsiteX3" fmla="*/ 0 w 368433"/>
                  <a:gd name="connsiteY3" fmla="*/ 184217 h 18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33">
                    <a:moveTo>
                      <a:pt x="0" y="184217"/>
                    </a:moveTo>
                    <a:lnTo>
                      <a:pt x="368434" y="184234"/>
                    </a:lnTo>
                    <a:lnTo>
                      <a:pt x="184217" y="0"/>
                    </a:lnTo>
                    <a:lnTo>
                      <a:pt x="0" y="184217"/>
                    </a:lnTo>
                    <a:close/>
                  </a:path>
                </a:pathLst>
              </a:custGeom>
              <a:solidFill>
                <a:srgbClr val="A71380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5" name="Groep 4">
              <a:extLst>
                <a:ext uri="{FF2B5EF4-FFF2-40B4-BE49-F238E27FC236}">
                  <a16:creationId xmlns:a16="http://schemas.microsoft.com/office/drawing/2014/main" id="{63D0F653-81D1-47C7-BF75-390D762811DF}"/>
                </a:ext>
              </a:extLst>
            </p:cNvPr>
            <p:cNvGrpSpPr/>
            <p:nvPr userDrawn="1"/>
          </p:nvGrpSpPr>
          <p:grpSpPr>
            <a:xfrm>
              <a:off x="281765" y="4054102"/>
              <a:ext cx="9730597" cy="890232"/>
              <a:chOff x="281765" y="4054102"/>
              <a:chExt cx="9730597" cy="890232"/>
            </a:xfrm>
          </p:grpSpPr>
          <p:sp>
            <p:nvSpPr>
              <p:cNvPr id="99" name="Vrije vorm: vorm 98">
                <a:extLst>
                  <a:ext uri="{FF2B5EF4-FFF2-40B4-BE49-F238E27FC236}">
                    <a16:creationId xmlns:a16="http://schemas.microsoft.com/office/drawing/2014/main" id="{2D7FDBBD-0CEA-4B3F-87AF-F9D78ADCD7B3}"/>
                  </a:ext>
                </a:extLst>
              </p:cNvPr>
              <p:cNvSpPr/>
              <p:nvPr/>
            </p:nvSpPr>
            <p:spPr>
              <a:xfrm>
                <a:off x="281765" y="4055431"/>
                <a:ext cx="9730590" cy="887574"/>
              </a:xfrm>
              <a:custGeom>
                <a:avLst/>
                <a:gdLst>
                  <a:gd name="connsiteX0" fmla="*/ 0 w 3890193"/>
                  <a:gd name="connsiteY0" fmla="*/ 0 h 998237"/>
                  <a:gd name="connsiteX1" fmla="*/ 3890193 w 3890193"/>
                  <a:gd name="connsiteY1" fmla="*/ 0 h 998237"/>
                  <a:gd name="connsiteX2" fmla="*/ 3890193 w 3890193"/>
                  <a:gd name="connsiteY2" fmla="*/ 998237 h 998237"/>
                  <a:gd name="connsiteX3" fmla="*/ 0 w 3890193"/>
                  <a:gd name="connsiteY3" fmla="*/ 998237 h 99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3" h="998237">
                    <a:moveTo>
                      <a:pt x="0" y="0"/>
                    </a:moveTo>
                    <a:lnTo>
                      <a:pt x="3890193" y="0"/>
                    </a:lnTo>
                    <a:lnTo>
                      <a:pt x="3890193" y="998237"/>
                    </a:lnTo>
                    <a:lnTo>
                      <a:pt x="0" y="998237"/>
                    </a:lnTo>
                    <a:close/>
                  </a:path>
                </a:pathLst>
              </a:custGeom>
              <a:solidFill>
                <a:schemeClr val="accent2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1" name="Vrije vorm: vorm 100">
                <a:extLst>
                  <a:ext uri="{FF2B5EF4-FFF2-40B4-BE49-F238E27FC236}">
                    <a16:creationId xmlns:a16="http://schemas.microsoft.com/office/drawing/2014/main" id="{0DCB2CFC-88A6-4057-82D3-F9E5ABB83640}"/>
                  </a:ext>
                </a:extLst>
              </p:cNvPr>
              <p:cNvSpPr/>
              <p:nvPr/>
            </p:nvSpPr>
            <p:spPr>
              <a:xfrm>
                <a:off x="7355192" y="4054102"/>
                <a:ext cx="1773445" cy="890232"/>
              </a:xfrm>
              <a:custGeom>
                <a:avLst/>
                <a:gdLst>
                  <a:gd name="connsiteX0" fmla="*/ 377643 w 755275"/>
                  <a:gd name="connsiteY0" fmla="*/ 0 h 377632"/>
                  <a:gd name="connsiteX1" fmla="*/ 755275 w 755275"/>
                  <a:gd name="connsiteY1" fmla="*/ 377632 h 377632"/>
                  <a:gd name="connsiteX2" fmla="*/ 0 w 755275"/>
                  <a:gd name="connsiteY2" fmla="*/ 377632 h 37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5275" h="377632">
                    <a:moveTo>
                      <a:pt x="377643" y="0"/>
                    </a:moveTo>
                    <a:lnTo>
                      <a:pt x="755275" y="377632"/>
                    </a:lnTo>
                    <a:lnTo>
                      <a:pt x="0" y="377632"/>
                    </a:lnTo>
                    <a:close/>
                  </a:path>
                </a:pathLst>
              </a:custGeom>
              <a:solidFill>
                <a:srgbClr val="A7C80C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4" name="Graphic 6">
                <a:extLst>
                  <a:ext uri="{FF2B5EF4-FFF2-40B4-BE49-F238E27FC236}">
                    <a16:creationId xmlns:a16="http://schemas.microsoft.com/office/drawing/2014/main" id="{20ECF69E-B41C-471D-B162-4F9927B126DF}"/>
                  </a:ext>
                </a:extLst>
              </p:cNvPr>
              <p:cNvSpPr/>
              <p:nvPr/>
            </p:nvSpPr>
            <p:spPr>
              <a:xfrm>
                <a:off x="8238931" y="4054102"/>
                <a:ext cx="1773431" cy="890232"/>
              </a:xfrm>
              <a:custGeom>
                <a:avLst/>
                <a:gdLst>
                  <a:gd name="connsiteX0" fmla="*/ 184217 w 368433"/>
                  <a:gd name="connsiteY0" fmla="*/ 184217 h 184216"/>
                  <a:gd name="connsiteX1" fmla="*/ 368434 w 368433"/>
                  <a:gd name="connsiteY1" fmla="*/ 0 h 184216"/>
                  <a:gd name="connsiteX2" fmla="*/ 0 w 368433"/>
                  <a:gd name="connsiteY2" fmla="*/ 0 h 184216"/>
                  <a:gd name="connsiteX3" fmla="*/ 184217 w 368433"/>
                  <a:gd name="connsiteY3" fmla="*/ 184217 h 184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16">
                    <a:moveTo>
                      <a:pt x="184217" y="184217"/>
                    </a:moveTo>
                    <a:lnTo>
                      <a:pt x="368434" y="0"/>
                    </a:lnTo>
                    <a:lnTo>
                      <a:pt x="0" y="0"/>
                    </a:lnTo>
                    <a:lnTo>
                      <a:pt x="184217" y="184217"/>
                    </a:lnTo>
                    <a:close/>
                  </a:path>
                </a:pathLst>
              </a:custGeom>
              <a:solidFill>
                <a:srgbClr val="8BBE1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grpSp>
        <p:nvGrpSpPr>
          <p:cNvPr id="105" name="GRID" hidden="1">
            <a:extLst>
              <a:ext uri="{FF2B5EF4-FFF2-40B4-BE49-F238E27FC236}">
                <a16:creationId xmlns:a16="http://schemas.microsoft.com/office/drawing/2014/main" id="{7D174604-FE5F-4813-8732-954C528C8290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42A51D21-EADE-4E1A-925C-FB173B9687EA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7" name="Rechthoek 106">
              <a:extLst>
                <a:ext uri="{FF2B5EF4-FFF2-40B4-BE49-F238E27FC236}">
                  <a16:creationId xmlns:a16="http://schemas.microsoft.com/office/drawing/2014/main" id="{1E53A6F8-19A1-4DCA-9378-1202A64CC9EE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EF477EAB-3AAB-489A-8B40-2617F00D944B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E32858EC-9757-4F87-8E68-2E0A538BFF7A}"/>
                </a:ext>
              </a:extLst>
            </p:cNvPr>
            <p:cNvSpPr/>
            <p:nvPr userDrawn="1"/>
          </p:nvSpPr>
          <p:spPr>
            <a:xfrm>
              <a:off x="0" y="122724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4A34094A-73F0-47BE-935E-8302DA4E0F6E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4817BD70-983D-4F15-8C97-FDD7DA7D952A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0E36A908-5AC8-4999-875F-DA5D76447287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3" name="Rechthoek 112">
              <a:extLst>
                <a:ext uri="{FF2B5EF4-FFF2-40B4-BE49-F238E27FC236}">
                  <a16:creationId xmlns:a16="http://schemas.microsoft.com/office/drawing/2014/main" id="{21FED529-B705-48AF-9500-877C1BA0E84C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E5086412-09CE-4AD8-8F97-0E11DA4F1E25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770B1A5F-1D9B-4DBD-BF67-9C12233D4C57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D8CAB18A-C6CC-485C-9315-45590F672687}"/>
                </a:ext>
              </a:extLst>
            </p:cNvPr>
            <p:cNvSpPr/>
            <p:nvPr userDrawn="1"/>
          </p:nvSpPr>
          <p:spPr>
            <a:xfrm>
              <a:off x="574675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pic>
        <p:nvPicPr>
          <p:cNvPr id="118" name="LOGO">
            <a:extLst>
              <a:ext uri="{FF2B5EF4-FFF2-40B4-BE49-F238E27FC236}">
                <a16:creationId xmlns:a16="http://schemas.microsoft.com/office/drawing/2014/main" id="{FB70A35B-491F-4797-A00B-1664EDF8E7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004" y="45291"/>
            <a:ext cx="2643570" cy="12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34729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ILIG WERKEN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3D8A1C1D-5B10-4C2E-904B-08AB5586735A}"/>
              </a:ext>
            </a:extLst>
          </p:cNvPr>
          <p:cNvSpPr/>
          <p:nvPr userDrawn="1"/>
        </p:nvSpPr>
        <p:spPr>
          <a:xfrm>
            <a:off x="288000" y="1388727"/>
            <a:ext cx="11603963" cy="51876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err="1"/>
          </a:p>
        </p:txBody>
      </p:sp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175" name="GRID" hidden="1">
            <a:extLst>
              <a:ext uri="{FF2B5EF4-FFF2-40B4-BE49-F238E27FC236}">
                <a16:creationId xmlns:a16="http://schemas.microsoft.com/office/drawing/2014/main" id="{CA6A9B3F-40D6-46B3-A74D-498355D95E3F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76" name="Rechthoek 175">
              <a:extLst>
                <a:ext uri="{FF2B5EF4-FFF2-40B4-BE49-F238E27FC236}">
                  <a16:creationId xmlns:a16="http://schemas.microsoft.com/office/drawing/2014/main" id="{F62F0052-6DA4-4CBF-A32B-103D5CD5BF38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7" name="Rechthoek 176">
              <a:extLst>
                <a:ext uri="{FF2B5EF4-FFF2-40B4-BE49-F238E27FC236}">
                  <a16:creationId xmlns:a16="http://schemas.microsoft.com/office/drawing/2014/main" id="{AA06759C-9882-4BD0-8135-F36FF8AA543B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8" name="Rechthoek 177">
              <a:extLst>
                <a:ext uri="{FF2B5EF4-FFF2-40B4-BE49-F238E27FC236}">
                  <a16:creationId xmlns:a16="http://schemas.microsoft.com/office/drawing/2014/main" id="{B7095DA1-8606-456F-8F5F-241C28CE4660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9" name="Rechthoek 178">
              <a:extLst>
                <a:ext uri="{FF2B5EF4-FFF2-40B4-BE49-F238E27FC236}">
                  <a16:creationId xmlns:a16="http://schemas.microsoft.com/office/drawing/2014/main" id="{17889CC4-5974-4093-BFDB-9D4C254D963F}"/>
                </a:ext>
              </a:extLst>
            </p:cNvPr>
            <p:cNvSpPr/>
            <p:nvPr userDrawn="1"/>
          </p:nvSpPr>
          <p:spPr>
            <a:xfrm>
              <a:off x="0" y="156433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0" name="Rechthoek 179">
              <a:extLst>
                <a:ext uri="{FF2B5EF4-FFF2-40B4-BE49-F238E27FC236}">
                  <a16:creationId xmlns:a16="http://schemas.microsoft.com/office/drawing/2014/main" id="{E23E0F9B-9515-45AD-9457-6DBA501FE8CF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1" name="Rechthoek 180">
              <a:extLst>
                <a:ext uri="{FF2B5EF4-FFF2-40B4-BE49-F238E27FC236}">
                  <a16:creationId xmlns:a16="http://schemas.microsoft.com/office/drawing/2014/main" id="{BA037040-AE76-4188-A914-6054A6F07307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2" name="Rechthoek 181">
              <a:extLst>
                <a:ext uri="{FF2B5EF4-FFF2-40B4-BE49-F238E27FC236}">
                  <a16:creationId xmlns:a16="http://schemas.microsoft.com/office/drawing/2014/main" id="{B57F10AC-6A61-46E8-8123-50FA04F99E88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3" name="Rechthoek 182">
              <a:extLst>
                <a:ext uri="{FF2B5EF4-FFF2-40B4-BE49-F238E27FC236}">
                  <a16:creationId xmlns:a16="http://schemas.microsoft.com/office/drawing/2014/main" id="{F8A54643-D40F-4924-A10B-279198E12338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4" name="Rechthoek 183">
              <a:extLst>
                <a:ext uri="{FF2B5EF4-FFF2-40B4-BE49-F238E27FC236}">
                  <a16:creationId xmlns:a16="http://schemas.microsoft.com/office/drawing/2014/main" id="{AAC471D0-20E5-4B64-9278-F91CE7F15DF0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5" name="Rechthoek 184">
              <a:extLst>
                <a:ext uri="{FF2B5EF4-FFF2-40B4-BE49-F238E27FC236}">
                  <a16:creationId xmlns:a16="http://schemas.microsoft.com/office/drawing/2014/main" id="{2EBF5C2F-3072-4421-AC10-FFB75AE5729F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86" name="Tijdelijke aanduiding voor tekst 2">
            <a:extLst>
              <a:ext uri="{FF2B5EF4-FFF2-40B4-BE49-F238E27FC236}">
                <a16:creationId xmlns:a16="http://schemas.microsoft.com/office/drawing/2014/main" id="{EAF81E43-0A3B-47FB-A80E-EC99E7671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6562800"/>
            <a:ext cx="12193200" cy="295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    </a:t>
            </a:r>
          </a:p>
        </p:txBody>
      </p:sp>
      <p:sp>
        <p:nvSpPr>
          <p:cNvPr id="85" name="Tijdelijke aanduiding voor voettekst 4">
            <a:extLst>
              <a:ext uri="{FF2B5EF4-FFF2-40B4-BE49-F238E27FC236}">
                <a16:creationId xmlns:a16="http://schemas.microsoft.com/office/drawing/2014/main" id="{BB94662C-E490-40C7-A8CE-6910225FDE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4051" y="6656739"/>
            <a:ext cx="4114800" cy="1073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8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nl-NL"/>
              <a:t>Voettekst</a:t>
            </a:r>
          </a:p>
        </p:txBody>
      </p:sp>
      <p:sp>
        <p:nvSpPr>
          <p:cNvPr id="87" name="Tijdelijke aanduiding voor dianummer 5">
            <a:extLst>
              <a:ext uri="{FF2B5EF4-FFF2-40B4-BE49-F238E27FC236}">
                <a16:creationId xmlns:a16="http://schemas.microsoft.com/office/drawing/2014/main" id="{F4BF8EFB-2FD2-4BE5-85A4-13ADE9AED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0553" y="6656739"/>
            <a:ext cx="284597" cy="1073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900" b="1">
                <a:solidFill>
                  <a:schemeClr val="accent1"/>
                </a:solidFill>
                <a:latin typeface="+mn-lt"/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251" name="Titel 3">
            <a:extLst>
              <a:ext uri="{FF2B5EF4-FFF2-40B4-BE49-F238E27FC236}">
                <a16:creationId xmlns:a16="http://schemas.microsoft.com/office/drawing/2014/main" id="{217B1824-C97A-4A1F-9E4F-0075EA5A87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0124" y="302833"/>
            <a:ext cx="8280000" cy="600455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>
              <a:defRPr lang="nl-NL" sz="2800" b="1" dirty="0">
                <a:solidFill>
                  <a:srgbClr val="635D63"/>
                </a:solidFill>
              </a:defRPr>
            </a:lvl1pPr>
          </a:lstStyle>
          <a:p>
            <a:pPr lvl="0"/>
            <a:r>
              <a:rPr lang="nl-NL" noProof="0"/>
              <a:t>Plaats de titel van de dia hier</a:t>
            </a:r>
            <a:endParaRPr lang="nl-NL"/>
          </a:p>
        </p:txBody>
      </p:sp>
      <p:pic>
        <p:nvPicPr>
          <p:cNvPr id="266" name="Afbeelding 265">
            <a:extLst>
              <a:ext uri="{FF2B5EF4-FFF2-40B4-BE49-F238E27FC236}">
                <a16:creationId xmlns:a16="http://schemas.microsoft.com/office/drawing/2014/main" id="{1890ECE4-530A-43D9-B35F-44A113EF2A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4" t="36321" b="35981"/>
          <a:stretch/>
        </p:blipFill>
        <p:spPr>
          <a:xfrm>
            <a:off x="0" y="281580"/>
            <a:ext cx="927938" cy="627125"/>
          </a:xfrm>
          <a:custGeom>
            <a:avLst/>
            <a:gdLst>
              <a:gd name="connsiteX0" fmla="*/ 0 w 927938"/>
              <a:gd name="connsiteY0" fmla="*/ 0 h 627125"/>
              <a:gd name="connsiteX1" fmla="*/ 927938 w 927938"/>
              <a:gd name="connsiteY1" fmla="*/ 0 h 627125"/>
              <a:gd name="connsiteX2" fmla="*/ 927938 w 927938"/>
              <a:gd name="connsiteY2" fmla="*/ 627125 h 627125"/>
              <a:gd name="connsiteX3" fmla="*/ 0 w 927938"/>
              <a:gd name="connsiteY3" fmla="*/ 627125 h 62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938" h="627125">
                <a:moveTo>
                  <a:pt x="0" y="0"/>
                </a:moveTo>
                <a:lnTo>
                  <a:pt x="927938" y="0"/>
                </a:lnTo>
                <a:lnTo>
                  <a:pt x="927938" y="627125"/>
                </a:lnTo>
                <a:lnTo>
                  <a:pt x="0" y="627125"/>
                </a:ln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E964BC-BED8-5045-9072-EC609DDDF304}"/>
              </a:ext>
            </a:extLst>
          </p:cNvPr>
          <p:cNvSpPr txBox="1"/>
          <p:nvPr userDrawn="1"/>
        </p:nvSpPr>
        <p:spPr>
          <a:xfrm>
            <a:off x="12666133" y="5748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NL" sz="1600" err="1"/>
          </a:p>
        </p:txBody>
      </p:sp>
    </p:spTree>
    <p:extLst>
      <p:ext uri="{BB962C8B-B14F-4D97-AF65-F5344CB8AC3E}">
        <p14:creationId xmlns:p14="http://schemas.microsoft.com/office/powerpoint/2010/main" val="1216357836"/>
      </p:ext>
    </p:extLst>
  </p:cSld>
  <p:clrMapOvr>
    <a:masterClrMapping/>
  </p:clrMapOvr>
  <p:transition spd="slow">
    <p:strips dir="rd"/>
  </p:transition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ILIG WERKEN GRIJ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3D8A1C1D-5B10-4C2E-904B-08AB5586735A}"/>
              </a:ext>
            </a:extLst>
          </p:cNvPr>
          <p:cNvSpPr/>
          <p:nvPr userDrawn="1"/>
        </p:nvSpPr>
        <p:spPr>
          <a:xfrm>
            <a:off x="288000" y="1388727"/>
            <a:ext cx="11603963" cy="518769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err="1"/>
          </a:p>
        </p:txBody>
      </p:sp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175" name="GRID" hidden="1">
            <a:extLst>
              <a:ext uri="{FF2B5EF4-FFF2-40B4-BE49-F238E27FC236}">
                <a16:creationId xmlns:a16="http://schemas.microsoft.com/office/drawing/2014/main" id="{CA6A9B3F-40D6-46B3-A74D-498355D95E3F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76" name="Rechthoek 175">
              <a:extLst>
                <a:ext uri="{FF2B5EF4-FFF2-40B4-BE49-F238E27FC236}">
                  <a16:creationId xmlns:a16="http://schemas.microsoft.com/office/drawing/2014/main" id="{F62F0052-6DA4-4CBF-A32B-103D5CD5BF38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7" name="Rechthoek 176">
              <a:extLst>
                <a:ext uri="{FF2B5EF4-FFF2-40B4-BE49-F238E27FC236}">
                  <a16:creationId xmlns:a16="http://schemas.microsoft.com/office/drawing/2014/main" id="{AA06759C-9882-4BD0-8135-F36FF8AA543B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8" name="Rechthoek 177">
              <a:extLst>
                <a:ext uri="{FF2B5EF4-FFF2-40B4-BE49-F238E27FC236}">
                  <a16:creationId xmlns:a16="http://schemas.microsoft.com/office/drawing/2014/main" id="{B7095DA1-8606-456F-8F5F-241C28CE4660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9" name="Rechthoek 178">
              <a:extLst>
                <a:ext uri="{FF2B5EF4-FFF2-40B4-BE49-F238E27FC236}">
                  <a16:creationId xmlns:a16="http://schemas.microsoft.com/office/drawing/2014/main" id="{17889CC4-5974-4093-BFDB-9D4C254D963F}"/>
                </a:ext>
              </a:extLst>
            </p:cNvPr>
            <p:cNvSpPr/>
            <p:nvPr userDrawn="1"/>
          </p:nvSpPr>
          <p:spPr>
            <a:xfrm>
              <a:off x="0" y="156433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0" name="Rechthoek 179">
              <a:extLst>
                <a:ext uri="{FF2B5EF4-FFF2-40B4-BE49-F238E27FC236}">
                  <a16:creationId xmlns:a16="http://schemas.microsoft.com/office/drawing/2014/main" id="{E23E0F9B-9515-45AD-9457-6DBA501FE8CF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1" name="Rechthoek 180">
              <a:extLst>
                <a:ext uri="{FF2B5EF4-FFF2-40B4-BE49-F238E27FC236}">
                  <a16:creationId xmlns:a16="http://schemas.microsoft.com/office/drawing/2014/main" id="{BA037040-AE76-4188-A914-6054A6F07307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2" name="Rechthoek 181">
              <a:extLst>
                <a:ext uri="{FF2B5EF4-FFF2-40B4-BE49-F238E27FC236}">
                  <a16:creationId xmlns:a16="http://schemas.microsoft.com/office/drawing/2014/main" id="{B57F10AC-6A61-46E8-8123-50FA04F99E88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3" name="Rechthoek 182">
              <a:extLst>
                <a:ext uri="{FF2B5EF4-FFF2-40B4-BE49-F238E27FC236}">
                  <a16:creationId xmlns:a16="http://schemas.microsoft.com/office/drawing/2014/main" id="{F8A54643-D40F-4924-A10B-279198E12338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4" name="Rechthoek 183">
              <a:extLst>
                <a:ext uri="{FF2B5EF4-FFF2-40B4-BE49-F238E27FC236}">
                  <a16:creationId xmlns:a16="http://schemas.microsoft.com/office/drawing/2014/main" id="{AAC471D0-20E5-4B64-9278-F91CE7F15DF0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5" name="Rechthoek 184">
              <a:extLst>
                <a:ext uri="{FF2B5EF4-FFF2-40B4-BE49-F238E27FC236}">
                  <a16:creationId xmlns:a16="http://schemas.microsoft.com/office/drawing/2014/main" id="{2EBF5C2F-3072-4421-AC10-FFB75AE5729F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86" name="Tijdelijke aanduiding voor tekst 2">
            <a:extLst>
              <a:ext uri="{FF2B5EF4-FFF2-40B4-BE49-F238E27FC236}">
                <a16:creationId xmlns:a16="http://schemas.microsoft.com/office/drawing/2014/main" id="{EAF81E43-0A3B-47FB-A80E-EC99E7671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6562800"/>
            <a:ext cx="12193200" cy="2952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    </a:t>
            </a:r>
          </a:p>
        </p:txBody>
      </p:sp>
      <p:sp>
        <p:nvSpPr>
          <p:cNvPr id="251" name="Titel 3">
            <a:extLst>
              <a:ext uri="{FF2B5EF4-FFF2-40B4-BE49-F238E27FC236}">
                <a16:creationId xmlns:a16="http://schemas.microsoft.com/office/drawing/2014/main" id="{217B1824-C97A-4A1F-9E4F-0075EA5A87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0124" y="302833"/>
            <a:ext cx="8280000" cy="600455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>
              <a:defRPr lang="nl-NL" sz="2800" b="1" dirty="0">
                <a:solidFill>
                  <a:srgbClr val="635D63"/>
                </a:solidFill>
              </a:defRPr>
            </a:lvl1pPr>
          </a:lstStyle>
          <a:p>
            <a:pPr lvl="0"/>
            <a:r>
              <a:rPr lang="nl-NL" noProof="0"/>
              <a:t>Plaats de titel van de dia hier</a:t>
            </a:r>
            <a:endParaRPr lang="nl-NL"/>
          </a:p>
        </p:txBody>
      </p:sp>
      <p:pic>
        <p:nvPicPr>
          <p:cNvPr id="266" name="Afbeelding 265">
            <a:extLst>
              <a:ext uri="{FF2B5EF4-FFF2-40B4-BE49-F238E27FC236}">
                <a16:creationId xmlns:a16="http://schemas.microsoft.com/office/drawing/2014/main" id="{1890ECE4-530A-43D9-B35F-44A113EF2A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4" t="36321" b="35981"/>
          <a:stretch/>
        </p:blipFill>
        <p:spPr>
          <a:xfrm>
            <a:off x="0" y="281580"/>
            <a:ext cx="927938" cy="627125"/>
          </a:xfrm>
          <a:custGeom>
            <a:avLst/>
            <a:gdLst>
              <a:gd name="connsiteX0" fmla="*/ 0 w 927938"/>
              <a:gd name="connsiteY0" fmla="*/ 0 h 627125"/>
              <a:gd name="connsiteX1" fmla="*/ 927938 w 927938"/>
              <a:gd name="connsiteY1" fmla="*/ 0 h 627125"/>
              <a:gd name="connsiteX2" fmla="*/ 927938 w 927938"/>
              <a:gd name="connsiteY2" fmla="*/ 627125 h 627125"/>
              <a:gd name="connsiteX3" fmla="*/ 0 w 927938"/>
              <a:gd name="connsiteY3" fmla="*/ 627125 h 62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938" h="627125">
                <a:moveTo>
                  <a:pt x="0" y="0"/>
                </a:moveTo>
                <a:lnTo>
                  <a:pt x="927938" y="0"/>
                </a:lnTo>
                <a:lnTo>
                  <a:pt x="927938" y="627125"/>
                </a:lnTo>
                <a:lnTo>
                  <a:pt x="0" y="627125"/>
                </a:lnTo>
                <a:close/>
              </a:path>
            </a:pathLst>
          </a:custGeom>
        </p:spPr>
      </p:pic>
      <p:sp>
        <p:nvSpPr>
          <p:cNvPr id="101" name="Tijdelijke aanduiding voor voettekst 4">
            <a:extLst>
              <a:ext uri="{FF2B5EF4-FFF2-40B4-BE49-F238E27FC236}">
                <a16:creationId xmlns:a16="http://schemas.microsoft.com/office/drawing/2014/main" id="{430DFE37-966D-404C-B1C9-28F916F13B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4051" y="6656739"/>
            <a:ext cx="4114800" cy="1073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8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nl-NL"/>
              <a:t>Voettekst</a:t>
            </a:r>
          </a:p>
        </p:txBody>
      </p:sp>
      <p:sp>
        <p:nvSpPr>
          <p:cNvPr id="102" name="Tijdelijke aanduiding voor dianummer 5">
            <a:extLst>
              <a:ext uri="{FF2B5EF4-FFF2-40B4-BE49-F238E27FC236}">
                <a16:creationId xmlns:a16="http://schemas.microsoft.com/office/drawing/2014/main" id="{03D34656-B4A2-FF4A-ACB6-425EC11A7A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0553" y="6656739"/>
            <a:ext cx="284597" cy="1073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900" b="1">
                <a:solidFill>
                  <a:schemeClr val="accent1"/>
                </a:solidFill>
                <a:latin typeface="+mn-lt"/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4486613"/>
      </p:ext>
    </p:extLst>
  </p:cSld>
  <p:clrMapOvr>
    <a:masterClrMapping/>
  </p:clrMapOvr>
  <p:transition spd="slow">
    <p:strips dir="rd"/>
  </p:transition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175" name="GRID" hidden="1">
            <a:extLst>
              <a:ext uri="{FF2B5EF4-FFF2-40B4-BE49-F238E27FC236}">
                <a16:creationId xmlns:a16="http://schemas.microsoft.com/office/drawing/2014/main" id="{CA6A9B3F-40D6-46B3-A74D-498355D95E3F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76" name="Rechthoek 175">
              <a:extLst>
                <a:ext uri="{FF2B5EF4-FFF2-40B4-BE49-F238E27FC236}">
                  <a16:creationId xmlns:a16="http://schemas.microsoft.com/office/drawing/2014/main" id="{F62F0052-6DA4-4CBF-A32B-103D5CD5BF38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7" name="Rechthoek 176">
              <a:extLst>
                <a:ext uri="{FF2B5EF4-FFF2-40B4-BE49-F238E27FC236}">
                  <a16:creationId xmlns:a16="http://schemas.microsoft.com/office/drawing/2014/main" id="{AA06759C-9882-4BD0-8135-F36FF8AA543B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8" name="Rechthoek 177">
              <a:extLst>
                <a:ext uri="{FF2B5EF4-FFF2-40B4-BE49-F238E27FC236}">
                  <a16:creationId xmlns:a16="http://schemas.microsoft.com/office/drawing/2014/main" id="{B7095DA1-8606-456F-8F5F-241C28CE4660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9" name="Rechthoek 178">
              <a:extLst>
                <a:ext uri="{FF2B5EF4-FFF2-40B4-BE49-F238E27FC236}">
                  <a16:creationId xmlns:a16="http://schemas.microsoft.com/office/drawing/2014/main" id="{17889CC4-5974-4093-BFDB-9D4C254D963F}"/>
                </a:ext>
              </a:extLst>
            </p:cNvPr>
            <p:cNvSpPr/>
            <p:nvPr userDrawn="1"/>
          </p:nvSpPr>
          <p:spPr>
            <a:xfrm>
              <a:off x="0" y="156433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0" name="Rechthoek 179">
              <a:extLst>
                <a:ext uri="{FF2B5EF4-FFF2-40B4-BE49-F238E27FC236}">
                  <a16:creationId xmlns:a16="http://schemas.microsoft.com/office/drawing/2014/main" id="{E23E0F9B-9515-45AD-9457-6DBA501FE8CF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1" name="Rechthoek 180">
              <a:extLst>
                <a:ext uri="{FF2B5EF4-FFF2-40B4-BE49-F238E27FC236}">
                  <a16:creationId xmlns:a16="http://schemas.microsoft.com/office/drawing/2014/main" id="{BA037040-AE76-4188-A914-6054A6F07307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2" name="Rechthoek 181">
              <a:extLst>
                <a:ext uri="{FF2B5EF4-FFF2-40B4-BE49-F238E27FC236}">
                  <a16:creationId xmlns:a16="http://schemas.microsoft.com/office/drawing/2014/main" id="{B57F10AC-6A61-46E8-8123-50FA04F99E88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3" name="Rechthoek 182">
              <a:extLst>
                <a:ext uri="{FF2B5EF4-FFF2-40B4-BE49-F238E27FC236}">
                  <a16:creationId xmlns:a16="http://schemas.microsoft.com/office/drawing/2014/main" id="{F8A54643-D40F-4924-A10B-279198E12338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4" name="Rechthoek 183">
              <a:extLst>
                <a:ext uri="{FF2B5EF4-FFF2-40B4-BE49-F238E27FC236}">
                  <a16:creationId xmlns:a16="http://schemas.microsoft.com/office/drawing/2014/main" id="{AAC471D0-20E5-4B64-9278-F91CE7F15DF0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5" name="Rechthoek 184">
              <a:extLst>
                <a:ext uri="{FF2B5EF4-FFF2-40B4-BE49-F238E27FC236}">
                  <a16:creationId xmlns:a16="http://schemas.microsoft.com/office/drawing/2014/main" id="{2EBF5C2F-3072-4421-AC10-FFB75AE5729F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74" name="Titel 3">
            <a:extLst>
              <a:ext uri="{FF2B5EF4-FFF2-40B4-BE49-F238E27FC236}">
                <a16:creationId xmlns:a16="http://schemas.microsoft.com/office/drawing/2014/main" id="{ECE1733F-D78E-4AEA-B34A-D48EBAD142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0124" y="302833"/>
            <a:ext cx="8280000" cy="600455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>
              <a:defRPr lang="nl-NL" sz="2800" b="1" dirty="0">
                <a:solidFill>
                  <a:srgbClr val="635D63"/>
                </a:solidFill>
              </a:defRPr>
            </a:lvl1pPr>
          </a:lstStyle>
          <a:p>
            <a:pPr lvl="0"/>
            <a:r>
              <a:rPr lang="nl-NL" noProof="0"/>
              <a:t>Plaats de titel van de dia hier</a:t>
            </a:r>
            <a:endParaRPr lang="nl-NL"/>
          </a:p>
        </p:txBody>
      </p:sp>
      <p:pic>
        <p:nvPicPr>
          <p:cNvPr id="275" name="Afbeelding 274">
            <a:extLst>
              <a:ext uri="{FF2B5EF4-FFF2-40B4-BE49-F238E27FC236}">
                <a16:creationId xmlns:a16="http://schemas.microsoft.com/office/drawing/2014/main" id="{20C6AFC9-F1E5-47B3-8825-9E5EE0A66C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4" t="36321" b="35981"/>
          <a:stretch/>
        </p:blipFill>
        <p:spPr>
          <a:xfrm>
            <a:off x="0" y="281580"/>
            <a:ext cx="927938" cy="627125"/>
          </a:xfrm>
          <a:custGeom>
            <a:avLst/>
            <a:gdLst>
              <a:gd name="connsiteX0" fmla="*/ 0 w 927938"/>
              <a:gd name="connsiteY0" fmla="*/ 0 h 627125"/>
              <a:gd name="connsiteX1" fmla="*/ 927938 w 927938"/>
              <a:gd name="connsiteY1" fmla="*/ 0 h 627125"/>
              <a:gd name="connsiteX2" fmla="*/ 927938 w 927938"/>
              <a:gd name="connsiteY2" fmla="*/ 627125 h 627125"/>
              <a:gd name="connsiteX3" fmla="*/ 0 w 927938"/>
              <a:gd name="connsiteY3" fmla="*/ 627125 h 62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938" h="627125">
                <a:moveTo>
                  <a:pt x="0" y="0"/>
                </a:moveTo>
                <a:lnTo>
                  <a:pt x="927938" y="0"/>
                </a:lnTo>
                <a:lnTo>
                  <a:pt x="927938" y="627125"/>
                </a:lnTo>
                <a:lnTo>
                  <a:pt x="0" y="627125"/>
                </a:lnTo>
                <a:close/>
              </a:path>
            </a:pathLst>
          </a:custGeom>
        </p:spPr>
      </p:pic>
      <p:sp>
        <p:nvSpPr>
          <p:cNvPr id="276" name="Rechthoek 275">
            <a:extLst>
              <a:ext uri="{FF2B5EF4-FFF2-40B4-BE49-F238E27FC236}">
                <a16:creationId xmlns:a16="http://schemas.microsoft.com/office/drawing/2014/main" id="{7E84E703-CBF2-4543-A1ED-67E3C5415752}"/>
              </a:ext>
            </a:extLst>
          </p:cNvPr>
          <p:cNvSpPr/>
          <p:nvPr userDrawn="1"/>
        </p:nvSpPr>
        <p:spPr>
          <a:xfrm>
            <a:off x="288000" y="1388727"/>
            <a:ext cx="11603963" cy="51876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err="1"/>
          </a:p>
        </p:txBody>
      </p:sp>
    </p:spTree>
    <p:extLst>
      <p:ext uri="{BB962C8B-B14F-4D97-AF65-F5344CB8AC3E}">
        <p14:creationId xmlns:p14="http://schemas.microsoft.com/office/powerpoint/2010/main" val="4000736310"/>
      </p:ext>
    </p:extLst>
  </p:cSld>
  <p:clrMapOvr>
    <a:masterClrMapping/>
  </p:clrMapOvr>
  <p:transition spd="slow">
    <p:strips dir="rd"/>
  </p:transition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GRIJ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175" name="GRID" hidden="1">
            <a:extLst>
              <a:ext uri="{FF2B5EF4-FFF2-40B4-BE49-F238E27FC236}">
                <a16:creationId xmlns:a16="http://schemas.microsoft.com/office/drawing/2014/main" id="{CA6A9B3F-40D6-46B3-A74D-498355D95E3F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76" name="Rechthoek 175">
              <a:extLst>
                <a:ext uri="{FF2B5EF4-FFF2-40B4-BE49-F238E27FC236}">
                  <a16:creationId xmlns:a16="http://schemas.microsoft.com/office/drawing/2014/main" id="{F62F0052-6DA4-4CBF-A32B-103D5CD5BF38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7" name="Rechthoek 176">
              <a:extLst>
                <a:ext uri="{FF2B5EF4-FFF2-40B4-BE49-F238E27FC236}">
                  <a16:creationId xmlns:a16="http://schemas.microsoft.com/office/drawing/2014/main" id="{AA06759C-9882-4BD0-8135-F36FF8AA543B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8" name="Rechthoek 177">
              <a:extLst>
                <a:ext uri="{FF2B5EF4-FFF2-40B4-BE49-F238E27FC236}">
                  <a16:creationId xmlns:a16="http://schemas.microsoft.com/office/drawing/2014/main" id="{B7095DA1-8606-456F-8F5F-241C28CE4660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9" name="Rechthoek 178">
              <a:extLst>
                <a:ext uri="{FF2B5EF4-FFF2-40B4-BE49-F238E27FC236}">
                  <a16:creationId xmlns:a16="http://schemas.microsoft.com/office/drawing/2014/main" id="{17889CC4-5974-4093-BFDB-9D4C254D963F}"/>
                </a:ext>
              </a:extLst>
            </p:cNvPr>
            <p:cNvSpPr/>
            <p:nvPr userDrawn="1"/>
          </p:nvSpPr>
          <p:spPr>
            <a:xfrm>
              <a:off x="0" y="156433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0" name="Rechthoek 179">
              <a:extLst>
                <a:ext uri="{FF2B5EF4-FFF2-40B4-BE49-F238E27FC236}">
                  <a16:creationId xmlns:a16="http://schemas.microsoft.com/office/drawing/2014/main" id="{E23E0F9B-9515-45AD-9457-6DBA501FE8CF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1" name="Rechthoek 180">
              <a:extLst>
                <a:ext uri="{FF2B5EF4-FFF2-40B4-BE49-F238E27FC236}">
                  <a16:creationId xmlns:a16="http://schemas.microsoft.com/office/drawing/2014/main" id="{BA037040-AE76-4188-A914-6054A6F07307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2" name="Rechthoek 181">
              <a:extLst>
                <a:ext uri="{FF2B5EF4-FFF2-40B4-BE49-F238E27FC236}">
                  <a16:creationId xmlns:a16="http://schemas.microsoft.com/office/drawing/2014/main" id="{B57F10AC-6A61-46E8-8123-50FA04F99E88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3" name="Rechthoek 182">
              <a:extLst>
                <a:ext uri="{FF2B5EF4-FFF2-40B4-BE49-F238E27FC236}">
                  <a16:creationId xmlns:a16="http://schemas.microsoft.com/office/drawing/2014/main" id="{F8A54643-D40F-4924-A10B-279198E12338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4" name="Rechthoek 183">
              <a:extLst>
                <a:ext uri="{FF2B5EF4-FFF2-40B4-BE49-F238E27FC236}">
                  <a16:creationId xmlns:a16="http://schemas.microsoft.com/office/drawing/2014/main" id="{AAC471D0-20E5-4B64-9278-F91CE7F15DF0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5" name="Rechthoek 184">
              <a:extLst>
                <a:ext uri="{FF2B5EF4-FFF2-40B4-BE49-F238E27FC236}">
                  <a16:creationId xmlns:a16="http://schemas.microsoft.com/office/drawing/2014/main" id="{2EBF5C2F-3072-4421-AC10-FFB75AE5729F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74" name="Titel 3">
            <a:extLst>
              <a:ext uri="{FF2B5EF4-FFF2-40B4-BE49-F238E27FC236}">
                <a16:creationId xmlns:a16="http://schemas.microsoft.com/office/drawing/2014/main" id="{ECE1733F-D78E-4AEA-B34A-D48EBAD142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0124" y="302833"/>
            <a:ext cx="8280000" cy="600455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>
              <a:defRPr lang="nl-NL" sz="2800" b="1" dirty="0">
                <a:solidFill>
                  <a:srgbClr val="635D63"/>
                </a:solidFill>
              </a:defRPr>
            </a:lvl1pPr>
          </a:lstStyle>
          <a:p>
            <a:pPr lvl="0"/>
            <a:r>
              <a:rPr lang="nl-NL" noProof="0"/>
              <a:t>Plaats de titel van de dia hier</a:t>
            </a:r>
            <a:endParaRPr lang="nl-NL"/>
          </a:p>
        </p:txBody>
      </p:sp>
      <p:pic>
        <p:nvPicPr>
          <p:cNvPr id="275" name="Afbeelding 274">
            <a:extLst>
              <a:ext uri="{FF2B5EF4-FFF2-40B4-BE49-F238E27FC236}">
                <a16:creationId xmlns:a16="http://schemas.microsoft.com/office/drawing/2014/main" id="{20C6AFC9-F1E5-47B3-8825-9E5EE0A66C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4" t="36321" b="35981"/>
          <a:stretch/>
        </p:blipFill>
        <p:spPr>
          <a:xfrm>
            <a:off x="0" y="281580"/>
            <a:ext cx="927938" cy="627125"/>
          </a:xfrm>
          <a:custGeom>
            <a:avLst/>
            <a:gdLst>
              <a:gd name="connsiteX0" fmla="*/ 0 w 927938"/>
              <a:gd name="connsiteY0" fmla="*/ 0 h 627125"/>
              <a:gd name="connsiteX1" fmla="*/ 927938 w 927938"/>
              <a:gd name="connsiteY1" fmla="*/ 0 h 627125"/>
              <a:gd name="connsiteX2" fmla="*/ 927938 w 927938"/>
              <a:gd name="connsiteY2" fmla="*/ 627125 h 627125"/>
              <a:gd name="connsiteX3" fmla="*/ 0 w 927938"/>
              <a:gd name="connsiteY3" fmla="*/ 627125 h 62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938" h="627125">
                <a:moveTo>
                  <a:pt x="0" y="0"/>
                </a:moveTo>
                <a:lnTo>
                  <a:pt x="927938" y="0"/>
                </a:lnTo>
                <a:lnTo>
                  <a:pt x="927938" y="627125"/>
                </a:lnTo>
                <a:lnTo>
                  <a:pt x="0" y="627125"/>
                </a:lnTo>
                <a:close/>
              </a:path>
            </a:pathLst>
          </a:custGeom>
        </p:spPr>
      </p:pic>
      <p:sp>
        <p:nvSpPr>
          <p:cNvPr id="276" name="Rechthoek 275">
            <a:extLst>
              <a:ext uri="{FF2B5EF4-FFF2-40B4-BE49-F238E27FC236}">
                <a16:creationId xmlns:a16="http://schemas.microsoft.com/office/drawing/2014/main" id="{7E84E703-CBF2-4543-A1ED-67E3C5415752}"/>
              </a:ext>
            </a:extLst>
          </p:cNvPr>
          <p:cNvSpPr/>
          <p:nvPr userDrawn="1"/>
        </p:nvSpPr>
        <p:spPr>
          <a:xfrm>
            <a:off x="288000" y="1388727"/>
            <a:ext cx="11603963" cy="518769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err="1"/>
          </a:p>
        </p:txBody>
      </p:sp>
    </p:spTree>
    <p:extLst>
      <p:ext uri="{BB962C8B-B14F-4D97-AF65-F5344CB8AC3E}">
        <p14:creationId xmlns:p14="http://schemas.microsoft.com/office/powerpoint/2010/main" val="4102438964"/>
      </p:ext>
    </p:extLst>
  </p:cSld>
  <p:clrMapOvr>
    <a:masterClrMapping/>
  </p:clrMapOvr>
  <p:transition spd="slow">
    <p:strips dir="rd"/>
  </p:transition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IJ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175" name="GRID" hidden="1">
            <a:extLst>
              <a:ext uri="{FF2B5EF4-FFF2-40B4-BE49-F238E27FC236}">
                <a16:creationId xmlns:a16="http://schemas.microsoft.com/office/drawing/2014/main" id="{CA6A9B3F-40D6-46B3-A74D-498355D95E3F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76" name="Rechthoek 175">
              <a:extLst>
                <a:ext uri="{FF2B5EF4-FFF2-40B4-BE49-F238E27FC236}">
                  <a16:creationId xmlns:a16="http://schemas.microsoft.com/office/drawing/2014/main" id="{F62F0052-6DA4-4CBF-A32B-103D5CD5BF38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7" name="Rechthoek 176">
              <a:extLst>
                <a:ext uri="{FF2B5EF4-FFF2-40B4-BE49-F238E27FC236}">
                  <a16:creationId xmlns:a16="http://schemas.microsoft.com/office/drawing/2014/main" id="{AA06759C-9882-4BD0-8135-F36FF8AA543B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8" name="Rechthoek 177">
              <a:extLst>
                <a:ext uri="{FF2B5EF4-FFF2-40B4-BE49-F238E27FC236}">
                  <a16:creationId xmlns:a16="http://schemas.microsoft.com/office/drawing/2014/main" id="{B7095DA1-8606-456F-8F5F-241C28CE4660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79" name="Rechthoek 178">
              <a:extLst>
                <a:ext uri="{FF2B5EF4-FFF2-40B4-BE49-F238E27FC236}">
                  <a16:creationId xmlns:a16="http://schemas.microsoft.com/office/drawing/2014/main" id="{17889CC4-5974-4093-BFDB-9D4C254D963F}"/>
                </a:ext>
              </a:extLst>
            </p:cNvPr>
            <p:cNvSpPr/>
            <p:nvPr userDrawn="1"/>
          </p:nvSpPr>
          <p:spPr>
            <a:xfrm>
              <a:off x="0" y="156433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0" name="Rechthoek 179">
              <a:extLst>
                <a:ext uri="{FF2B5EF4-FFF2-40B4-BE49-F238E27FC236}">
                  <a16:creationId xmlns:a16="http://schemas.microsoft.com/office/drawing/2014/main" id="{E23E0F9B-9515-45AD-9457-6DBA501FE8CF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1" name="Rechthoek 180">
              <a:extLst>
                <a:ext uri="{FF2B5EF4-FFF2-40B4-BE49-F238E27FC236}">
                  <a16:creationId xmlns:a16="http://schemas.microsoft.com/office/drawing/2014/main" id="{BA037040-AE76-4188-A914-6054A6F07307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2" name="Rechthoek 181">
              <a:extLst>
                <a:ext uri="{FF2B5EF4-FFF2-40B4-BE49-F238E27FC236}">
                  <a16:creationId xmlns:a16="http://schemas.microsoft.com/office/drawing/2014/main" id="{B57F10AC-6A61-46E8-8123-50FA04F99E88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3" name="Rechthoek 182">
              <a:extLst>
                <a:ext uri="{FF2B5EF4-FFF2-40B4-BE49-F238E27FC236}">
                  <a16:creationId xmlns:a16="http://schemas.microsoft.com/office/drawing/2014/main" id="{F8A54643-D40F-4924-A10B-279198E12338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4" name="Rechthoek 183">
              <a:extLst>
                <a:ext uri="{FF2B5EF4-FFF2-40B4-BE49-F238E27FC236}">
                  <a16:creationId xmlns:a16="http://schemas.microsoft.com/office/drawing/2014/main" id="{AAC471D0-20E5-4B64-9278-F91CE7F15DF0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5" name="Rechthoek 184">
              <a:extLst>
                <a:ext uri="{FF2B5EF4-FFF2-40B4-BE49-F238E27FC236}">
                  <a16:creationId xmlns:a16="http://schemas.microsoft.com/office/drawing/2014/main" id="{2EBF5C2F-3072-4421-AC10-FFB75AE5729F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74" name="Titel 3">
            <a:extLst>
              <a:ext uri="{FF2B5EF4-FFF2-40B4-BE49-F238E27FC236}">
                <a16:creationId xmlns:a16="http://schemas.microsoft.com/office/drawing/2014/main" id="{ECE1733F-D78E-4AEA-B34A-D48EBAD142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0124" y="302833"/>
            <a:ext cx="8280000" cy="600455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>
              <a:defRPr lang="nl-NL" sz="2800" b="1" dirty="0">
                <a:solidFill>
                  <a:srgbClr val="635D63"/>
                </a:solidFill>
              </a:defRPr>
            </a:lvl1pPr>
          </a:lstStyle>
          <a:p>
            <a:pPr lvl="0"/>
            <a:r>
              <a:rPr lang="nl-NL" noProof="0"/>
              <a:t>Plaats de titel van de dia hier</a:t>
            </a:r>
            <a:endParaRPr lang="nl-NL"/>
          </a:p>
        </p:txBody>
      </p:sp>
      <p:pic>
        <p:nvPicPr>
          <p:cNvPr id="275" name="Afbeelding 274">
            <a:extLst>
              <a:ext uri="{FF2B5EF4-FFF2-40B4-BE49-F238E27FC236}">
                <a16:creationId xmlns:a16="http://schemas.microsoft.com/office/drawing/2014/main" id="{20C6AFC9-F1E5-47B3-8825-9E5EE0A66C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4" t="36321" b="35981"/>
          <a:stretch/>
        </p:blipFill>
        <p:spPr>
          <a:xfrm>
            <a:off x="0" y="281580"/>
            <a:ext cx="927938" cy="627125"/>
          </a:xfrm>
          <a:custGeom>
            <a:avLst/>
            <a:gdLst>
              <a:gd name="connsiteX0" fmla="*/ 0 w 927938"/>
              <a:gd name="connsiteY0" fmla="*/ 0 h 627125"/>
              <a:gd name="connsiteX1" fmla="*/ 927938 w 927938"/>
              <a:gd name="connsiteY1" fmla="*/ 0 h 627125"/>
              <a:gd name="connsiteX2" fmla="*/ 927938 w 927938"/>
              <a:gd name="connsiteY2" fmla="*/ 627125 h 627125"/>
              <a:gd name="connsiteX3" fmla="*/ 0 w 927938"/>
              <a:gd name="connsiteY3" fmla="*/ 627125 h 62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938" h="627125">
                <a:moveTo>
                  <a:pt x="0" y="0"/>
                </a:moveTo>
                <a:lnTo>
                  <a:pt x="927938" y="0"/>
                </a:lnTo>
                <a:lnTo>
                  <a:pt x="927938" y="627125"/>
                </a:lnTo>
                <a:lnTo>
                  <a:pt x="0" y="627125"/>
                </a:lnTo>
                <a:close/>
              </a:path>
            </a:pathLst>
          </a:custGeom>
        </p:spPr>
      </p:pic>
      <p:sp>
        <p:nvSpPr>
          <p:cNvPr id="159" name="Tijdelijke aanduiding voor afbeelding 135">
            <a:extLst>
              <a:ext uri="{FF2B5EF4-FFF2-40B4-BE49-F238E27FC236}">
                <a16:creationId xmlns:a16="http://schemas.microsoft.com/office/drawing/2014/main" id="{15F596BF-82AB-4F17-9947-E6C4302B86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5999" y="1376362"/>
            <a:ext cx="5789093" cy="5193638"/>
          </a:xfrm>
          <a:custGeom>
            <a:avLst/>
            <a:gdLst>
              <a:gd name="connsiteX0" fmla="*/ 0 w 11298386"/>
              <a:gd name="connsiteY0" fmla="*/ 0 h 6286212"/>
              <a:gd name="connsiteX1" fmla="*/ 11298386 w 11298386"/>
              <a:gd name="connsiteY1" fmla="*/ 0 h 6286212"/>
              <a:gd name="connsiteX2" fmla="*/ 11298386 w 11298386"/>
              <a:gd name="connsiteY2" fmla="*/ 6078273 h 6286212"/>
              <a:gd name="connsiteX3" fmla="*/ 11298386 w 11298386"/>
              <a:gd name="connsiteY3" fmla="*/ 6283325 h 6286212"/>
              <a:gd name="connsiteX4" fmla="*/ 11298386 w 11298386"/>
              <a:gd name="connsiteY4" fmla="*/ 6286212 h 6286212"/>
              <a:gd name="connsiteX5" fmla="*/ 10722386 w 11298386"/>
              <a:gd name="connsiteY5" fmla="*/ 6286212 h 6286212"/>
              <a:gd name="connsiteX6" fmla="*/ 10722386 w 11298386"/>
              <a:gd name="connsiteY6" fmla="*/ 6283325 h 6286212"/>
              <a:gd name="connsiteX7" fmla="*/ 0 w 11298386"/>
              <a:gd name="connsiteY7" fmla="*/ 6283325 h 628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98386" h="6286212">
                <a:moveTo>
                  <a:pt x="0" y="0"/>
                </a:moveTo>
                <a:lnTo>
                  <a:pt x="11298386" y="0"/>
                </a:lnTo>
                <a:lnTo>
                  <a:pt x="11298386" y="6078273"/>
                </a:lnTo>
                <a:lnTo>
                  <a:pt x="11298386" y="6283325"/>
                </a:lnTo>
                <a:lnTo>
                  <a:pt x="11298386" y="6286212"/>
                </a:lnTo>
                <a:lnTo>
                  <a:pt x="10722386" y="6286212"/>
                </a:lnTo>
                <a:lnTo>
                  <a:pt x="10722386" y="6283325"/>
                </a:lnTo>
                <a:lnTo>
                  <a:pt x="0" y="62833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756000" tIns="1620000" rIns="756000" bIns="2880000" anchor="ctr" anchorCtr="0">
            <a:noAutofit/>
          </a:bodyPr>
          <a:lstStyle>
            <a:lvl1pPr marL="0" indent="0" algn="ctr"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kies de gewenste afbeelding en klik op ‘Invoegen’</a:t>
            </a:r>
          </a:p>
        </p:txBody>
      </p:sp>
      <p:sp>
        <p:nvSpPr>
          <p:cNvPr id="160" name="Tijdelijke aanduiding voor verticale tekst 2">
            <a:extLst>
              <a:ext uri="{FF2B5EF4-FFF2-40B4-BE49-F238E27FC236}">
                <a16:creationId xmlns:a16="http://schemas.microsoft.com/office/drawing/2014/main" id="{A3C1D55E-31CF-4AD1-8D24-69A62816880C}"/>
              </a:ext>
            </a:extLst>
          </p:cNvPr>
          <p:cNvSpPr>
            <a:spLocks noGrp="1"/>
          </p:cNvSpPr>
          <p:nvPr>
            <p:ph type="body" orient="vert" idx="14" hasCustomPrompt="1"/>
          </p:nvPr>
        </p:nvSpPr>
        <p:spPr>
          <a:xfrm>
            <a:off x="594908" y="1674395"/>
            <a:ext cx="5085447" cy="4199027"/>
          </a:xfrm>
        </p:spPr>
        <p:txBody>
          <a:bodyPr vert="horz"/>
          <a:lstStyle>
            <a:lvl1pPr marL="342900" indent="-342900">
              <a:buFont typeface="+mj-lt"/>
              <a:buAutoNum type="arabicPeriod"/>
              <a:defRPr sz="1800" b="1">
                <a:latin typeface="+mn-lt"/>
              </a:defRPr>
            </a:lvl1pPr>
            <a:lvl2pPr marL="714375" indent="-354013">
              <a:spcBef>
                <a:spcPts val="0"/>
              </a:spcBef>
              <a:spcAft>
                <a:spcPts val="0"/>
              </a:spcAft>
              <a:defRPr/>
            </a:lvl2pPr>
          </a:lstStyle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0299348"/>
      </p:ext>
    </p:extLst>
  </p:cSld>
  <p:clrMapOvr>
    <a:masterClrMapping/>
  </p:clrMapOvr>
  <p:transition spd="slow">
    <p:strips dir="rd"/>
  </p:transition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AANDUIDING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hoek 31">
            <a:extLst>
              <a:ext uri="{FF2B5EF4-FFF2-40B4-BE49-F238E27FC236}">
                <a16:creationId xmlns:a16="http://schemas.microsoft.com/office/drawing/2014/main" id="{FB44FA68-46B7-4757-998C-7F2CA7BCB1D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/>
          </a:p>
        </p:txBody>
      </p:sp>
      <p:grpSp>
        <p:nvGrpSpPr>
          <p:cNvPr id="16" name="GRID" hidden="1">
            <a:extLst>
              <a:ext uri="{FF2B5EF4-FFF2-40B4-BE49-F238E27FC236}">
                <a16:creationId xmlns:a16="http://schemas.microsoft.com/office/drawing/2014/main" id="{F319575D-1BE1-4CB3-B193-D94E8A4B8396}"/>
              </a:ext>
            </a:extLst>
          </p:cNvPr>
          <p:cNvGrpSpPr/>
          <p:nvPr userDrawn="1"/>
        </p:nvGrpSpPr>
        <p:grpSpPr>
          <a:xfrm>
            <a:off x="-12032" y="-282911"/>
            <a:ext cx="12204032" cy="7140911"/>
            <a:chOff x="-12032" y="-282911"/>
            <a:chExt cx="12204032" cy="7140911"/>
          </a:xfrm>
          <a:solidFill>
            <a:schemeClr val="tx1">
              <a:alpha val="20000"/>
            </a:schemeClr>
          </a:solidFill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C649C24-162B-490D-8309-BD7F6EE15027}"/>
                </a:ext>
              </a:extLst>
            </p:cNvPr>
            <p:cNvSpPr/>
            <p:nvPr userDrawn="1"/>
          </p:nvSpPr>
          <p:spPr>
            <a:xfrm>
              <a:off x="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45FCC4D-302E-4BB9-927E-5C2398704AFC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923E5DD-D56D-4CFB-A6A6-87D109588BB5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B0E07BB-1FFD-4488-B5AB-558B1FF16B4E}"/>
                </a:ext>
              </a:extLst>
            </p:cNvPr>
            <p:cNvSpPr/>
            <p:nvPr userDrawn="1"/>
          </p:nvSpPr>
          <p:spPr>
            <a:xfrm>
              <a:off x="-12032" y="588015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E9B85FCB-6306-4E69-91B3-71D72DB96105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F0BAFD4-6239-4D39-93E5-82E9E854540E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307091EB-1C56-4470-9F6C-E9F091A2EAD4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2C450DB-83CF-4EEC-926D-36621FBB62EF}"/>
                </a:ext>
              </a:extLst>
            </p:cNvPr>
            <p:cNvSpPr/>
            <p:nvPr userDrawn="1"/>
          </p:nvSpPr>
          <p:spPr>
            <a:xfrm>
              <a:off x="0" y="1063256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377F1DB8-82CD-4686-BCE7-96BB962F0D09}"/>
                </a:ext>
              </a:extLst>
            </p:cNvPr>
            <p:cNvSpPr/>
            <p:nvPr userDrawn="1"/>
          </p:nvSpPr>
          <p:spPr>
            <a:xfrm rot="2700000">
              <a:off x="8741900" y="625281"/>
              <a:ext cx="2104384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6" name="DYNAMIC DEVICE" hidden="1">
            <a:extLst>
              <a:ext uri="{FF2B5EF4-FFF2-40B4-BE49-F238E27FC236}">
                <a16:creationId xmlns:a16="http://schemas.microsoft.com/office/drawing/2014/main" id="{B5286F1F-477A-4BE1-86FA-A1C138E1195C}"/>
              </a:ext>
            </a:extLst>
          </p:cNvPr>
          <p:cNvGrpSpPr/>
          <p:nvPr userDrawn="1"/>
        </p:nvGrpSpPr>
        <p:grpSpPr>
          <a:xfrm>
            <a:off x="281765" y="3163312"/>
            <a:ext cx="9730597" cy="1781022"/>
            <a:chOff x="281765" y="3163312"/>
            <a:chExt cx="9730597" cy="1781022"/>
          </a:xfrm>
        </p:grpSpPr>
        <p:grpSp>
          <p:nvGrpSpPr>
            <p:cNvPr id="2" name="Groep 1">
              <a:extLst>
                <a:ext uri="{FF2B5EF4-FFF2-40B4-BE49-F238E27FC236}">
                  <a16:creationId xmlns:a16="http://schemas.microsoft.com/office/drawing/2014/main" id="{FFFCDC1A-E77C-4645-AA40-37FAF279D15C}"/>
                </a:ext>
              </a:extLst>
            </p:cNvPr>
            <p:cNvGrpSpPr/>
            <p:nvPr userDrawn="1"/>
          </p:nvGrpSpPr>
          <p:grpSpPr>
            <a:xfrm>
              <a:off x="281765" y="3163312"/>
              <a:ext cx="9730597" cy="890232"/>
              <a:chOff x="281765" y="3163312"/>
              <a:chExt cx="9730597" cy="890232"/>
            </a:xfrm>
          </p:grpSpPr>
          <p:sp>
            <p:nvSpPr>
              <p:cNvPr id="98" name="Vrije vorm: vorm 97">
                <a:extLst>
                  <a:ext uri="{FF2B5EF4-FFF2-40B4-BE49-F238E27FC236}">
                    <a16:creationId xmlns:a16="http://schemas.microsoft.com/office/drawing/2014/main" id="{FB5C508C-270E-4884-BA6D-F33265BFDF73}"/>
                  </a:ext>
                </a:extLst>
              </p:cNvPr>
              <p:cNvSpPr/>
              <p:nvPr/>
            </p:nvSpPr>
            <p:spPr>
              <a:xfrm>
                <a:off x="281765" y="3163828"/>
                <a:ext cx="9730590" cy="889200"/>
              </a:xfrm>
              <a:custGeom>
                <a:avLst/>
                <a:gdLst>
                  <a:gd name="connsiteX0" fmla="*/ 0 w 3890192"/>
                  <a:gd name="connsiteY0" fmla="*/ 0 h 999022"/>
                  <a:gd name="connsiteX1" fmla="*/ 3890192 w 3890192"/>
                  <a:gd name="connsiteY1" fmla="*/ 0 h 999022"/>
                  <a:gd name="connsiteX2" fmla="*/ 3890192 w 3890192"/>
                  <a:gd name="connsiteY2" fmla="*/ 999022 h 999022"/>
                  <a:gd name="connsiteX3" fmla="*/ 0 w 3890192"/>
                  <a:gd name="connsiteY3" fmla="*/ 999022 h 9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2" h="999022">
                    <a:moveTo>
                      <a:pt x="0" y="0"/>
                    </a:moveTo>
                    <a:lnTo>
                      <a:pt x="3890192" y="0"/>
                    </a:lnTo>
                    <a:lnTo>
                      <a:pt x="3890192" y="999022"/>
                    </a:lnTo>
                    <a:lnTo>
                      <a:pt x="0" y="999022"/>
                    </a:lnTo>
                    <a:close/>
                  </a:path>
                </a:pathLst>
              </a:custGeom>
              <a:solidFill>
                <a:srgbClr val="E5007D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2" name="Vrije vorm: vorm 101">
                <a:extLst>
                  <a:ext uri="{FF2B5EF4-FFF2-40B4-BE49-F238E27FC236}">
                    <a16:creationId xmlns:a16="http://schemas.microsoft.com/office/drawing/2014/main" id="{0FC61FF3-7A51-4A68-B99E-4D579A78B6E3}"/>
                  </a:ext>
                </a:extLst>
              </p:cNvPr>
              <p:cNvSpPr/>
              <p:nvPr/>
            </p:nvSpPr>
            <p:spPr>
              <a:xfrm>
                <a:off x="7350986" y="3164516"/>
                <a:ext cx="1781858" cy="887825"/>
              </a:xfrm>
              <a:custGeom>
                <a:avLst/>
                <a:gdLst>
                  <a:gd name="connsiteX0" fmla="*/ 0 w 758858"/>
                  <a:gd name="connsiteY0" fmla="*/ 0 h 381214"/>
                  <a:gd name="connsiteX1" fmla="*/ 755277 w 758858"/>
                  <a:gd name="connsiteY1" fmla="*/ 0 h 381214"/>
                  <a:gd name="connsiteX2" fmla="*/ 758858 w 758858"/>
                  <a:gd name="connsiteY2" fmla="*/ 3581 h 381214"/>
                  <a:gd name="connsiteX3" fmla="*/ 381225 w 758858"/>
                  <a:gd name="connsiteY3" fmla="*/ 381214 h 38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858" h="381214">
                    <a:moveTo>
                      <a:pt x="0" y="0"/>
                    </a:moveTo>
                    <a:lnTo>
                      <a:pt x="755277" y="0"/>
                    </a:lnTo>
                    <a:lnTo>
                      <a:pt x="758858" y="3581"/>
                    </a:lnTo>
                    <a:lnTo>
                      <a:pt x="381225" y="381214"/>
                    </a:lnTo>
                    <a:close/>
                  </a:path>
                </a:pathLst>
              </a:custGeom>
              <a:solidFill>
                <a:srgbClr val="BF027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3" name="Graphic 6">
                <a:extLst>
                  <a:ext uri="{FF2B5EF4-FFF2-40B4-BE49-F238E27FC236}">
                    <a16:creationId xmlns:a16="http://schemas.microsoft.com/office/drawing/2014/main" id="{999A557C-F10B-410E-823A-F4D0F2159B3A}"/>
                  </a:ext>
                </a:extLst>
              </p:cNvPr>
              <p:cNvSpPr/>
              <p:nvPr/>
            </p:nvSpPr>
            <p:spPr>
              <a:xfrm>
                <a:off x="8238931" y="3163312"/>
                <a:ext cx="1773431" cy="890232"/>
              </a:xfrm>
              <a:custGeom>
                <a:avLst/>
                <a:gdLst>
                  <a:gd name="connsiteX0" fmla="*/ 0 w 368433"/>
                  <a:gd name="connsiteY0" fmla="*/ 184217 h 184233"/>
                  <a:gd name="connsiteX1" fmla="*/ 368434 w 368433"/>
                  <a:gd name="connsiteY1" fmla="*/ 184234 h 184233"/>
                  <a:gd name="connsiteX2" fmla="*/ 184217 w 368433"/>
                  <a:gd name="connsiteY2" fmla="*/ 0 h 184233"/>
                  <a:gd name="connsiteX3" fmla="*/ 0 w 368433"/>
                  <a:gd name="connsiteY3" fmla="*/ 184217 h 18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33">
                    <a:moveTo>
                      <a:pt x="0" y="184217"/>
                    </a:moveTo>
                    <a:lnTo>
                      <a:pt x="368434" y="184234"/>
                    </a:lnTo>
                    <a:lnTo>
                      <a:pt x="184217" y="0"/>
                    </a:lnTo>
                    <a:lnTo>
                      <a:pt x="0" y="184217"/>
                    </a:lnTo>
                    <a:close/>
                  </a:path>
                </a:pathLst>
              </a:custGeom>
              <a:solidFill>
                <a:srgbClr val="A71380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5" name="Groep 4">
              <a:extLst>
                <a:ext uri="{FF2B5EF4-FFF2-40B4-BE49-F238E27FC236}">
                  <a16:creationId xmlns:a16="http://schemas.microsoft.com/office/drawing/2014/main" id="{63D0F653-81D1-47C7-BF75-390D762811DF}"/>
                </a:ext>
              </a:extLst>
            </p:cNvPr>
            <p:cNvGrpSpPr/>
            <p:nvPr userDrawn="1"/>
          </p:nvGrpSpPr>
          <p:grpSpPr>
            <a:xfrm>
              <a:off x="281765" y="4054102"/>
              <a:ext cx="9730597" cy="890232"/>
              <a:chOff x="281765" y="4054102"/>
              <a:chExt cx="9730597" cy="890232"/>
            </a:xfrm>
          </p:grpSpPr>
          <p:sp>
            <p:nvSpPr>
              <p:cNvPr id="99" name="Vrije vorm: vorm 98">
                <a:extLst>
                  <a:ext uri="{FF2B5EF4-FFF2-40B4-BE49-F238E27FC236}">
                    <a16:creationId xmlns:a16="http://schemas.microsoft.com/office/drawing/2014/main" id="{2D7FDBBD-0CEA-4B3F-87AF-F9D78ADCD7B3}"/>
                  </a:ext>
                </a:extLst>
              </p:cNvPr>
              <p:cNvSpPr/>
              <p:nvPr/>
            </p:nvSpPr>
            <p:spPr>
              <a:xfrm>
                <a:off x="281765" y="4055431"/>
                <a:ext cx="9730590" cy="887574"/>
              </a:xfrm>
              <a:custGeom>
                <a:avLst/>
                <a:gdLst>
                  <a:gd name="connsiteX0" fmla="*/ 0 w 3890193"/>
                  <a:gd name="connsiteY0" fmla="*/ 0 h 998237"/>
                  <a:gd name="connsiteX1" fmla="*/ 3890193 w 3890193"/>
                  <a:gd name="connsiteY1" fmla="*/ 0 h 998237"/>
                  <a:gd name="connsiteX2" fmla="*/ 3890193 w 3890193"/>
                  <a:gd name="connsiteY2" fmla="*/ 998237 h 998237"/>
                  <a:gd name="connsiteX3" fmla="*/ 0 w 3890193"/>
                  <a:gd name="connsiteY3" fmla="*/ 998237 h 99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90193" h="998237">
                    <a:moveTo>
                      <a:pt x="0" y="0"/>
                    </a:moveTo>
                    <a:lnTo>
                      <a:pt x="3890193" y="0"/>
                    </a:lnTo>
                    <a:lnTo>
                      <a:pt x="3890193" y="998237"/>
                    </a:lnTo>
                    <a:lnTo>
                      <a:pt x="0" y="998237"/>
                    </a:lnTo>
                    <a:close/>
                  </a:path>
                </a:pathLst>
              </a:custGeom>
              <a:solidFill>
                <a:schemeClr val="accent2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1" name="Vrije vorm: vorm 100">
                <a:extLst>
                  <a:ext uri="{FF2B5EF4-FFF2-40B4-BE49-F238E27FC236}">
                    <a16:creationId xmlns:a16="http://schemas.microsoft.com/office/drawing/2014/main" id="{0DCB2CFC-88A6-4057-82D3-F9E5ABB83640}"/>
                  </a:ext>
                </a:extLst>
              </p:cNvPr>
              <p:cNvSpPr/>
              <p:nvPr/>
            </p:nvSpPr>
            <p:spPr>
              <a:xfrm>
                <a:off x="7355192" y="4054102"/>
                <a:ext cx="1773445" cy="890232"/>
              </a:xfrm>
              <a:custGeom>
                <a:avLst/>
                <a:gdLst>
                  <a:gd name="connsiteX0" fmla="*/ 377643 w 755275"/>
                  <a:gd name="connsiteY0" fmla="*/ 0 h 377632"/>
                  <a:gd name="connsiteX1" fmla="*/ 755275 w 755275"/>
                  <a:gd name="connsiteY1" fmla="*/ 377632 h 377632"/>
                  <a:gd name="connsiteX2" fmla="*/ 0 w 755275"/>
                  <a:gd name="connsiteY2" fmla="*/ 377632 h 37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5275" h="377632">
                    <a:moveTo>
                      <a:pt x="377643" y="0"/>
                    </a:moveTo>
                    <a:lnTo>
                      <a:pt x="755275" y="377632"/>
                    </a:lnTo>
                    <a:lnTo>
                      <a:pt x="0" y="377632"/>
                    </a:lnTo>
                    <a:close/>
                  </a:path>
                </a:pathLst>
              </a:custGeom>
              <a:solidFill>
                <a:srgbClr val="A7C80C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4" name="Graphic 6">
                <a:extLst>
                  <a:ext uri="{FF2B5EF4-FFF2-40B4-BE49-F238E27FC236}">
                    <a16:creationId xmlns:a16="http://schemas.microsoft.com/office/drawing/2014/main" id="{20ECF69E-B41C-471D-B162-4F9927B126DF}"/>
                  </a:ext>
                </a:extLst>
              </p:cNvPr>
              <p:cNvSpPr/>
              <p:nvPr/>
            </p:nvSpPr>
            <p:spPr>
              <a:xfrm>
                <a:off x="8238931" y="4054102"/>
                <a:ext cx="1773431" cy="890232"/>
              </a:xfrm>
              <a:custGeom>
                <a:avLst/>
                <a:gdLst>
                  <a:gd name="connsiteX0" fmla="*/ 184217 w 368433"/>
                  <a:gd name="connsiteY0" fmla="*/ 184217 h 184216"/>
                  <a:gd name="connsiteX1" fmla="*/ 368434 w 368433"/>
                  <a:gd name="connsiteY1" fmla="*/ 0 h 184216"/>
                  <a:gd name="connsiteX2" fmla="*/ 0 w 368433"/>
                  <a:gd name="connsiteY2" fmla="*/ 0 h 184216"/>
                  <a:gd name="connsiteX3" fmla="*/ 184217 w 368433"/>
                  <a:gd name="connsiteY3" fmla="*/ 184217 h 184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33" h="184216">
                    <a:moveTo>
                      <a:pt x="184217" y="184217"/>
                    </a:moveTo>
                    <a:lnTo>
                      <a:pt x="368434" y="0"/>
                    </a:lnTo>
                    <a:lnTo>
                      <a:pt x="0" y="0"/>
                    </a:lnTo>
                    <a:lnTo>
                      <a:pt x="184217" y="184217"/>
                    </a:lnTo>
                    <a:close/>
                  </a:path>
                </a:pathLst>
              </a:custGeom>
              <a:solidFill>
                <a:srgbClr val="8BBE1F"/>
              </a:solidFill>
              <a:ln w="1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grpSp>
        <p:nvGrpSpPr>
          <p:cNvPr id="105" name="GRID" hidden="1">
            <a:extLst>
              <a:ext uri="{FF2B5EF4-FFF2-40B4-BE49-F238E27FC236}">
                <a16:creationId xmlns:a16="http://schemas.microsoft.com/office/drawing/2014/main" id="{7D174604-FE5F-4813-8732-954C528C8290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42A51D21-EADE-4E1A-925C-FB173B9687EA}"/>
                </a:ext>
              </a:extLst>
            </p:cNvPr>
            <p:cNvSpPr/>
            <p:nvPr userDrawn="1"/>
          </p:nvSpPr>
          <p:spPr>
            <a:xfrm>
              <a:off x="0" y="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7" name="Rechthoek 106">
              <a:extLst>
                <a:ext uri="{FF2B5EF4-FFF2-40B4-BE49-F238E27FC236}">
                  <a16:creationId xmlns:a16="http://schemas.microsoft.com/office/drawing/2014/main" id="{1E53A6F8-19A1-4DCA-9378-1202A64CC9EE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EF477EAB-3AAB-489A-8B40-2617F00D944B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E32858EC-9757-4F87-8E68-2E0A538BFF7A}"/>
                </a:ext>
              </a:extLst>
            </p:cNvPr>
            <p:cNvSpPr/>
            <p:nvPr userDrawn="1"/>
          </p:nvSpPr>
          <p:spPr>
            <a:xfrm>
              <a:off x="0" y="1227241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4A34094A-73F0-47BE-935E-8302DA4E0F6E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4817BD70-983D-4F15-8C97-FDD7DA7D952A}"/>
                </a:ext>
              </a:extLst>
            </p:cNvPr>
            <p:cNvSpPr/>
            <p:nvPr userDrawn="1"/>
          </p:nvSpPr>
          <p:spPr>
            <a:xfrm>
              <a:off x="-12032" y="5626465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0E36A908-5AC8-4999-875F-DA5D76447287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3" name="Rechthoek 112">
              <a:extLst>
                <a:ext uri="{FF2B5EF4-FFF2-40B4-BE49-F238E27FC236}">
                  <a16:creationId xmlns:a16="http://schemas.microsoft.com/office/drawing/2014/main" id="{21FED529-B705-48AF-9500-877C1BA0E84C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E5086412-09CE-4AD8-8F97-0E11DA4F1E25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770B1A5F-1D9B-4DBD-BF67-9C12233D4C57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D8CAB18A-C6CC-485C-9315-45590F672687}"/>
                </a:ext>
              </a:extLst>
            </p:cNvPr>
            <p:cNvSpPr/>
            <p:nvPr userDrawn="1"/>
          </p:nvSpPr>
          <p:spPr>
            <a:xfrm>
              <a:off x="574675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116" name="Tijdelijke aanduiding voor afbeelding 135">
            <a:extLst>
              <a:ext uri="{FF2B5EF4-FFF2-40B4-BE49-F238E27FC236}">
                <a16:creationId xmlns:a16="http://schemas.microsoft.com/office/drawing/2014/main" id="{3B34653B-0A79-4E72-A6F3-80A58BC7475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801979" y="1376362"/>
            <a:ext cx="8083114" cy="5193638"/>
          </a:xfrm>
          <a:custGeom>
            <a:avLst/>
            <a:gdLst>
              <a:gd name="connsiteX0" fmla="*/ 0 w 11298386"/>
              <a:gd name="connsiteY0" fmla="*/ 0 h 6286212"/>
              <a:gd name="connsiteX1" fmla="*/ 11298386 w 11298386"/>
              <a:gd name="connsiteY1" fmla="*/ 0 h 6286212"/>
              <a:gd name="connsiteX2" fmla="*/ 11298386 w 11298386"/>
              <a:gd name="connsiteY2" fmla="*/ 6078273 h 6286212"/>
              <a:gd name="connsiteX3" fmla="*/ 11298386 w 11298386"/>
              <a:gd name="connsiteY3" fmla="*/ 6283325 h 6286212"/>
              <a:gd name="connsiteX4" fmla="*/ 11298386 w 11298386"/>
              <a:gd name="connsiteY4" fmla="*/ 6286212 h 6286212"/>
              <a:gd name="connsiteX5" fmla="*/ 10722386 w 11298386"/>
              <a:gd name="connsiteY5" fmla="*/ 6286212 h 6286212"/>
              <a:gd name="connsiteX6" fmla="*/ 10722386 w 11298386"/>
              <a:gd name="connsiteY6" fmla="*/ 6283325 h 6286212"/>
              <a:gd name="connsiteX7" fmla="*/ 0 w 11298386"/>
              <a:gd name="connsiteY7" fmla="*/ 6283325 h 628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98386" h="6286212">
                <a:moveTo>
                  <a:pt x="0" y="0"/>
                </a:moveTo>
                <a:lnTo>
                  <a:pt x="11298386" y="0"/>
                </a:lnTo>
                <a:lnTo>
                  <a:pt x="11298386" y="6078273"/>
                </a:lnTo>
                <a:lnTo>
                  <a:pt x="11298386" y="6283325"/>
                </a:lnTo>
                <a:lnTo>
                  <a:pt x="11298386" y="6286212"/>
                </a:lnTo>
                <a:lnTo>
                  <a:pt x="10722386" y="6286212"/>
                </a:lnTo>
                <a:lnTo>
                  <a:pt x="10722386" y="6283325"/>
                </a:lnTo>
                <a:lnTo>
                  <a:pt x="0" y="62833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0" bIns="2880000" anchor="ctr" anchorCtr="0">
            <a:noAutofit/>
          </a:bodyPr>
          <a:lstStyle>
            <a:lvl1pPr marL="0" indent="0" algn="ctr"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kies de gewenste afbeelding en klik op ‘Invoegen’</a:t>
            </a:r>
          </a:p>
        </p:txBody>
      </p:sp>
      <p:pic>
        <p:nvPicPr>
          <p:cNvPr id="118" name="LOGO">
            <a:extLst>
              <a:ext uri="{FF2B5EF4-FFF2-40B4-BE49-F238E27FC236}">
                <a16:creationId xmlns:a16="http://schemas.microsoft.com/office/drawing/2014/main" id="{D0E4E882-BD18-420C-9D09-EFED757C36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004" y="45291"/>
            <a:ext cx="2643570" cy="12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3980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raphic 6">
            <a:extLst>
              <a:ext uri="{FF2B5EF4-FFF2-40B4-BE49-F238E27FC236}">
                <a16:creationId xmlns:a16="http://schemas.microsoft.com/office/drawing/2014/main" id="{0AA687AB-31EA-4298-B681-8856CB31E92C}"/>
              </a:ext>
            </a:extLst>
          </p:cNvPr>
          <p:cNvSpPr/>
          <p:nvPr/>
        </p:nvSpPr>
        <p:spPr>
          <a:xfrm>
            <a:off x="8571690" y="1053230"/>
            <a:ext cx="4226" cy="41"/>
          </a:xfrm>
          <a:custGeom>
            <a:avLst/>
            <a:gdLst>
              <a:gd name="connsiteX0" fmla="*/ 0 w 1671"/>
              <a:gd name="connsiteY0" fmla="*/ 17 h 16"/>
              <a:gd name="connsiteX1" fmla="*/ 0 w 1671"/>
              <a:gd name="connsiteY1" fmla="*/ 0 h 16"/>
              <a:gd name="connsiteX2" fmla="*/ 0 w 1671"/>
              <a:gd name="connsiteY2" fmla="*/ 17 h 16"/>
              <a:gd name="connsiteX3" fmla="*/ 0 w 1671"/>
              <a:gd name="connsiteY3" fmla="*/ 17 h 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1" h="16">
                <a:moveTo>
                  <a:pt x="0" y="17"/>
                </a:moveTo>
                <a:lnTo>
                  <a:pt x="0" y="0"/>
                </a:lnTo>
                <a:lnTo>
                  <a:pt x="0" y="17"/>
                </a:lnTo>
                <a:lnTo>
                  <a:pt x="0" y="17"/>
                </a:lnTo>
                <a:close/>
              </a:path>
            </a:pathLst>
          </a:custGeom>
          <a:solidFill>
            <a:srgbClr val="A7C70E"/>
          </a:solidFill>
          <a:ln w="1669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1B9A90-182E-49A3-8BF5-04F32288137B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576000" y="1674395"/>
            <a:ext cx="11039998" cy="42031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 #1</a:t>
            </a:r>
          </a:p>
          <a:p>
            <a:pPr lvl="5"/>
            <a:r>
              <a:rPr lang="nl-NL" noProof="0"/>
              <a:t>Kop #2</a:t>
            </a:r>
          </a:p>
          <a:p>
            <a:pPr lvl="6"/>
            <a:r>
              <a:rPr lang="nl-NL" noProof="0"/>
              <a:t>Numerieke </a:t>
            </a:r>
            <a:r>
              <a:rPr lang="nl-NL" noProof="0" err="1"/>
              <a:t>bullet</a:t>
            </a:r>
            <a:endParaRPr lang="nl-NL" noProof="0"/>
          </a:p>
          <a:p>
            <a:pPr lvl="7"/>
            <a:r>
              <a:rPr lang="nl-NL" noProof="0"/>
              <a:t>Alfabetische </a:t>
            </a:r>
            <a:r>
              <a:rPr lang="nl-NL" noProof="0" err="1"/>
              <a:t>bullet</a:t>
            </a:r>
            <a:endParaRPr lang="nl-NL" noProof="0"/>
          </a:p>
          <a:p>
            <a:pPr lvl="8"/>
            <a:r>
              <a:rPr lang="nl-NL" noProof="0"/>
              <a:t>Sub-</a:t>
            </a:r>
            <a:r>
              <a:rPr lang="nl-NL" noProof="0" err="1"/>
              <a:t>bullet</a:t>
            </a:r>
            <a:endParaRPr lang="nl-NL" noProof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CC0954C-56F0-4481-AEFC-476FD5516A05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9258600" y="7509241"/>
            <a:ext cx="2933400" cy="1073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8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3B2B64-2362-45C8-9E78-5ECAAAF3478D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7214051" y="6656739"/>
            <a:ext cx="4114800" cy="1073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8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nl-NL"/>
              <a:t>Voettekst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49FE6F-67CB-4243-BE03-A9A3C400785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330553" y="6656739"/>
            <a:ext cx="284597" cy="1073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900" b="1">
                <a:solidFill>
                  <a:schemeClr val="accent1"/>
                </a:solidFill>
                <a:latin typeface="+mn-lt"/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grpSp>
        <p:nvGrpSpPr>
          <p:cNvPr id="19" name="GRID" hidden="1">
            <a:extLst>
              <a:ext uri="{FF2B5EF4-FFF2-40B4-BE49-F238E27FC236}">
                <a16:creationId xmlns:a16="http://schemas.microsoft.com/office/drawing/2014/main" id="{17446CF1-2415-4785-8B28-40140952600C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  <a:solidFill>
            <a:schemeClr val="tx1">
              <a:alpha val="20000"/>
            </a:schemeClr>
          </a:solidFill>
        </p:grpSpPr>
        <p:sp>
          <p:nvSpPr>
            <p:cNvPr id="74" name="Rechthoek 73">
              <a:extLst>
                <a:ext uri="{FF2B5EF4-FFF2-40B4-BE49-F238E27FC236}">
                  <a16:creationId xmlns:a16="http://schemas.microsoft.com/office/drawing/2014/main" id="{1E0404DF-AF03-4980-BF93-778FEA420EDD}"/>
                </a:ext>
              </a:extLst>
            </p:cNvPr>
            <p:cNvSpPr/>
            <p:nvPr userDrawn="1"/>
          </p:nvSpPr>
          <p:spPr>
            <a:xfrm>
              <a:off x="0" y="1090192"/>
              <a:ext cx="12192000" cy="5842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3E7A8B78-FB56-4265-9407-FC697581D7D1}"/>
                </a:ext>
              </a:extLst>
            </p:cNvPr>
            <p:cNvSpPr/>
            <p:nvPr userDrawn="1"/>
          </p:nvSpPr>
          <p:spPr>
            <a:xfrm>
              <a:off x="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9C5C6DC1-DADA-49E6-B1E0-6CB2665D8B37}"/>
                </a:ext>
              </a:extLst>
            </p:cNvPr>
            <p:cNvSpPr/>
            <p:nvPr userDrawn="1"/>
          </p:nvSpPr>
          <p:spPr>
            <a:xfrm>
              <a:off x="11616000" y="0"/>
              <a:ext cx="57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EF87E70F-75AF-432B-B6A2-CF0AD4EC2CE3}"/>
                </a:ext>
              </a:extLst>
            </p:cNvPr>
            <p:cNvSpPr/>
            <p:nvPr userDrawn="1"/>
          </p:nvSpPr>
          <p:spPr>
            <a:xfrm>
              <a:off x="0" y="657000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6BE35104-F202-4806-B369-B2BFC15CFEC7}"/>
                </a:ext>
              </a:extLst>
            </p:cNvPr>
            <p:cNvSpPr/>
            <p:nvPr userDrawn="1"/>
          </p:nvSpPr>
          <p:spPr>
            <a:xfrm>
              <a:off x="-12032" y="5882155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4841B6B5-F36A-4760-9B52-2C992059C5B4}"/>
                </a:ext>
              </a:extLst>
            </p:cNvPr>
            <p:cNvSpPr/>
            <p:nvPr userDrawn="1"/>
          </p:nvSpPr>
          <p:spPr>
            <a:xfrm>
              <a:off x="0" y="0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EF35E6C3-22F2-4AF1-AC6D-FAF9393C1DF3}"/>
                </a:ext>
              </a:extLst>
            </p:cNvPr>
            <p:cNvSpPr/>
            <p:nvPr userDrawn="1"/>
          </p:nvSpPr>
          <p:spPr>
            <a:xfrm>
              <a:off x="1190400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3A50D8C6-D421-42A5-A8FC-C67A5B272ACD}"/>
                </a:ext>
              </a:extLst>
            </p:cNvPr>
            <p:cNvSpPr/>
            <p:nvPr userDrawn="1"/>
          </p:nvSpPr>
          <p:spPr>
            <a:xfrm>
              <a:off x="0" y="0"/>
              <a:ext cx="288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487B9D77-6197-48AA-BB04-8ADFCEDCA408}"/>
                </a:ext>
              </a:extLst>
            </p:cNvPr>
            <p:cNvSpPr/>
            <p:nvPr userDrawn="1"/>
          </p:nvSpPr>
          <p:spPr>
            <a:xfrm>
              <a:off x="0" y="6282000"/>
              <a:ext cx="12192000" cy="5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3" name="Rechthoek 72">
              <a:extLst>
                <a:ext uri="{FF2B5EF4-FFF2-40B4-BE49-F238E27FC236}">
                  <a16:creationId xmlns:a16="http://schemas.microsoft.com/office/drawing/2014/main" id="{1B000387-3A9F-4948-A66F-1038CFEBD8A2}"/>
                </a:ext>
              </a:extLst>
            </p:cNvPr>
            <p:cNvSpPr/>
            <p:nvPr userDrawn="1"/>
          </p:nvSpPr>
          <p:spPr>
            <a:xfrm>
              <a:off x="0" y="1090192"/>
              <a:ext cx="12192000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pic>
        <p:nvPicPr>
          <p:cNvPr id="8" name="LOGO">
            <a:extLst>
              <a:ext uri="{FF2B5EF4-FFF2-40B4-BE49-F238E27FC236}">
                <a16:creationId xmlns:a16="http://schemas.microsoft.com/office/drawing/2014/main" id="{62FC664B-3502-409A-9E41-A60290C161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19165" y="299640"/>
            <a:ext cx="563569" cy="56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31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807" r:id="rId2"/>
    <p:sldLayoutId id="2147483808" r:id="rId3"/>
    <p:sldLayoutId id="2147483804" r:id="rId4"/>
    <p:sldLayoutId id="2147483809" r:id="rId5"/>
    <p:sldLayoutId id="2147483757" r:id="rId6"/>
    <p:sldLayoutId id="2147483811" r:id="rId7"/>
    <p:sldLayoutId id="2147483812" r:id="rId8"/>
    <p:sldLayoutId id="2147483810" r:id="rId9"/>
    <p:sldLayoutId id="2147483784" r:id="rId10"/>
    <p:sldLayoutId id="2147483782" r:id="rId11"/>
    <p:sldLayoutId id="2147483783" r:id="rId12"/>
    <p:sldLayoutId id="2147483691" r:id="rId13"/>
    <p:sldLayoutId id="2147483805" r:id="rId14"/>
    <p:sldLayoutId id="2147483736" r:id="rId15"/>
    <p:sldLayoutId id="2147483806" r:id="rId16"/>
    <p:sldLayoutId id="2147483785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65113" indent="-265113" algn="l" defTabSz="914400" rtl="0" eaLnBrk="1" latinLnBrk="0" hangingPunct="1">
        <a:lnSpc>
          <a:spcPct val="90000"/>
        </a:lnSpc>
        <a:spcBef>
          <a:spcPts val="1000"/>
        </a:spcBef>
        <a:spcAft>
          <a:spcPts val="1000"/>
        </a:spcAft>
        <a:buClr>
          <a:schemeClr val="accent1"/>
        </a:buClr>
        <a:buFont typeface="Calibri Light" panose="020F0302020204030204" pitchFamily="34" charset="0"/>
        <a:buChar char="●"/>
        <a:defRPr sz="14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542925" indent="-277813" algn="l" defTabSz="914400" rtl="0" eaLnBrk="1" latinLnBrk="0" hangingPunct="1">
        <a:lnSpc>
          <a:spcPct val="90000"/>
        </a:lnSpc>
        <a:spcBef>
          <a:spcPts val="1000"/>
        </a:spcBef>
        <a:spcAft>
          <a:spcPts val="1000"/>
        </a:spcAft>
        <a:buClr>
          <a:schemeClr val="accent2"/>
        </a:buClr>
        <a:buFont typeface="Calibri Light" panose="020F0302020204030204" pitchFamily="34" charset="0"/>
        <a:buChar char="●"/>
        <a:tabLst/>
        <a:defRPr sz="1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712788" indent="-169863" algn="l" defTabSz="914400" rtl="0" eaLnBrk="1" latinLnBrk="0" hangingPunct="1">
        <a:lnSpc>
          <a:spcPct val="90000"/>
        </a:lnSpc>
        <a:spcBef>
          <a:spcPts val="1000"/>
        </a:spcBef>
        <a:spcAft>
          <a:spcPts val="1000"/>
        </a:spcAft>
        <a:buClr>
          <a:schemeClr val="accent3"/>
        </a:buClr>
        <a:buFont typeface="Arial" panose="020B0604020202020204" pitchFamily="34" charset="0"/>
        <a:buChar char="•"/>
        <a:defRPr sz="12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1000"/>
        </a:spcBef>
        <a:spcAft>
          <a:spcPts val="1000"/>
        </a:spcAft>
        <a:buFont typeface="Arial" panose="020B0604020202020204" pitchFamily="34" charset="0"/>
        <a:buNone/>
        <a:defRPr sz="14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600"/>
        </a:spcAft>
        <a:buFont typeface="Arial" panose="020B0604020202020204" pitchFamily="34" charset="0"/>
        <a:buNone/>
        <a:defRPr sz="1600" b="0" kern="1200" cap="none" baseline="0">
          <a:solidFill>
            <a:schemeClr val="accent1"/>
          </a:solidFill>
          <a:latin typeface="+mj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defRPr sz="1800" b="1" kern="1200" cap="none" baseline="0">
          <a:solidFill>
            <a:schemeClr val="tx2"/>
          </a:solidFill>
          <a:latin typeface="+mj-lt"/>
          <a:ea typeface="+mn-ea"/>
          <a:cs typeface="+mn-cs"/>
        </a:defRPr>
      </a:lvl6pPr>
      <a:lvl7pPr marL="342900" indent="-342900" algn="l" defTabSz="914400" rtl="0" eaLnBrk="1" latinLnBrk="0" hangingPunct="1">
        <a:lnSpc>
          <a:spcPct val="90000"/>
        </a:lnSpc>
        <a:spcBef>
          <a:spcPts val="1000"/>
        </a:spcBef>
        <a:spcAft>
          <a:spcPts val="1000"/>
        </a:spcAft>
        <a:buClr>
          <a:schemeClr val="accent1"/>
        </a:buClr>
        <a:buFont typeface="+mj-lt"/>
        <a:buAutoNum type="arabicPeriod"/>
        <a:tabLst/>
        <a:defRPr sz="14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342900" indent="-342900" algn="l" defTabSz="914400" rtl="0" eaLnBrk="1" latinLnBrk="0" hangingPunct="1">
        <a:lnSpc>
          <a:spcPct val="90000"/>
        </a:lnSpc>
        <a:spcBef>
          <a:spcPts val="1000"/>
        </a:spcBef>
        <a:spcAft>
          <a:spcPts val="1000"/>
        </a:spcAft>
        <a:buClr>
          <a:schemeClr val="accent1"/>
        </a:buClr>
        <a:buFont typeface="+mj-lt"/>
        <a:buAutoNum type="alphaLcPeriod"/>
        <a:defRPr sz="14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542925" indent="-182563" algn="l" defTabSz="914400" rtl="0" eaLnBrk="1" latinLnBrk="0" hangingPunct="1">
        <a:lnSpc>
          <a:spcPct val="90000"/>
        </a:lnSpc>
        <a:spcBef>
          <a:spcPts val="1000"/>
        </a:spcBef>
        <a:spcAft>
          <a:spcPts val="1000"/>
        </a:spcAft>
        <a:buClr>
          <a:schemeClr val="accent3"/>
        </a:buClr>
        <a:buFont typeface="Arial" panose="020B0604020202020204" pitchFamily="34" charset="0"/>
        <a:buChar char="•"/>
        <a:defRPr sz="1400" i="0" kern="120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362" userDrawn="1">
          <p15:clr>
            <a:srgbClr val="F26B43"/>
          </p15:clr>
        </p15:guide>
        <p15:guide id="3" orient="horz" pos="3702" userDrawn="1">
          <p15:clr>
            <a:srgbClr val="F26B43"/>
          </p15:clr>
        </p15:guide>
        <p15:guide id="4" orient="horz" pos="3884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  <p15:guide id="6" pos="7310" userDrawn="1">
          <p15:clr>
            <a:srgbClr val="F26B43"/>
          </p15:clr>
        </p15:guide>
        <p15:guide id="7" orient="horz" pos="683" userDrawn="1">
          <p15:clr>
            <a:srgbClr val="9FCC3B"/>
          </p15:clr>
        </p15:guide>
        <p15:guide id="8" orient="horz" pos="464" userDrawn="1">
          <p15:clr>
            <a:srgbClr val="C35EA4"/>
          </p15:clr>
        </p15:guide>
        <p15:guide id="9" pos="181" userDrawn="1">
          <p15:clr>
            <a:srgbClr val="A4A3A4"/>
          </p15:clr>
        </p15:guide>
        <p15:guide id="11" orient="horz" pos="181" userDrawn="1">
          <p15:clr>
            <a:srgbClr val="C35EA4"/>
          </p15:clr>
        </p15:guide>
        <p15:guide id="12" orient="horz" pos="4133" userDrawn="1">
          <p15:clr>
            <a:srgbClr val="A4A3A4"/>
          </p15:clr>
        </p15:guide>
        <p15:guide id="13" pos="7491" userDrawn="1">
          <p15:clr>
            <a:srgbClr val="A4A3A4"/>
          </p15:clr>
        </p15:guide>
        <p15:guide id="14" orient="horz" pos="10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johan.van.roessel@enexis.nl" TargetMode="External"/><Relationship Id="rId3" Type="http://schemas.openxmlformats.org/officeDocument/2006/relationships/hyperlink" Target="mailto:gerrit.gerding@enexis.nl" TargetMode="External"/><Relationship Id="rId7" Type="http://schemas.openxmlformats.org/officeDocument/2006/relationships/hyperlink" Target="mailto:bert.bolmer@enexis.nl" TargetMode="External"/><Relationship Id="rId2" Type="http://schemas.openxmlformats.org/officeDocument/2006/relationships/hyperlink" Target="mailto:Niels.mulder2@enexis.nl" TargetMode="External"/><Relationship Id="rId1" Type="http://schemas.openxmlformats.org/officeDocument/2006/relationships/slideLayout" Target="../slideLayouts/slideLayout17.xml"/><Relationship Id="rId6" Type="http://schemas.openxmlformats.org/officeDocument/2006/relationships/hyperlink" Target="mailto:roger.heijthuijzen@enexis.nl" TargetMode="External"/><Relationship Id="rId5" Type="http://schemas.openxmlformats.org/officeDocument/2006/relationships/hyperlink" Target="mailto:vragenoverfacturen@enexis.nl" TargetMode="External"/><Relationship Id="rId4" Type="http://schemas.openxmlformats.org/officeDocument/2006/relationships/hyperlink" Target="mailto:vragenoverbestellen@enexis.nl" TargetMode="External"/><Relationship Id="rId9" Type="http://schemas.openxmlformats.org/officeDocument/2006/relationships/hyperlink" Target="mailto:roessel@enexis.nl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mailto:jori.kolen@enexis.nl" TargetMode="External"/><Relationship Id="rId13" Type="http://schemas.openxmlformats.org/officeDocument/2006/relationships/hyperlink" Target="mailto:maarten.van.den.krabben@enexis.nl" TargetMode="External"/><Relationship Id="rId18" Type="http://schemas.openxmlformats.org/officeDocument/2006/relationships/hyperlink" Target="mailto:andy.wetzler@enexis.nl" TargetMode="External"/><Relationship Id="rId3" Type="http://schemas.openxmlformats.org/officeDocument/2006/relationships/hyperlink" Target="mailto:andre.freriksen@enexis.nl" TargetMode="External"/><Relationship Id="rId21" Type="http://schemas.openxmlformats.org/officeDocument/2006/relationships/hyperlink" Target="mailto:john.van.der.burgt@enexis.nl" TargetMode="External"/><Relationship Id="rId7" Type="http://schemas.openxmlformats.org/officeDocument/2006/relationships/hyperlink" Target="mailto:Laura.bijlholt@enexis.nl" TargetMode="External"/><Relationship Id="rId12" Type="http://schemas.openxmlformats.org/officeDocument/2006/relationships/hyperlink" Target="mailto:John.post@enexis.nl" TargetMode="External"/><Relationship Id="rId17" Type="http://schemas.openxmlformats.org/officeDocument/2006/relationships/hyperlink" Target="mailto:ad.hooijmaijers@enexis.nl" TargetMode="External"/><Relationship Id="rId2" Type="http://schemas.openxmlformats.org/officeDocument/2006/relationships/hyperlink" Target="mailto:rene.erdsieck@enexis.nl" TargetMode="External"/><Relationship Id="rId16" Type="http://schemas.openxmlformats.org/officeDocument/2006/relationships/hyperlink" Target="mailto:angelo.eijkenboom@enexis.nl" TargetMode="External"/><Relationship Id="rId20" Type="http://schemas.openxmlformats.org/officeDocument/2006/relationships/hyperlink" Target="mailto:rick.pauwels@enexis.nl" TargetMode="External"/><Relationship Id="rId1" Type="http://schemas.openxmlformats.org/officeDocument/2006/relationships/slideLayout" Target="../slideLayouts/slideLayout17.xml"/><Relationship Id="rId6" Type="http://schemas.openxmlformats.org/officeDocument/2006/relationships/hyperlink" Target="mailto:jacob.kuipers@enexis.nl" TargetMode="External"/><Relationship Id="rId11" Type="http://schemas.openxmlformats.org/officeDocument/2006/relationships/hyperlink" Target="mailto:jack.van.liempt@enexis.nl" TargetMode="External"/><Relationship Id="rId5" Type="http://schemas.openxmlformats.org/officeDocument/2006/relationships/hyperlink" Target="mailto:jan.veenhoven@enexis.nl" TargetMode="External"/><Relationship Id="rId15" Type="http://schemas.openxmlformats.org/officeDocument/2006/relationships/hyperlink" Target="mailto:marc.heijnen@enexis.nl" TargetMode="External"/><Relationship Id="rId10" Type="http://schemas.openxmlformats.org/officeDocument/2006/relationships/hyperlink" Target="mailto:Steyn.staps@enexis.nl" TargetMode="External"/><Relationship Id="rId19" Type="http://schemas.openxmlformats.org/officeDocument/2006/relationships/hyperlink" Target="mailto:jan.van.der.woude@enexis.nl" TargetMode="External"/><Relationship Id="rId4" Type="http://schemas.openxmlformats.org/officeDocument/2006/relationships/hyperlink" Target="mailto:Jan.willem.Voortman@enexis.nl" TargetMode="External"/><Relationship Id="rId9" Type="http://schemas.openxmlformats.org/officeDocument/2006/relationships/hyperlink" Target="mailto:wim.horn@enexis.nl" TargetMode="External"/><Relationship Id="rId14" Type="http://schemas.openxmlformats.org/officeDocument/2006/relationships/hyperlink" Target="mailto:rolf.bloemers@enexis.nl" TargetMode="External"/><Relationship Id="rId22" Type="http://schemas.openxmlformats.org/officeDocument/2006/relationships/hyperlink" Target="mailto:mary.vorstenbosch@enexis.n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5F92A5F-7C52-E93D-DB92-41FF1AD4BD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A487162-A539-4EB6-8DDC-DECD6ADD3C4B}" type="slidenum">
              <a:rPr lang="nl-NL" smtClean="0"/>
              <a:t>1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80A13A0-22E6-1894-DFE5-A9B828FC0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Communicatie / Escalatie</a:t>
            </a:r>
          </a:p>
        </p:txBody>
      </p:sp>
      <p:graphicFrame>
        <p:nvGraphicFramePr>
          <p:cNvPr id="7" name="Tabel 4">
            <a:extLst>
              <a:ext uri="{FF2B5EF4-FFF2-40B4-BE49-F238E27FC236}">
                <a16:creationId xmlns:a16="http://schemas.microsoft.com/office/drawing/2014/main" id="{F40683E5-4300-33F0-37F3-4C67AC99C9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077233"/>
              </p:ext>
            </p:extLst>
          </p:nvPr>
        </p:nvGraphicFramePr>
        <p:xfrm>
          <a:off x="1031845" y="1442905"/>
          <a:ext cx="10373509" cy="4817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00">
                  <a:extLst>
                    <a:ext uri="{9D8B030D-6E8A-4147-A177-3AD203B41FA5}">
                      <a16:colId xmlns:a16="http://schemas.microsoft.com/office/drawing/2014/main" val="2794213367"/>
                    </a:ext>
                  </a:extLst>
                </a:gridCol>
                <a:gridCol w="2059400">
                  <a:extLst>
                    <a:ext uri="{9D8B030D-6E8A-4147-A177-3AD203B41FA5}">
                      <a16:colId xmlns:a16="http://schemas.microsoft.com/office/drawing/2014/main" val="2246503075"/>
                    </a:ext>
                  </a:extLst>
                </a:gridCol>
                <a:gridCol w="2059400">
                  <a:extLst>
                    <a:ext uri="{9D8B030D-6E8A-4147-A177-3AD203B41FA5}">
                      <a16:colId xmlns:a16="http://schemas.microsoft.com/office/drawing/2014/main" val="4126258564"/>
                    </a:ext>
                  </a:extLst>
                </a:gridCol>
                <a:gridCol w="2059400">
                  <a:extLst>
                    <a:ext uri="{9D8B030D-6E8A-4147-A177-3AD203B41FA5}">
                      <a16:colId xmlns:a16="http://schemas.microsoft.com/office/drawing/2014/main" val="4201881127"/>
                    </a:ext>
                  </a:extLst>
                </a:gridCol>
                <a:gridCol w="2135909">
                  <a:extLst>
                    <a:ext uri="{9D8B030D-6E8A-4147-A177-3AD203B41FA5}">
                      <a16:colId xmlns:a16="http://schemas.microsoft.com/office/drawing/2014/main" val="1899922711"/>
                    </a:ext>
                  </a:extLst>
                </a:gridCol>
              </a:tblGrid>
              <a:tr h="60709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bg1"/>
                          </a:solidFill>
                        </a:rPr>
                        <a:t>Implementatie / going concern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bg1"/>
                          </a:solidFill>
                        </a:rPr>
                        <a:t>Niveau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bg1"/>
                          </a:solidFill>
                        </a:rPr>
                        <a:t>Leverancier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bg1"/>
                          </a:solidFill>
                        </a:rPr>
                        <a:t>Opdrachtgever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bg1"/>
                          </a:solidFill>
                        </a:rPr>
                        <a:t>Overlegfrequentie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6039517"/>
                  </a:ext>
                </a:extLst>
              </a:tr>
              <a:tr h="1047853"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Leveranciers-management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Strategisch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Directie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Contracteigenaar / Budgethouder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Strategisch overleg - 1 x per 2 jaar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199509"/>
                  </a:ext>
                </a:extLst>
              </a:tr>
              <a:tr h="1047853"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Contract-management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Strategisch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Directie / Bedrijfsleider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Contractmanager / </a:t>
                      </a:r>
                      <a:r>
                        <a:rPr lang="nl-NL" sz="1600">
                          <a:solidFill>
                            <a:schemeClr val="accent3"/>
                          </a:solidFill>
                        </a:rPr>
                        <a:t>contracteigenaar</a:t>
                      </a:r>
                      <a:endParaRPr lang="nl-NL" sz="1600" dirty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Strategisch overleg - 1 x per jaar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48964"/>
                  </a:ext>
                </a:extLst>
              </a:tr>
              <a:tr h="1047853"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Contract-management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Tactisch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Bedrijfsleider / uitvoerende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Teammanagers (business) / Contractmanager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Tactisch overleg – 1x per half jaar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598285"/>
                  </a:ext>
                </a:extLst>
              </a:tr>
              <a:tr h="1047853"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Contractbeheer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Operationeel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Uitvoerende / operatie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Contractbeheerder / uitvoering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Operationeel overleg - </a:t>
                      </a:r>
                    </a:p>
                    <a:p>
                      <a:pPr algn="ctr"/>
                      <a:r>
                        <a:rPr lang="nl-NL" sz="1600" dirty="0">
                          <a:solidFill>
                            <a:schemeClr val="accent3"/>
                          </a:solidFill>
                        </a:rPr>
                        <a:t>Minimaal 1x per kwartaal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3326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144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90A9A18-59CC-8639-2C92-CC190FCCD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87162-A539-4EB6-8DDC-DECD6ADD3C4B}" type="slidenum">
              <a:rPr lang="nl-NL" smtClean="0"/>
              <a:t>2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8D18838-7A1A-384D-FCEA-C987F6A8A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Rapportage-eisen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3B6998E7-38E0-B232-67B2-1DBD9740C8DA}"/>
              </a:ext>
            </a:extLst>
          </p:cNvPr>
          <p:cNvSpPr/>
          <p:nvPr/>
        </p:nvSpPr>
        <p:spPr>
          <a:xfrm>
            <a:off x="6237408" y="1350628"/>
            <a:ext cx="5687736" cy="4538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err="1"/>
          </a:p>
        </p:txBody>
      </p:sp>
      <p:sp>
        <p:nvSpPr>
          <p:cNvPr id="8" name="Tijdelijke aanduiding voor verticale tekst 1">
            <a:extLst>
              <a:ext uri="{FF2B5EF4-FFF2-40B4-BE49-F238E27FC236}">
                <a16:creationId xmlns:a16="http://schemas.microsoft.com/office/drawing/2014/main" id="{4BF83FB4-C639-6A97-4E15-FE31776DAC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20124" y="1350628"/>
            <a:ext cx="9844955" cy="483205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nl-NL" sz="1100" dirty="0"/>
              <a:t>Leverancier levert aan de afdeling contractmanagement van Enexis uiterlijk de tweede week na afloop van Q2 &amp; Q4 een (elektronische) kwartaalrapportage met daarin in ieder geval de volgende gegevens, gespecificeerd naar de 10 Enexis vestigingen en de afdelingen HS/MS stations:</a:t>
            </a:r>
          </a:p>
          <a:p>
            <a:pPr lvl="1">
              <a:lnSpc>
                <a:spcPct val="50000"/>
              </a:lnSpc>
            </a:pPr>
            <a:r>
              <a:rPr lang="nl-NL" sz="1100" dirty="0"/>
              <a:t>Resultaten </a:t>
            </a:r>
            <a:r>
              <a:rPr lang="nl-NL" sz="1100" dirty="0" err="1"/>
              <a:t>KPI’s</a:t>
            </a:r>
            <a:endParaRPr lang="nl-NL" sz="1100" dirty="0"/>
          </a:p>
          <a:p>
            <a:pPr lvl="1">
              <a:lnSpc>
                <a:spcPct val="50000"/>
              </a:lnSpc>
            </a:pPr>
            <a:r>
              <a:rPr lang="nl-NL" sz="1100" dirty="0"/>
              <a:t>Overzicht van de geleverde Producten, in aantal en in omzet;</a:t>
            </a:r>
          </a:p>
          <a:p>
            <a:pPr lvl="1">
              <a:lnSpc>
                <a:spcPct val="50000"/>
              </a:lnSpc>
            </a:pPr>
            <a:r>
              <a:rPr lang="nl-NL" sz="1100" dirty="0"/>
              <a:t>Aantal alternatieve leveringen c.q. wijzigingen in de Enexis-catalogus;</a:t>
            </a:r>
          </a:p>
          <a:p>
            <a:pPr lvl="1">
              <a:lnSpc>
                <a:spcPct val="50000"/>
              </a:lnSpc>
            </a:pPr>
            <a:r>
              <a:rPr lang="nl-NL" sz="1100" dirty="0"/>
              <a:t>Totale afnameoverzicht uitgesplitst per vestiging/afdeling;</a:t>
            </a:r>
          </a:p>
          <a:p>
            <a:pPr lvl="1">
              <a:lnSpc>
                <a:spcPct val="50000"/>
              </a:lnSpc>
            </a:pPr>
            <a:r>
              <a:rPr lang="nl-NL" sz="1100" dirty="0"/>
              <a:t>Aantal Bestellingen uitgesplitst naar bestelgrootte per vestiging/afdeling;</a:t>
            </a:r>
          </a:p>
          <a:p>
            <a:pPr lvl="1" indent="-277495">
              <a:lnSpc>
                <a:spcPct val="50000"/>
              </a:lnSpc>
            </a:pPr>
            <a:r>
              <a:rPr lang="nl-NL" sz="1100" dirty="0"/>
              <a:t>Aantal foutleveringen: Leveringen die niet zijn geleverd conform bestelling en/of eisen, m.u.v. te laat geleverde Bestellingen. </a:t>
            </a:r>
            <a:endParaRPr lang="nl-NL" sz="1100" dirty="0">
              <a:cs typeface="Arial"/>
            </a:endParaRPr>
          </a:p>
          <a:p>
            <a:pPr lvl="1">
              <a:lnSpc>
                <a:spcPct val="50000"/>
              </a:lnSpc>
            </a:pPr>
            <a:r>
              <a:rPr lang="nl-NL" sz="1100" dirty="0"/>
              <a:t>Percentage foutleveringen ten opzichte van het totaalaantal Leveringen;</a:t>
            </a:r>
          </a:p>
          <a:p>
            <a:pPr lvl="1">
              <a:lnSpc>
                <a:spcPct val="50000"/>
              </a:lnSpc>
            </a:pPr>
            <a:r>
              <a:rPr lang="nl-NL" sz="1100" dirty="0"/>
              <a:t>Per bestelregel de besteldatum en de leverdatum;</a:t>
            </a:r>
          </a:p>
          <a:p>
            <a:pPr lvl="1">
              <a:lnSpc>
                <a:spcPct val="50000"/>
              </a:lnSpc>
            </a:pPr>
            <a:r>
              <a:rPr lang="nl-NL" sz="1100" dirty="0"/>
              <a:t>Percentage te laat geleverde bestelregels ten opzichte van het totaalaantal bestelregels;</a:t>
            </a:r>
          </a:p>
          <a:p>
            <a:pPr lvl="1">
              <a:lnSpc>
                <a:spcPct val="50000"/>
              </a:lnSpc>
            </a:pPr>
            <a:r>
              <a:rPr lang="nl-NL" sz="1100" dirty="0"/>
              <a:t>Overige bijzonderheden.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nl-NL" sz="1100" dirty="0"/>
              <a:t>De definitieve inhoud en vorm van de rapportage zal in overleg met de afdeling contractmanagement van Enexis worden bepaald. Aan (de werkzaamheden betreffende) de rapportage zijn voor Enexis geen kosten verbonden.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43033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90A9A18-59CC-8639-2C92-CC190FCCD4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A487162-A539-4EB6-8DDC-DECD6ADD3C4B}" type="slidenum">
              <a:rPr lang="nl-NL" smtClean="0"/>
              <a:t>3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8D18838-7A1A-384D-FCEA-C987F6A8A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Contactpersonen Enexis (1)</a:t>
            </a:r>
            <a:endParaRPr lang="nl-NL" dirty="0">
              <a:highlight>
                <a:srgbClr val="FFFF00"/>
              </a:highlight>
            </a:endParaRPr>
          </a:p>
        </p:txBody>
      </p:sp>
      <p:graphicFrame>
        <p:nvGraphicFramePr>
          <p:cNvPr id="2" name="Tabel 6">
            <a:extLst>
              <a:ext uri="{FF2B5EF4-FFF2-40B4-BE49-F238E27FC236}">
                <a16:creationId xmlns:a16="http://schemas.microsoft.com/office/drawing/2014/main" id="{F127C1D5-2430-3FD0-74D6-30652F59E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188671"/>
              </p:ext>
            </p:extLst>
          </p:nvPr>
        </p:nvGraphicFramePr>
        <p:xfrm>
          <a:off x="1220123" y="1179961"/>
          <a:ext cx="10108728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182">
                  <a:extLst>
                    <a:ext uri="{9D8B030D-6E8A-4147-A177-3AD203B41FA5}">
                      <a16:colId xmlns:a16="http://schemas.microsoft.com/office/drawing/2014/main" val="221239533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468146172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80053982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259734532"/>
                    </a:ext>
                  </a:extLst>
                </a:gridCol>
              </a:tblGrid>
              <a:tr h="333975">
                <a:tc gridSpan="4">
                  <a:txBody>
                    <a:bodyPr/>
                    <a:lstStyle/>
                    <a:p>
                      <a:pPr algn="ctr"/>
                      <a:r>
                        <a:rPr lang="nl-NL"/>
                        <a:t>Implementatiemanager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6830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r>
                        <a:rPr lang="nl-NL" sz="1100">
                          <a:solidFill>
                            <a:schemeClr val="accent3"/>
                          </a:solidFill>
                        </a:rPr>
                        <a:t>Naam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>
                          <a:solidFill>
                            <a:schemeClr val="accent3"/>
                          </a:solidFill>
                        </a:rPr>
                        <a:t>Functie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>
                          <a:solidFill>
                            <a:schemeClr val="accent3"/>
                          </a:solidFill>
                        </a:rPr>
                        <a:t>Vestiging/locatie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>
                          <a:solidFill>
                            <a:schemeClr val="accent3"/>
                          </a:solidFill>
                        </a:rPr>
                        <a:t>Email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02339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r>
                        <a:rPr lang="nl-NL" sz="1100">
                          <a:solidFill>
                            <a:schemeClr val="accent3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Niels Mulder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>
                          <a:solidFill>
                            <a:schemeClr val="accent3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Implementatiemanager</a:t>
                      </a:r>
                      <a:endParaRPr lang="nl-NL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>
                          <a:solidFill>
                            <a:schemeClr val="accent3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Hoofdkantoor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2"/>
                        </a:rPr>
                        <a:t>Niels.mulder2@enexis.nl</a:t>
                      </a:r>
                      <a:endParaRPr lang="nl-NL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701409"/>
                  </a:ext>
                </a:extLst>
              </a:tr>
            </a:tbl>
          </a:graphicData>
        </a:graphic>
      </p:graphicFrame>
      <p:graphicFrame>
        <p:nvGraphicFramePr>
          <p:cNvPr id="7" name="Tabel 6">
            <a:extLst>
              <a:ext uri="{FF2B5EF4-FFF2-40B4-BE49-F238E27FC236}">
                <a16:creationId xmlns:a16="http://schemas.microsoft.com/office/drawing/2014/main" id="{5911063B-5FAB-6BFF-6C5C-DAE4265248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718662"/>
              </p:ext>
            </p:extLst>
          </p:nvPr>
        </p:nvGraphicFramePr>
        <p:xfrm>
          <a:off x="1220123" y="2162936"/>
          <a:ext cx="10108728" cy="122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182">
                  <a:extLst>
                    <a:ext uri="{9D8B030D-6E8A-4147-A177-3AD203B41FA5}">
                      <a16:colId xmlns:a16="http://schemas.microsoft.com/office/drawing/2014/main" val="221239533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468146172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80053982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259734532"/>
                    </a:ext>
                  </a:extLst>
                </a:gridCol>
              </a:tblGrid>
              <a:tr h="29089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/>
                        <a:t>Strategisch niveau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6830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Renée </a:t>
                      </a:r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Rijken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Inkoper</a:t>
                      </a:r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Hoofdkantoor</a:t>
                      </a:r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  <a:t>Renee.Rijken@enexis.nl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6602339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Theo de Lange</a:t>
                      </a:r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Portefeuillehouder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 - Noord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Hoofdkantoor</a:t>
                      </a:r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>
                          <a:solidFill>
                            <a:srgbClr val="DE0073"/>
                          </a:solidFill>
                          <a:effectLst/>
                          <a:latin typeface="Calibri"/>
                        </a:rPr>
                        <a:t>Theo.de.lange@enexis.nl</a:t>
                      </a:r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929853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Fred van den </a:t>
                      </a:r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Munckhof</a:t>
                      </a:r>
                      <a:endParaRPr lang="en-GB" sz="1100" b="0" i="0" u="none" strike="noStrike" dirty="0" err="1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Portefeuillehouder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 - Zuid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Hoofdkantoor</a:t>
                      </a:r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>
                          <a:solidFill>
                            <a:srgbClr val="DE0073"/>
                          </a:solidFill>
                          <a:effectLst/>
                          <a:latin typeface="Calibri"/>
                        </a:rPr>
                        <a:t>Fred.van.den.munckhof@enexis.nl</a:t>
                      </a:r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1870140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Rick Janssen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Strategisch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Contractmanager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Hoofdkantoor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/>
                        </a:rPr>
                        <a:t>Rick.janssen2@enexis.nl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543133281"/>
                  </a:ext>
                </a:extLst>
              </a:tr>
            </a:tbl>
          </a:graphicData>
        </a:graphic>
      </p:graphicFrame>
      <p:graphicFrame>
        <p:nvGraphicFramePr>
          <p:cNvPr id="8" name="Tabel 6">
            <a:extLst>
              <a:ext uri="{FF2B5EF4-FFF2-40B4-BE49-F238E27FC236}">
                <a16:creationId xmlns:a16="http://schemas.microsoft.com/office/drawing/2014/main" id="{AD2E6B01-8DBE-75DB-E7BA-E0FAB4201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97293"/>
              </p:ext>
            </p:extLst>
          </p:nvPr>
        </p:nvGraphicFramePr>
        <p:xfrm>
          <a:off x="1220123" y="3491751"/>
          <a:ext cx="10108728" cy="1234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182">
                  <a:extLst>
                    <a:ext uri="{9D8B030D-6E8A-4147-A177-3AD203B41FA5}">
                      <a16:colId xmlns:a16="http://schemas.microsoft.com/office/drawing/2014/main" val="221239533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468146172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80053982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259734532"/>
                    </a:ext>
                  </a:extLst>
                </a:gridCol>
              </a:tblGrid>
              <a:tr h="370286">
                <a:tc gridSpan="4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nl-NL"/>
                        <a:t>Tactisch niveau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6830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Gerrit Gerding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Contractmanager</a:t>
                      </a:r>
                      <a:endParaRPr lang="en-GB" sz="1100" b="0" i="0" u="none" strike="noStrike" dirty="0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Hoofdkantoor</a:t>
                      </a:r>
                      <a:endParaRPr lang="en-GB" sz="1100" b="0" i="0" u="none" strike="noStrike" dirty="0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/>
                          <a:hlinkClick r:id="rId3"/>
                        </a:rPr>
                        <a:t>gerrit.gerding@enexis.nl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1870140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Algemeen</a:t>
                      </a:r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Bestellen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 &amp; </a:t>
                      </a:r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Betalen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Hoofdkantoor</a:t>
                      </a:r>
                      <a:endParaRPr lang="en-GB" sz="1100" b="0" i="0" u="none" strike="noStrike" dirty="0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/>
                          <a:hlinkClick r:id="rId4"/>
                        </a:rPr>
                        <a:t>vragenoverbestellen@enexis.nl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77161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Algemeen</a:t>
                      </a:r>
                      <a:endParaRPr lang="en-GB" sz="1100" b="0" i="0" u="none" strike="noStrike" dirty="0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Bestellen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 &amp; </a:t>
                      </a:r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Betalen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Hoofdkantoor</a:t>
                      </a:r>
                      <a:endParaRPr lang="en-GB" sz="1100" b="0" i="0" u="none" strike="noStrike" dirty="0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/>
                          <a:hlinkClick r:id="rId5"/>
                        </a:rPr>
                        <a:t>vragenoverfacturen@enexis.nl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1944313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Leo Bodde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Adviseur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 HSEQ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Hoofdkantoor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/>
                        </a:rPr>
                        <a:t>Leo.bodde@enexis.nl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19978152"/>
                  </a:ext>
                </a:extLst>
              </a:tr>
            </a:tbl>
          </a:graphicData>
        </a:graphic>
      </p:graphicFrame>
      <p:graphicFrame>
        <p:nvGraphicFramePr>
          <p:cNvPr id="10" name="Tabel 6">
            <a:extLst>
              <a:ext uri="{FF2B5EF4-FFF2-40B4-BE49-F238E27FC236}">
                <a16:creationId xmlns:a16="http://schemas.microsoft.com/office/drawing/2014/main" id="{89F7958C-751E-81C8-68DF-CE7C80F366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652704"/>
              </p:ext>
            </p:extLst>
          </p:nvPr>
        </p:nvGraphicFramePr>
        <p:xfrm>
          <a:off x="1220123" y="4825092"/>
          <a:ext cx="10108728" cy="166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182">
                  <a:extLst>
                    <a:ext uri="{9D8B030D-6E8A-4147-A177-3AD203B41FA5}">
                      <a16:colId xmlns:a16="http://schemas.microsoft.com/office/drawing/2014/main" val="221239533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468146172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80053982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259734532"/>
                    </a:ext>
                  </a:extLst>
                </a:gridCol>
              </a:tblGrid>
              <a:tr h="278710">
                <a:tc gridSpan="4">
                  <a:txBody>
                    <a:bodyPr/>
                    <a:lstStyle/>
                    <a:p>
                      <a:pPr algn="ctr"/>
                      <a:r>
                        <a:rPr lang="nl-NL"/>
                        <a:t>Technisch niveau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6830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n.t.b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Materieelcommissie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 - Gas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Hoofdkantoor</a:t>
                      </a:r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1870140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Roger Heijthuijzen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Materieelcommissie - Elektra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Hoofdkantoor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/>
                          <a:hlinkClick r:id="rId6"/>
                        </a:rPr>
                        <a:t>roger.heijthuijzen@enexis.nl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6253822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Bert Bolmer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Kwaliteitsmanager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 - Gas &amp; Elektra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Hoofdkantoor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/>
                          <a:hlinkClick r:id="rId7"/>
                        </a:rPr>
                        <a:t>bert.bolmer@enexis.nl</a:t>
                      </a:r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77161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Johan van Roessel</a:t>
                      </a:r>
                      <a:endParaRPr lang="en-US"/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Technisch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 Specialist - Elektra</a:t>
                      </a:r>
                      <a:endParaRPr lang="en-US"/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Hoofdkantoor</a:t>
                      </a:r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/>
                          <a:hlinkClick r:id="rId8"/>
                        </a:rPr>
                        <a:t>johan.van.</a:t>
                      </a:r>
                      <a:r>
                        <a:rPr lang="en-GB" sz="1100" b="0" i="0" u="sng" strike="noStrike" kern="1200" dirty="0">
                          <a:solidFill>
                            <a:srgbClr val="DE0073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roessel@enexis.nl</a:t>
                      </a:r>
                      <a:endParaRPr lang="en-GB" sz="1100" b="0" i="0" u="sng" strike="noStrike" kern="1200" dirty="0">
                        <a:solidFill>
                          <a:srgbClr val="DE0073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1997815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Rolf Bloemers</a:t>
                      </a:r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Portefeuillehouder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materieelbeheerder</a:t>
                      </a:r>
                      <a:endParaRPr lang="en-GB" sz="1100" b="0" i="0" u="none" strike="noStrike" dirty="0" err="1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Vestigi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ng Venlo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>
                        <a:buNone/>
                      </a:pPr>
                      <a:r>
                        <a:rPr lang="en-GB" sz="1100" b="0" i="0" u="sng" strike="noStrike" kern="1200" noProof="0" dirty="0">
                          <a:solidFill>
                            <a:srgbClr val="DE0073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rolf.bloemers@enexis.nl</a:t>
                      </a:r>
                      <a:endParaRPr lang="en-US" sz="1100" b="0" i="0" u="sng" strike="noStrike" kern="1200" dirty="0">
                        <a:solidFill>
                          <a:srgbClr val="DE0073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8793752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René Erdtsieck 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GB" sz="1100" b="0" i="0" u="none" strike="noStrike" noProof="0">
                          <a:solidFill>
                            <a:srgbClr val="635D63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Portefeuillehouder materieelbeheerder</a:t>
                      </a:r>
                      <a:endParaRPr lang="en-US"/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Vestiging Zwolle 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>
                        <a:buNone/>
                      </a:pPr>
                      <a:r>
                        <a:rPr lang="en-GB" sz="1100" b="0" i="0" u="sng" strike="noStrike" kern="1200" noProof="0" dirty="0">
                          <a:solidFill>
                            <a:srgbClr val="DE0073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rene.erdtsieck@enexis.nl</a:t>
                      </a:r>
                      <a:endParaRPr lang="en-US" sz="1100" b="0" i="0" u="sng" strike="noStrike" kern="1200" dirty="0">
                        <a:solidFill>
                          <a:srgbClr val="DE0073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6994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01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8CA00A6-002D-1CD7-184A-276331155D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Voettekst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90A9A18-59CC-8639-2C92-CC190FCCD4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A487162-A539-4EB6-8DDC-DECD6ADD3C4B}" type="slidenum">
              <a:rPr lang="nl-NL" smtClean="0"/>
              <a:t>4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8D18838-7A1A-384D-FCEA-C987F6A8A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Contactpersonen Enexis (2)</a:t>
            </a:r>
            <a:endParaRPr lang="nl-NL" dirty="0">
              <a:highlight>
                <a:srgbClr val="FFFF00"/>
              </a:highlight>
            </a:endParaRPr>
          </a:p>
        </p:txBody>
      </p:sp>
      <p:graphicFrame>
        <p:nvGraphicFramePr>
          <p:cNvPr id="7" name="Tabel 6">
            <a:extLst>
              <a:ext uri="{FF2B5EF4-FFF2-40B4-BE49-F238E27FC236}">
                <a16:creationId xmlns:a16="http://schemas.microsoft.com/office/drawing/2014/main" id="{9D192B5F-CDF8-A7A8-D49B-C6EC5143A0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772579"/>
              </p:ext>
            </p:extLst>
          </p:nvPr>
        </p:nvGraphicFramePr>
        <p:xfrm>
          <a:off x="1220974" y="903288"/>
          <a:ext cx="10108728" cy="580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182">
                  <a:extLst>
                    <a:ext uri="{9D8B030D-6E8A-4147-A177-3AD203B41FA5}">
                      <a16:colId xmlns:a16="http://schemas.microsoft.com/office/drawing/2014/main" val="221239533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468146172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80053982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259734532"/>
                    </a:ext>
                  </a:extLst>
                </a:gridCol>
              </a:tblGrid>
              <a:tr h="36450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/>
                        <a:t>Operationeel niveau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6830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Maruschka Oosting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Contractbeheerder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Hoofdkantoor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>
                          <a:solidFill>
                            <a:srgbClr val="DE0073"/>
                          </a:solidFill>
                          <a:effectLst/>
                          <a:latin typeface="Calibri"/>
                        </a:rPr>
                        <a:t>Maruschka.oosting@enexis.nl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9233665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René Erdtsieck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Materieelbeheerder(s)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Zwolle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>
                          <a:solidFill>
                            <a:srgbClr val="DE0073"/>
                          </a:solidFill>
                          <a:effectLst/>
                          <a:latin typeface="Calibri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rene.</a:t>
                      </a:r>
                      <a:r>
                        <a:rPr lang="en-GB" sz="1100" b="0" i="0" u="sng" strike="noStrike">
                          <a:solidFill>
                            <a:srgbClr val="DE0073"/>
                          </a:solidFill>
                          <a:effectLst/>
                          <a:latin typeface="Calibri"/>
                          <a:hlinkClick r:id="rId2"/>
                        </a:rPr>
                        <a:t>erdtsieck</a:t>
                      </a:r>
                      <a:r>
                        <a:rPr lang="en-GB" sz="1100" b="0" i="0" u="sng" strike="noStrike">
                          <a:solidFill>
                            <a:srgbClr val="DE0073"/>
                          </a:solidFill>
                          <a:effectLst/>
                          <a:latin typeface="Calibri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40419883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Andre Freriksen / Jan Willem Voortman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Materieelbeheerder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(s)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Hengelo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andre.freriksen@enexis.nl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Jan.willem.Voortman@enexis.nl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1557577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Jan Veenhoven / Jacob Kuipers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Materieelbeheerder(s)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Emmen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jan.veenhoven@enexis.nl</a:t>
                      </a:r>
                      <a:b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</a:br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jacob.kuipers@enexis.nl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4865644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Laura Bijlholt </a:t>
                      </a:r>
                      <a:endParaRPr lang="nl-NL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Materieelbeheerder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(s)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Kolham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Laura.bijlholt@enexis.nl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4281133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Gust Wouters / Ad Bakker / Jori Kolen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Materieelbeheerder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(s)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Roosendaal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  <a:t>gust.wouters@enexis.nl</a:t>
                      </a:r>
                      <a:b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  <a:t>ad.bakker@enexis.nl</a:t>
                      </a:r>
                      <a:b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jori.kolen@enexis.nl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309151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Yvon de Rooij / Wim Horn / Steyn Staps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Materieelbeheerder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(s)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Tilburg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  <a:t>yvon.de.rooij@enexis.nl</a:t>
                      </a:r>
                      <a:b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wim.horn@enexis.nl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Steyn.staps@enexis.nl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385206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Ad van de Pol / Jack van Liempt / John Post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Materieelbeheerder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(s)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Den Bosch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  <a:t>ad.van.de.pol@enexis.nl</a:t>
                      </a:r>
                      <a:b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jack.van.liempt@enexis.nl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John.post@enexis.nl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5255975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Ad Jacobs / Maarten van den Krabben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Materieelbeheerder(s)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Eindhoven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  <a:t>ad.jacobs@enexis.nl</a:t>
                      </a:r>
                      <a:b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maarten.van.den.krabben@enexis.nl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93892688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Rolf Bloemers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Materieelbeheerder(s)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Venlo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rolf.bloemers@enexis.nl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4684229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Marc Heijnen / Angelo Eijkenboom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Materieelbeheerder(s)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Maastricht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marc.heijnen@enexis.nl</a:t>
                      </a:r>
                      <a:b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</a:br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angelo.eijkenboom@enexis.nl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5202957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Ad </a:t>
                      </a:r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Hooijmaijers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Materieelbeheerder(s)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Brabant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ad.hooijmaijers@enexis.nl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91517473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Andy Wetzler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Materieelbeheerder(s)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Limburg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andy.wetzler@enexis.nl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6500280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Jan van der Woude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Materieelbeheerder(s)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Zwolle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jan.van.der.woude@enexis.nl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7640797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Rick Pauwels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Materieelbeheerder(s)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Groningen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20"/>
                        </a:rPr>
                        <a:t>rick.pauwels@enexis.nl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96699623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John van der Burgt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Materieelbeheerder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(s)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Orthen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21"/>
                        </a:rPr>
                        <a:t>john.van.der.burgt@enexis.nl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929853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635D63"/>
                          </a:solidFill>
                          <a:effectLst/>
                          <a:latin typeface="Calibri"/>
                        </a:rPr>
                        <a:t>Mary Vorstenbosch 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Materieelbeheerder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(s)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Orthen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  <a:hlinkClick r:id="rId22"/>
                        </a:rPr>
                        <a:t>mary.vorstenbosch@enexis.nl</a:t>
                      </a:r>
                      <a:endParaRPr lang="en-GB" sz="1100" b="0" i="0" u="sng" strike="noStrike" dirty="0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1870140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Bas </a:t>
                      </a:r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Kluitmans</a:t>
                      </a:r>
                      <a:endParaRPr lang="en-GB" sz="1100" b="0" i="0" u="none" strike="noStrike" dirty="0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Materieelbeheerder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(s)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 err="1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Herinzet</a:t>
                      </a:r>
                      <a:r>
                        <a:rPr lang="en-GB" sz="1100" b="0" i="0" u="none" strike="noStrike" dirty="0">
                          <a:solidFill>
                            <a:srgbClr val="635D63"/>
                          </a:solidFill>
                          <a:effectLst/>
                          <a:latin typeface="Calibri" panose="020F0502020204030204" pitchFamily="34" charset="0"/>
                        </a:rPr>
                        <a:t> Best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DE0073"/>
                          </a:solidFill>
                          <a:effectLst/>
                          <a:latin typeface="Calibri" panose="020F0502020204030204" pitchFamily="34" charset="0"/>
                        </a:rPr>
                        <a:t>Bas.kluitmans@enexis.nl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817357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826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72226-558A-2AB3-D114-642D1C472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B95B44C-F960-C1BE-16A9-9C2818ECA1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A487162-A539-4EB6-8DDC-DECD6ADD3C4B}" type="slidenum">
              <a:rPr lang="nl-NL" smtClean="0"/>
              <a:t>5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AC94D300-AEA7-E9E3-90D3-74C082ECC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Contactpersonen inschrijver (1)</a:t>
            </a:r>
            <a:endParaRPr lang="nl-NL">
              <a:highlight>
                <a:srgbClr val="FFFF00"/>
              </a:highlight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12F73D7A-7EED-C311-A9FC-9462701E4997}"/>
              </a:ext>
            </a:extLst>
          </p:cNvPr>
          <p:cNvSpPr/>
          <p:nvPr/>
        </p:nvSpPr>
        <p:spPr>
          <a:xfrm>
            <a:off x="6216242" y="1350628"/>
            <a:ext cx="5687736" cy="4538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nl-NL" sz="1600" err="1"/>
          </a:p>
        </p:txBody>
      </p:sp>
      <p:graphicFrame>
        <p:nvGraphicFramePr>
          <p:cNvPr id="2" name="Tabel 6">
            <a:extLst>
              <a:ext uri="{FF2B5EF4-FFF2-40B4-BE49-F238E27FC236}">
                <a16:creationId xmlns:a16="http://schemas.microsoft.com/office/drawing/2014/main" id="{219D9328-3881-54F1-D8A3-F5235A19CD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53552"/>
              </p:ext>
            </p:extLst>
          </p:nvPr>
        </p:nvGraphicFramePr>
        <p:xfrm>
          <a:off x="1220123" y="1179961"/>
          <a:ext cx="10108728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182">
                  <a:extLst>
                    <a:ext uri="{9D8B030D-6E8A-4147-A177-3AD203B41FA5}">
                      <a16:colId xmlns:a16="http://schemas.microsoft.com/office/drawing/2014/main" val="221239533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468146172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80053982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259734532"/>
                    </a:ext>
                  </a:extLst>
                </a:gridCol>
              </a:tblGrid>
              <a:tr h="333975">
                <a:tc gridSpan="4">
                  <a:txBody>
                    <a:bodyPr/>
                    <a:lstStyle/>
                    <a:p>
                      <a:pPr algn="ctr"/>
                      <a:r>
                        <a:rPr lang="nl-NL"/>
                        <a:t>Implementatiemanager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6830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r>
                        <a:rPr lang="nl-NL" sz="1100">
                          <a:solidFill>
                            <a:schemeClr val="accent3"/>
                          </a:solidFill>
                        </a:rPr>
                        <a:t>Naam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>
                          <a:solidFill>
                            <a:schemeClr val="accent3"/>
                          </a:solidFill>
                        </a:rPr>
                        <a:t>Functie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>
                          <a:solidFill>
                            <a:schemeClr val="accent3"/>
                          </a:solidFill>
                        </a:rPr>
                        <a:t>Vestiging/locatie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>
                          <a:solidFill>
                            <a:schemeClr val="accent3"/>
                          </a:solidFill>
                        </a:rPr>
                        <a:t>Email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02339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nl-NL" sz="1100">
                        <a:solidFill>
                          <a:schemeClr val="accent3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>
                        <a:solidFill>
                          <a:schemeClr val="accent3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701409"/>
                  </a:ext>
                </a:extLst>
              </a:tr>
            </a:tbl>
          </a:graphicData>
        </a:graphic>
      </p:graphicFrame>
      <p:graphicFrame>
        <p:nvGraphicFramePr>
          <p:cNvPr id="7" name="Tabel 6">
            <a:extLst>
              <a:ext uri="{FF2B5EF4-FFF2-40B4-BE49-F238E27FC236}">
                <a16:creationId xmlns:a16="http://schemas.microsoft.com/office/drawing/2014/main" id="{E0D8C405-1914-0E6F-B02C-AC79E5356E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458131"/>
              </p:ext>
            </p:extLst>
          </p:nvPr>
        </p:nvGraphicFramePr>
        <p:xfrm>
          <a:off x="1220123" y="2162936"/>
          <a:ext cx="10108728" cy="122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182">
                  <a:extLst>
                    <a:ext uri="{9D8B030D-6E8A-4147-A177-3AD203B41FA5}">
                      <a16:colId xmlns:a16="http://schemas.microsoft.com/office/drawing/2014/main" val="221239533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468146172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80053982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259734532"/>
                    </a:ext>
                  </a:extLst>
                </a:gridCol>
              </a:tblGrid>
              <a:tr h="29089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/>
                        <a:t>Strategisch niveau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6830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6602339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96699623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929853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18701409"/>
                  </a:ext>
                </a:extLst>
              </a:tr>
            </a:tbl>
          </a:graphicData>
        </a:graphic>
      </p:graphicFrame>
      <p:graphicFrame>
        <p:nvGraphicFramePr>
          <p:cNvPr id="8" name="Tabel 6">
            <a:extLst>
              <a:ext uri="{FF2B5EF4-FFF2-40B4-BE49-F238E27FC236}">
                <a16:creationId xmlns:a16="http://schemas.microsoft.com/office/drawing/2014/main" id="{7C88CA7F-A8A8-3D75-84E9-5D0B4AAEC6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972199"/>
              </p:ext>
            </p:extLst>
          </p:nvPr>
        </p:nvGraphicFramePr>
        <p:xfrm>
          <a:off x="1220123" y="3491751"/>
          <a:ext cx="10108728" cy="1234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182">
                  <a:extLst>
                    <a:ext uri="{9D8B030D-6E8A-4147-A177-3AD203B41FA5}">
                      <a16:colId xmlns:a16="http://schemas.microsoft.com/office/drawing/2014/main" val="221239533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468146172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80053982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259734532"/>
                    </a:ext>
                  </a:extLst>
                </a:gridCol>
              </a:tblGrid>
              <a:tr h="370286">
                <a:tc gridSpan="4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nl-NL"/>
                        <a:t>Tactisch niveau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6830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1870140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77161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err="1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1944313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19978152"/>
                  </a:ext>
                </a:extLst>
              </a:tr>
            </a:tbl>
          </a:graphicData>
        </a:graphic>
      </p:graphicFrame>
      <p:graphicFrame>
        <p:nvGraphicFramePr>
          <p:cNvPr id="10" name="Tabel 6">
            <a:extLst>
              <a:ext uri="{FF2B5EF4-FFF2-40B4-BE49-F238E27FC236}">
                <a16:creationId xmlns:a16="http://schemas.microsoft.com/office/drawing/2014/main" id="{4EE7D55D-E4D0-CF13-98BE-DDE524A405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932095"/>
              </p:ext>
            </p:extLst>
          </p:nvPr>
        </p:nvGraphicFramePr>
        <p:xfrm>
          <a:off x="1220123" y="4825092"/>
          <a:ext cx="10108728" cy="166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182">
                  <a:extLst>
                    <a:ext uri="{9D8B030D-6E8A-4147-A177-3AD203B41FA5}">
                      <a16:colId xmlns:a16="http://schemas.microsoft.com/office/drawing/2014/main" val="221239533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468146172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800539823"/>
                    </a:ext>
                  </a:extLst>
                </a:gridCol>
                <a:gridCol w="2527182">
                  <a:extLst>
                    <a:ext uri="{9D8B030D-6E8A-4147-A177-3AD203B41FA5}">
                      <a16:colId xmlns:a16="http://schemas.microsoft.com/office/drawing/2014/main" val="1259734532"/>
                    </a:ext>
                  </a:extLst>
                </a:gridCol>
              </a:tblGrid>
              <a:tr h="278710">
                <a:tc gridSpan="4">
                  <a:txBody>
                    <a:bodyPr/>
                    <a:lstStyle/>
                    <a:p>
                      <a:pPr algn="ctr"/>
                      <a:r>
                        <a:rPr lang="nl-NL"/>
                        <a:t>Technisch niveau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6830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1870140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6253822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77161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944313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1997815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635D6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sng" strike="noStrike">
                        <a:solidFill>
                          <a:srgbClr val="DE00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879375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915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PRESENTATIE">
  <a:themeElements>
    <a:clrScheme name="Enexis Netbeheer">
      <a:dk1>
        <a:sysClr val="windowText" lastClr="000000"/>
      </a:dk1>
      <a:lt1>
        <a:sysClr val="window" lastClr="FFFFFF"/>
      </a:lt1>
      <a:dk2>
        <a:srgbClr val="3D3C3F"/>
      </a:dk2>
      <a:lt2>
        <a:srgbClr val="DFDFDF"/>
      </a:lt2>
      <a:accent1>
        <a:srgbClr val="DE0073"/>
      </a:accent1>
      <a:accent2>
        <a:srgbClr val="BDDB00"/>
      </a:accent2>
      <a:accent3>
        <a:srgbClr val="635D63"/>
      </a:accent3>
      <a:accent4>
        <a:srgbClr val="A61380"/>
      </a:accent4>
      <a:accent5>
        <a:srgbClr val="F087B6"/>
      </a:accent5>
      <a:accent6>
        <a:srgbClr val="DBE466"/>
      </a:accent6>
      <a:hlink>
        <a:srgbClr val="DE0073"/>
      </a:hlink>
      <a:folHlink>
        <a:srgbClr val="BDDB00"/>
      </a:folHlink>
    </a:clrScheme>
    <a:fontScheme name="Enexis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44000" tIns="144000" rIns="144000" bIns="144000" rtlCol="0" anchor="ctr"/>
      <a:lstStyle>
        <a:defPPr algn="ctr">
          <a:lnSpc>
            <a:spcPct val="90000"/>
          </a:lnSpc>
          <a:spcBef>
            <a:spcPts val="200"/>
          </a:spcBef>
          <a:spcAft>
            <a:spcPts val="200"/>
          </a:spcAft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90000"/>
          </a:lnSpc>
          <a:spcBef>
            <a:spcPts val="600"/>
          </a:spcBef>
          <a:spcAft>
            <a:spcPts val="600"/>
          </a:spcAft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xis_Netbeheer_Slidebibliotheek_zonder" id="{CF540878-AB8B-4AA0-B3F3-03948C1581AD}" vid="{22C30E2D-83C0-4D93-B2BD-2BDC4C3FB1F1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ams-Document" ma:contentTypeID="0x0101004659BCCA1C99B948BDA694E43C0A92F30081C176F25EE0CC4CB962AED4CE9F652B" ma:contentTypeVersion="15" ma:contentTypeDescription="Een nieuw document maken." ma:contentTypeScope="" ma:versionID="3637160904ff9f38096175bf04b9f0f5">
  <xsd:schema xmlns:xsd="http://www.w3.org/2001/XMLSchema" xmlns:xs="http://www.w3.org/2001/XMLSchema" xmlns:p="http://schemas.microsoft.com/office/2006/metadata/properties" xmlns:ns2="899c8243-1181-4899-a8c7-3a3d29460b6d" xmlns:ns3="b869b8d4-f3e6-46a9-946c-79bd79917f1a" targetNamespace="http://schemas.microsoft.com/office/2006/metadata/properties" ma:root="true" ma:fieldsID="9998953bf5c9c7e37de44f6cd0026317" ns2:_="" ns3:_="">
    <xsd:import namespace="899c8243-1181-4899-a8c7-3a3d29460b6d"/>
    <xsd:import namespace="b869b8d4-f3e6-46a9-946c-79bd79917f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9c8243-1181-4899-a8c7-3a3d29460b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cbfbc5c3-60d0-4420-b99b-f454b4e667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69b8d4-f3e6-46a9-946c-79bd79917f1a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8d6a6de-0d19-4f3f-80ce-09973ad19452}" ma:internalName="TaxCatchAll" ma:showField="CatchAllData" ma:web="b869b8d4-f3e6-46a9-946c-79bd79917f1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869b8d4-f3e6-46a9-946c-79bd79917f1a" xsi:nil="true"/>
    <lcf76f155ced4ddcb4097134ff3c332f xmlns="899c8243-1181-4899-a8c7-3a3d29460b6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271CD2-AA9B-47EF-B543-62AF13677473}">
  <ds:schemaRefs>
    <ds:schemaRef ds:uri="899c8243-1181-4899-a8c7-3a3d29460b6d"/>
    <ds:schemaRef ds:uri="b869b8d4-f3e6-46a9-946c-79bd79917f1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434A27B-5D82-47A6-8F37-5C7544BFE67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2F8FE7-E856-4E37-9F0C-715148DDB73A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b869b8d4-f3e6-46a9-946c-79bd79917f1a"/>
    <ds:schemaRef ds:uri="899c8243-1181-4899-a8c7-3a3d29460b6d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ad89fa4f-e4a0-4ddb-9d18-f7eeec649ffc}" enabled="0" method="" siteId="{ad89fa4f-e4a0-4ddb-9d18-f7eeec649ffc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Presentatie_zonder instructies</Template>
  <TotalTime>21</TotalTime>
  <Words>889</Words>
  <Application>Microsoft Office PowerPoint</Application>
  <PresentationFormat>Breedbeeld</PresentationFormat>
  <Paragraphs>200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Trebuchet MS</vt:lpstr>
      <vt:lpstr>PRESENTATIE</vt:lpstr>
      <vt:lpstr>Communicatie / Escalatie</vt:lpstr>
      <vt:lpstr>Rapportage-eisen</vt:lpstr>
      <vt:lpstr>Contactpersonen Enexis (1)</vt:lpstr>
      <vt:lpstr>Contactpersonen Enexis (2)</vt:lpstr>
      <vt:lpstr>Contactpersonen inschrijver (1)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ESCALATIEPROCES</dc:title>
  <dc:creator>Dekker- Eisma, Hanneke</dc:creator>
  <cp:lastModifiedBy>Rijken, Renée</cp:lastModifiedBy>
  <cp:revision>68</cp:revision>
  <dcterms:created xsi:type="dcterms:W3CDTF">2023-07-31T11:32:12Z</dcterms:created>
  <dcterms:modified xsi:type="dcterms:W3CDTF">2026-07-28T11:17:08Z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0x0101004659BCCA1C99B948BDA694E43C0A92F30081C176F25EE0CC4CB962AED4CE9F652B</vt:lpwstr>
  </property>
  <property fmtid="{D5CDD505-2E9C-101B-9397-08002B2CF9AE}" pid="3" name="NXPowerLiteLastOptimized">
    <vt:lpwstr>6687193</vt:lpwstr>
  </property>
  <property fmtid="{D5CDD505-2E9C-101B-9397-08002B2CF9AE}" pid="4" name="NXPowerLiteSettings">
    <vt:lpwstr>C700052003A000</vt:lpwstr>
  </property>
  <property fmtid="{D5CDD505-2E9C-101B-9397-08002B2CF9AE}" pid="5" name="NXPowerLiteVersion">
    <vt:lpwstr>D8.0.11</vt:lpwstr>
  </property>
  <property fmtid="{D5CDD505-2E9C-101B-9397-08002B2CF9AE}" pid="6" name="MediaServiceImageTags">
    <vt:lpwstr/>
  </property>
</Properties>
</file>