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authors.xml" ContentType="application/vnd.ms-powerpoint.author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4"/>
  </p:sldMasterIdLst>
  <p:notesMasterIdLst>
    <p:notesMasterId r:id="rId24"/>
  </p:notesMasterIdLst>
  <p:sldIdLst>
    <p:sldId id="268" r:id="rId5"/>
    <p:sldId id="289" r:id="rId6"/>
    <p:sldId id="293" r:id="rId7"/>
    <p:sldId id="308" r:id="rId8"/>
    <p:sldId id="306" r:id="rId9"/>
    <p:sldId id="307" r:id="rId10"/>
    <p:sldId id="300" r:id="rId11"/>
    <p:sldId id="301" r:id="rId12"/>
    <p:sldId id="295" r:id="rId13"/>
    <p:sldId id="302" r:id="rId14"/>
    <p:sldId id="310" r:id="rId15"/>
    <p:sldId id="316" r:id="rId16"/>
    <p:sldId id="311" r:id="rId17"/>
    <p:sldId id="294" r:id="rId18"/>
    <p:sldId id="312" r:id="rId19"/>
    <p:sldId id="304" r:id="rId20"/>
    <p:sldId id="309" r:id="rId21"/>
    <p:sldId id="314" r:id="rId22"/>
    <p:sldId id="315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B01F75-2D86-9FBC-AA71-1255073BA97E}" name="Jovana Urukalo" initials="JU" userId="S::j.urukalo_ssc-ons.nl#ext#@gemeentezwolle.onmicrosoft.com::baf8da47-49fb-4f39-bc37-2b933041e08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BB"/>
    <a:srgbClr val="E31B76"/>
    <a:srgbClr val="C7006E"/>
    <a:srgbClr val="140B88"/>
    <a:srgbClr val="F4CCE2"/>
    <a:srgbClr val="CCDAF1"/>
    <a:srgbClr val="E8E7F3"/>
    <a:srgbClr val="C6C6C6"/>
    <a:srgbClr val="A5BF09"/>
    <a:srgbClr val="F9A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26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ustomXml" Target="../customXml/item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vana Urukalo" userId="4a5917ba-c555-4d9c-9143-fa573eab6338" providerId="ADAL" clId="{812BF2AD-35DF-4B59-AE90-239671E7751C}"/>
    <pc:docChg chg="delSld modSld sldOrd">
      <pc:chgData name="Jovana Urukalo" userId="4a5917ba-c555-4d9c-9143-fa573eab6338" providerId="ADAL" clId="{812BF2AD-35DF-4B59-AE90-239671E7751C}" dt="2026-10-30T13:01:40.577" v="95" actId="20577"/>
      <pc:docMkLst>
        <pc:docMk/>
      </pc:docMkLst>
      <pc:sldChg chg="modSp mod">
        <pc:chgData name="Jovana Urukalo" userId="4a5917ba-c555-4d9c-9143-fa573eab6338" providerId="ADAL" clId="{812BF2AD-35DF-4B59-AE90-239671E7751C}" dt="2026-10-28T14:30:00.899" v="84" actId="20577"/>
        <pc:sldMkLst>
          <pc:docMk/>
          <pc:sldMk cId="1852037732" sldId="289"/>
        </pc:sldMkLst>
        <pc:spChg chg="mod">
          <ac:chgData name="Jovana Urukalo" userId="4a5917ba-c555-4d9c-9143-fa573eab6338" providerId="ADAL" clId="{812BF2AD-35DF-4B59-AE90-239671E7751C}" dt="2026-10-28T14:30:00.899" v="84" actId="20577"/>
          <ac:spMkLst>
            <pc:docMk/>
            <pc:sldMk cId="1852037732" sldId="289"/>
            <ac:spMk id="5" creationId="{A618DA2E-465C-C184-DC5E-C735920A488A}"/>
          </ac:spMkLst>
        </pc:spChg>
      </pc:sldChg>
      <pc:sldChg chg="modSp mod">
        <pc:chgData name="Jovana Urukalo" userId="4a5917ba-c555-4d9c-9143-fa573eab6338" providerId="ADAL" clId="{812BF2AD-35DF-4B59-AE90-239671E7751C}" dt="2026-10-30T10:56:04.630" v="92" actId="20577"/>
        <pc:sldMkLst>
          <pc:docMk/>
          <pc:sldMk cId="3914429884" sldId="294"/>
        </pc:sldMkLst>
        <pc:spChg chg="mod">
          <ac:chgData name="Jovana Urukalo" userId="4a5917ba-c555-4d9c-9143-fa573eab6338" providerId="ADAL" clId="{812BF2AD-35DF-4B59-AE90-239671E7751C}" dt="2026-10-30T10:56:04.630" v="92" actId="20577"/>
          <ac:spMkLst>
            <pc:docMk/>
            <pc:sldMk cId="3914429884" sldId="294"/>
            <ac:spMk id="2" creationId="{19C71B36-F250-32E7-4439-FD7475A88B56}"/>
          </ac:spMkLst>
        </pc:spChg>
      </pc:sldChg>
      <pc:sldChg chg="modSp mod">
        <pc:chgData name="Jovana Urukalo" userId="4a5917ba-c555-4d9c-9143-fa573eab6338" providerId="ADAL" clId="{812BF2AD-35DF-4B59-AE90-239671E7751C}" dt="2026-10-22T07:42:28.188" v="24"/>
        <pc:sldMkLst>
          <pc:docMk/>
          <pc:sldMk cId="2082188735" sldId="295"/>
        </pc:sldMkLst>
        <pc:spChg chg="mod">
          <ac:chgData name="Jovana Urukalo" userId="4a5917ba-c555-4d9c-9143-fa573eab6338" providerId="ADAL" clId="{812BF2AD-35DF-4B59-AE90-239671E7751C}" dt="2026-10-22T07:42:28.188" v="24"/>
          <ac:spMkLst>
            <pc:docMk/>
            <pc:sldMk cId="2082188735" sldId="295"/>
            <ac:spMk id="2" creationId="{E131AE37-1BF6-958C-5749-8D541835EDAA}"/>
          </ac:spMkLst>
        </pc:spChg>
      </pc:sldChg>
      <pc:sldChg chg="modSp mod">
        <pc:chgData name="Jovana Urukalo" userId="4a5917ba-c555-4d9c-9143-fa573eab6338" providerId="ADAL" clId="{812BF2AD-35DF-4B59-AE90-239671E7751C}" dt="2026-10-22T07:20:51.229" v="7" actId="20577"/>
        <pc:sldMkLst>
          <pc:docMk/>
          <pc:sldMk cId="636772153" sldId="307"/>
        </pc:sldMkLst>
        <pc:graphicFrameChg chg="modGraphic">
          <ac:chgData name="Jovana Urukalo" userId="4a5917ba-c555-4d9c-9143-fa573eab6338" providerId="ADAL" clId="{812BF2AD-35DF-4B59-AE90-239671E7751C}" dt="2026-10-22T07:20:51.229" v="7" actId="20577"/>
          <ac:graphicFrameMkLst>
            <pc:docMk/>
            <pc:sldMk cId="636772153" sldId="307"/>
            <ac:graphicFrameMk id="4" creationId="{08E3B8DF-CA63-6D5E-76F0-22C48E3D378A}"/>
          </ac:graphicFrameMkLst>
        </pc:graphicFrameChg>
      </pc:sldChg>
      <pc:sldChg chg="ord">
        <pc:chgData name="Jovana Urukalo" userId="4a5917ba-c555-4d9c-9143-fa573eab6338" providerId="ADAL" clId="{812BF2AD-35DF-4B59-AE90-239671E7751C}" dt="2026-10-28T14:22:49.139" v="31"/>
        <pc:sldMkLst>
          <pc:docMk/>
          <pc:sldMk cId="1546192985" sldId="308"/>
        </pc:sldMkLst>
      </pc:sldChg>
      <pc:sldChg chg="modSp mod">
        <pc:chgData name="Jovana Urukalo" userId="4a5917ba-c555-4d9c-9143-fa573eab6338" providerId="ADAL" clId="{812BF2AD-35DF-4B59-AE90-239671E7751C}" dt="2026-10-22T07:43:15.590" v="29" actId="14100"/>
        <pc:sldMkLst>
          <pc:docMk/>
          <pc:sldMk cId="4210062887" sldId="309"/>
        </pc:sldMkLst>
        <pc:spChg chg="mod">
          <ac:chgData name="Jovana Urukalo" userId="4a5917ba-c555-4d9c-9143-fa573eab6338" providerId="ADAL" clId="{812BF2AD-35DF-4B59-AE90-239671E7751C}" dt="2026-10-22T07:43:15.590" v="29" actId="14100"/>
          <ac:spMkLst>
            <pc:docMk/>
            <pc:sldMk cId="4210062887" sldId="309"/>
            <ac:spMk id="2" creationId="{AC8FF235-5793-093F-6414-0156E69EE23A}"/>
          </ac:spMkLst>
        </pc:spChg>
      </pc:sldChg>
      <pc:sldChg chg="modSp mod">
        <pc:chgData name="Jovana Urukalo" userId="4a5917ba-c555-4d9c-9143-fa573eab6338" providerId="ADAL" clId="{812BF2AD-35DF-4B59-AE90-239671E7751C}" dt="2026-10-22T07:42:46.096" v="25" actId="2711"/>
        <pc:sldMkLst>
          <pc:docMk/>
          <pc:sldMk cId="3297149549" sldId="310"/>
        </pc:sldMkLst>
        <pc:spChg chg="mod">
          <ac:chgData name="Jovana Urukalo" userId="4a5917ba-c555-4d9c-9143-fa573eab6338" providerId="ADAL" clId="{812BF2AD-35DF-4B59-AE90-239671E7751C}" dt="2026-10-22T07:42:46.096" v="25" actId="2711"/>
          <ac:spMkLst>
            <pc:docMk/>
            <pc:sldMk cId="3297149549" sldId="310"/>
            <ac:spMk id="3" creationId="{801E983A-14BE-4CC7-DC37-FF71A9DE54D0}"/>
          </ac:spMkLst>
        </pc:spChg>
      </pc:sldChg>
      <pc:sldChg chg="modSp mod">
        <pc:chgData name="Jovana Urukalo" userId="4a5917ba-c555-4d9c-9143-fa573eab6338" providerId="ADAL" clId="{812BF2AD-35DF-4B59-AE90-239671E7751C}" dt="2026-10-30T13:01:40.577" v="95" actId="20577"/>
        <pc:sldMkLst>
          <pc:docMk/>
          <pc:sldMk cId="520562263" sldId="312"/>
        </pc:sldMkLst>
        <pc:spChg chg="mod">
          <ac:chgData name="Jovana Urukalo" userId="4a5917ba-c555-4d9c-9143-fa573eab6338" providerId="ADAL" clId="{812BF2AD-35DF-4B59-AE90-239671E7751C}" dt="2026-10-30T13:01:40.577" v="95" actId="20577"/>
          <ac:spMkLst>
            <pc:docMk/>
            <pc:sldMk cId="520562263" sldId="312"/>
            <ac:spMk id="2" creationId="{C7204C10-6BB2-1D0F-BDA8-C85E0FFDB68E}"/>
          </ac:spMkLst>
        </pc:spChg>
      </pc:sldChg>
    </pc:docChg>
  </pc:docChgLst>
  <pc:docChgLst>
    <pc:chgData name="Toonstra, FT. (Foske)" userId="S::f.toonstra@zwolle.nl::a3b5fabb-e64b-4e7d-8090-920e8aa5af6f" providerId="AD" clId="Web-{F46A5FC4-B30D-2508-EA29-3BE2DFD88F9D}"/>
    <pc:docChg chg="addSld modSld">
      <pc:chgData name="Toonstra, FT. (Foske)" userId="S::f.toonstra@zwolle.nl::a3b5fabb-e64b-4e7d-8090-920e8aa5af6f" providerId="AD" clId="Web-{F46A5FC4-B30D-2508-EA29-3BE2DFD88F9D}" dt="2026-10-22T09:53:58.181" v="439" actId="20577"/>
      <pc:docMkLst>
        <pc:docMk/>
      </pc:docMkLst>
      <pc:sldChg chg="modSp add replId">
        <pc:chgData name="Toonstra, FT. (Foske)" userId="S::f.toonstra@zwolle.nl::a3b5fabb-e64b-4e7d-8090-920e8aa5af6f" providerId="AD" clId="Web-{F46A5FC4-B30D-2508-EA29-3BE2DFD88F9D}" dt="2026-10-22T09:53:58.181" v="439" actId="20577"/>
        <pc:sldMkLst>
          <pc:docMk/>
          <pc:sldMk cId="3526480474" sldId="316"/>
        </pc:sldMkLst>
        <pc:spChg chg="mod">
          <ac:chgData name="Toonstra, FT. (Foske)" userId="S::f.toonstra@zwolle.nl::a3b5fabb-e64b-4e7d-8090-920e8aa5af6f" providerId="AD" clId="Web-{F46A5FC4-B30D-2508-EA29-3BE2DFD88F9D}" dt="2026-10-22T09:48:12.059" v="4" actId="20577"/>
          <ac:spMkLst>
            <pc:docMk/>
            <pc:sldMk cId="3526480474" sldId="316"/>
            <ac:spMk id="2" creationId="{B12465AB-3AF9-9D50-D786-70943B656C0F}"/>
          </ac:spMkLst>
        </pc:spChg>
        <pc:spChg chg="mod">
          <ac:chgData name="Toonstra, FT. (Foske)" userId="S::f.toonstra@zwolle.nl::a3b5fabb-e64b-4e7d-8090-920e8aa5af6f" providerId="AD" clId="Web-{F46A5FC4-B30D-2508-EA29-3BE2DFD88F9D}" dt="2026-10-22T09:53:58.181" v="439" actId="20577"/>
          <ac:spMkLst>
            <pc:docMk/>
            <pc:sldMk cId="3526480474" sldId="316"/>
            <ac:spMk id="3" creationId="{21FAF683-07D6-8388-8B24-0B49D51F9039}"/>
          </ac:spMkLst>
        </pc:spChg>
      </pc:sldChg>
    </pc:docChg>
  </pc:docChgLst>
  <pc:docChgLst>
    <pc:chgData name="Toonstra, FT. (Foske)" userId="a3b5fabb-e64b-4e7d-8090-920e8aa5af6f" providerId="ADAL" clId="{7C23BC58-193B-48A1-9AFA-5341D7FDFF9F}"/>
    <pc:docChg chg="undo custSel addSld delSld modSld sldOrd">
      <pc:chgData name="Toonstra, FT. (Foske)" userId="a3b5fabb-e64b-4e7d-8090-920e8aa5af6f" providerId="ADAL" clId="{7C23BC58-193B-48A1-9AFA-5341D7FDFF9F}" dt="2026-10-22T07:14:18.590" v="2517" actId="22"/>
      <pc:docMkLst>
        <pc:docMk/>
      </pc:docMkLst>
      <pc:sldChg chg="modSp mod">
        <pc:chgData name="Toonstra, FT. (Foske)" userId="a3b5fabb-e64b-4e7d-8090-920e8aa5af6f" providerId="ADAL" clId="{7C23BC58-193B-48A1-9AFA-5341D7FDFF9F}" dt="2026-10-22T06:27:39.872" v="977" actId="20577"/>
        <pc:sldMkLst>
          <pc:docMk/>
          <pc:sldMk cId="1928208928" sldId="268"/>
        </pc:sldMkLst>
        <pc:spChg chg="mod">
          <ac:chgData name="Toonstra, FT. (Foske)" userId="a3b5fabb-e64b-4e7d-8090-920e8aa5af6f" providerId="ADAL" clId="{7C23BC58-193B-48A1-9AFA-5341D7FDFF9F}" dt="2026-10-22T06:27:39.872" v="977" actId="20577"/>
          <ac:spMkLst>
            <pc:docMk/>
            <pc:sldMk cId="1928208928" sldId="268"/>
            <ac:spMk id="4" creationId="{95320271-96E9-C7AF-D442-334FA587F1B5}"/>
          </ac:spMkLst>
        </pc:spChg>
      </pc:sldChg>
      <pc:sldChg chg="modSp mod">
        <pc:chgData name="Toonstra, FT. (Foske)" userId="a3b5fabb-e64b-4e7d-8090-920e8aa5af6f" providerId="ADAL" clId="{7C23BC58-193B-48A1-9AFA-5341D7FDFF9F}" dt="2026-10-22T06:33:08.973" v="1077" actId="20577"/>
        <pc:sldMkLst>
          <pc:docMk/>
          <pc:sldMk cId="1852037732" sldId="289"/>
        </pc:sldMkLst>
        <pc:spChg chg="mod">
          <ac:chgData name="Toonstra, FT. (Foske)" userId="a3b5fabb-e64b-4e7d-8090-920e8aa5af6f" providerId="ADAL" clId="{7C23BC58-193B-48A1-9AFA-5341D7FDFF9F}" dt="2026-10-12T08:52:37.407" v="187" actId="1076"/>
          <ac:spMkLst>
            <pc:docMk/>
            <pc:sldMk cId="1852037732" sldId="289"/>
            <ac:spMk id="2" creationId="{5CBEEE68-5636-E467-7B52-93FF047BCF00}"/>
          </ac:spMkLst>
        </pc:spChg>
        <pc:spChg chg="mod">
          <ac:chgData name="Toonstra, FT. (Foske)" userId="a3b5fabb-e64b-4e7d-8090-920e8aa5af6f" providerId="ADAL" clId="{7C23BC58-193B-48A1-9AFA-5341D7FDFF9F}" dt="2026-10-22T06:33:08.973" v="1077" actId="20577"/>
          <ac:spMkLst>
            <pc:docMk/>
            <pc:sldMk cId="1852037732" sldId="289"/>
            <ac:spMk id="5" creationId="{A618DA2E-465C-C184-DC5E-C735920A488A}"/>
          </ac:spMkLst>
        </pc:spChg>
      </pc:sldChg>
      <pc:sldChg chg="addSp modSp mod ord modClrScheme chgLayout">
        <pc:chgData name="Toonstra, FT. (Foske)" userId="a3b5fabb-e64b-4e7d-8090-920e8aa5af6f" providerId="ADAL" clId="{7C23BC58-193B-48A1-9AFA-5341D7FDFF9F}" dt="2026-10-22T07:12:12.540" v="2460"/>
        <pc:sldMkLst>
          <pc:docMk/>
          <pc:sldMk cId="2176286888" sldId="293"/>
        </pc:sldMkLst>
        <pc:spChg chg="add mod ord">
          <ac:chgData name="Toonstra, FT. (Foske)" userId="a3b5fabb-e64b-4e7d-8090-920e8aa5af6f" providerId="ADAL" clId="{7C23BC58-193B-48A1-9AFA-5341D7FDFF9F}" dt="2026-10-12T09:07:55.292" v="955" actId="14100"/>
          <ac:spMkLst>
            <pc:docMk/>
            <pc:sldMk cId="2176286888" sldId="293"/>
            <ac:spMk id="2" creationId="{41FD07B5-EB2C-785E-EF2F-2EA947821FB7}"/>
          </ac:spMkLst>
        </pc:spChg>
        <pc:spChg chg="mod ord">
          <ac:chgData name="Toonstra, FT. (Foske)" userId="a3b5fabb-e64b-4e7d-8090-920e8aa5af6f" providerId="ADAL" clId="{7C23BC58-193B-48A1-9AFA-5341D7FDFF9F}" dt="2026-10-12T09:07:32.997" v="952" actId="1076"/>
          <ac:spMkLst>
            <pc:docMk/>
            <pc:sldMk cId="2176286888" sldId="293"/>
            <ac:spMk id="5" creationId="{F2C1DC07-5983-DFCF-E4B8-2AC8661DB913}"/>
          </ac:spMkLst>
        </pc:spChg>
        <pc:spChg chg="mod ord">
          <ac:chgData name="Toonstra, FT. (Foske)" userId="a3b5fabb-e64b-4e7d-8090-920e8aa5af6f" providerId="ADAL" clId="{7C23BC58-193B-48A1-9AFA-5341D7FDFF9F}" dt="2026-10-12T09:07:10.258" v="945" actId="207"/>
          <ac:spMkLst>
            <pc:docMk/>
            <pc:sldMk cId="2176286888" sldId="293"/>
            <ac:spMk id="6" creationId="{FABE2E86-CEC7-B6F7-2605-596632D9C971}"/>
          </ac:spMkLst>
        </pc:spChg>
      </pc:sldChg>
      <pc:sldChg chg="addSp delSp modSp mod">
        <pc:chgData name="Toonstra, FT. (Foske)" userId="a3b5fabb-e64b-4e7d-8090-920e8aa5af6f" providerId="ADAL" clId="{7C23BC58-193B-48A1-9AFA-5341D7FDFF9F}" dt="2026-10-22T06:58:33.777" v="2041" actId="122"/>
        <pc:sldMkLst>
          <pc:docMk/>
          <pc:sldMk cId="3914429884" sldId="294"/>
        </pc:sldMkLst>
        <pc:spChg chg="add mod">
          <ac:chgData name="Toonstra, FT. (Foske)" userId="a3b5fabb-e64b-4e7d-8090-920e8aa5af6f" providerId="ADAL" clId="{7C23BC58-193B-48A1-9AFA-5341D7FDFF9F}" dt="2026-10-22T06:58:33.777" v="2041" actId="122"/>
          <ac:spMkLst>
            <pc:docMk/>
            <pc:sldMk cId="3914429884" sldId="294"/>
            <ac:spMk id="2" creationId="{19C71B36-F250-32E7-4439-FD7475A88B56}"/>
          </ac:spMkLst>
        </pc:spChg>
        <pc:spChg chg="mod">
          <ac:chgData name="Toonstra, FT. (Foske)" userId="a3b5fabb-e64b-4e7d-8090-920e8aa5af6f" providerId="ADAL" clId="{7C23BC58-193B-48A1-9AFA-5341D7FDFF9F}" dt="2026-10-22T06:53:26.809" v="1956" actId="20577"/>
          <ac:spMkLst>
            <pc:docMk/>
            <pc:sldMk cId="3914429884" sldId="294"/>
            <ac:spMk id="6" creationId="{EC00ADF8-4A60-9A12-B903-6CE40B1D5A65}"/>
          </ac:spMkLst>
        </pc:spChg>
      </pc:sldChg>
      <pc:sldChg chg="modSp mod">
        <pc:chgData name="Toonstra, FT. (Foske)" userId="a3b5fabb-e64b-4e7d-8090-920e8aa5af6f" providerId="ADAL" clId="{7C23BC58-193B-48A1-9AFA-5341D7FDFF9F}" dt="2026-10-22T06:42:12.942" v="1536" actId="255"/>
        <pc:sldMkLst>
          <pc:docMk/>
          <pc:sldMk cId="2082188735" sldId="295"/>
        </pc:sldMkLst>
        <pc:spChg chg="mod">
          <ac:chgData name="Toonstra, FT. (Foske)" userId="a3b5fabb-e64b-4e7d-8090-920e8aa5af6f" providerId="ADAL" clId="{7C23BC58-193B-48A1-9AFA-5341D7FDFF9F}" dt="2026-10-22T06:38:36.258" v="1422" actId="20577"/>
          <ac:spMkLst>
            <pc:docMk/>
            <pc:sldMk cId="2082188735" sldId="295"/>
            <ac:spMk id="2" creationId="{E131AE37-1BF6-958C-5749-8D541835EDAA}"/>
          </ac:spMkLst>
        </pc:spChg>
        <pc:spChg chg="mod">
          <ac:chgData name="Toonstra, FT. (Foske)" userId="a3b5fabb-e64b-4e7d-8090-920e8aa5af6f" providerId="ADAL" clId="{7C23BC58-193B-48A1-9AFA-5341D7FDFF9F}" dt="2026-10-22T06:42:12.942" v="1536" actId="255"/>
          <ac:spMkLst>
            <pc:docMk/>
            <pc:sldMk cId="2082188735" sldId="295"/>
            <ac:spMk id="3" creationId="{46DD1E14-9BAB-70BC-FCCB-5EC4D95E852E}"/>
          </ac:spMkLst>
        </pc:spChg>
      </pc:sldChg>
      <pc:sldChg chg="addSp modSp mod modClrScheme chgLayout">
        <pc:chgData name="Toonstra, FT. (Foske)" userId="a3b5fabb-e64b-4e7d-8090-920e8aa5af6f" providerId="ADAL" clId="{7C23BC58-193B-48A1-9AFA-5341D7FDFF9F}" dt="2026-10-22T06:37:20.430" v="1408" actId="6549"/>
        <pc:sldMkLst>
          <pc:docMk/>
          <pc:sldMk cId="454151612" sldId="300"/>
        </pc:sldMkLst>
        <pc:spChg chg="mod ord">
          <ac:chgData name="Toonstra, FT. (Foske)" userId="a3b5fabb-e64b-4e7d-8090-920e8aa5af6f" providerId="ADAL" clId="{7C23BC58-193B-48A1-9AFA-5341D7FDFF9F}" dt="2026-10-22T06:37:04.094" v="1357" actId="20577"/>
          <ac:spMkLst>
            <pc:docMk/>
            <pc:sldMk cId="454151612" sldId="300"/>
            <ac:spMk id="2" creationId="{FAAF4D70-BAAB-6A4F-7920-7253FDF5E441}"/>
          </ac:spMkLst>
        </pc:spChg>
        <pc:spChg chg="mod ord">
          <ac:chgData name="Toonstra, FT. (Foske)" userId="a3b5fabb-e64b-4e7d-8090-920e8aa5af6f" providerId="ADAL" clId="{7C23BC58-193B-48A1-9AFA-5341D7FDFF9F}" dt="2026-10-12T09:04:31.570" v="873" actId="255"/>
          <ac:spMkLst>
            <pc:docMk/>
            <pc:sldMk cId="454151612" sldId="300"/>
            <ac:spMk id="3" creationId="{0C50629A-D012-0C95-47DE-482901108B9F}"/>
          </ac:spMkLst>
        </pc:spChg>
        <pc:spChg chg="add mod ord">
          <ac:chgData name="Toonstra, FT. (Foske)" userId="a3b5fabb-e64b-4e7d-8090-920e8aa5af6f" providerId="ADAL" clId="{7C23BC58-193B-48A1-9AFA-5341D7FDFF9F}" dt="2026-10-22T06:37:20.430" v="1408" actId="6549"/>
          <ac:spMkLst>
            <pc:docMk/>
            <pc:sldMk cId="454151612" sldId="300"/>
            <ac:spMk id="4" creationId="{46B0745E-DD67-CED1-D4A7-1D549032B2F4}"/>
          </ac:spMkLst>
        </pc:spChg>
      </pc:sldChg>
      <pc:sldChg chg="modSp mod">
        <pc:chgData name="Toonstra, FT. (Foske)" userId="a3b5fabb-e64b-4e7d-8090-920e8aa5af6f" providerId="ADAL" clId="{7C23BC58-193B-48A1-9AFA-5341D7FDFF9F}" dt="2026-10-22T06:37:55.915" v="1410" actId="20577"/>
        <pc:sldMkLst>
          <pc:docMk/>
          <pc:sldMk cId="3951062725" sldId="301"/>
        </pc:sldMkLst>
        <pc:spChg chg="mod">
          <ac:chgData name="Toonstra, FT. (Foske)" userId="a3b5fabb-e64b-4e7d-8090-920e8aa5af6f" providerId="ADAL" clId="{7C23BC58-193B-48A1-9AFA-5341D7FDFF9F}" dt="2026-10-22T06:37:55.915" v="1410" actId="20577"/>
          <ac:spMkLst>
            <pc:docMk/>
            <pc:sldMk cId="3951062725" sldId="301"/>
            <ac:spMk id="5" creationId="{9E5367C1-BA42-8E85-F174-AB0FACF76C85}"/>
          </ac:spMkLst>
        </pc:spChg>
      </pc:sldChg>
      <pc:sldChg chg="modSp mod">
        <pc:chgData name="Toonstra, FT. (Foske)" userId="a3b5fabb-e64b-4e7d-8090-920e8aa5af6f" providerId="ADAL" clId="{7C23BC58-193B-48A1-9AFA-5341D7FDFF9F}" dt="2026-10-22T06:45:34.985" v="1646" actId="255"/>
        <pc:sldMkLst>
          <pc:docMk/>
          <pc:sldMk cId="250013453" sldId="302"/>
        </pc:sldMkLst>
        <pc:spChg chg="mod">
          <ac:chgData name="Toonstra, FT. (Foske)" userId="a3b5fabb-e64b-4e7d-8090-920e8aa5af6f" providerId="ADAL" clId="{7C23BC58-193B-48A1-9AFA-5341D7FDFF9F}" dt="2026-10-22T06:42:39.890" v="1558" actId="20577"/>
          <ac:spMkLst>
            <pc:docMk/>
            <pc:sldMk cId="250013453" sldId="302"/>
            <ac:spMk id="2" creationId="{CB64CB70-3019-B29C-A854-C90857BB178C}"/>
          </ac:spMkLst>
        </pc:spChg>
        <pc:spChg chg="mod">
          <ac:chgData name="Toonstra, FT. (Foske)" userId="a3b5fabb-e64b-4e7d-8090-920e8aa5af6f" providerId="ADAL" clId="{7C23BC58-193B-48A1-9AFA-5341D7FDFF9F}" dt="2026-10-22T06:45:34.985" v="1646" actId="255"/>
          <ac:spMkLst>
            <pc:docMk/>
            <pc:sldMk cId="250013453" sldId="302"/>
            <ac:spMk id="3" creationId="{C628C503-443F-A1B3-8FFF-4DB4FCCE188C}"/>
          </ac:spMkLst>
        </pc:spChg>
      </pc:sldChg>
      <pc:sldChg chg="ord">
        <pc:chgData name="Toonstra, FT. (Foske)" userId="a3b5fabb-e64b-4e7d-8090-920e8aa5af6f" providerId="ADAL" clId="{7C23BC58-193B-48A1-9AFA-5341D7FDFF9F}" dt="2026-10-22T06:52:38.216" v="1933"/>
        <pc:sldMkLst>
          <pc:docMk/>
          <pc:sldMk cId="3984476632" sldId="304"/>
        </pc:sldMkLst>
      </pc:sldChg>
      <pc:sldChg chg="addSp delSp modSp mod ord modClrScheme chgLayout">
        <pc:chgData name="Toonstra, FT. (Foske)" userId="a3b5fabb-e64b-4e7d-8090-920e8aa5af6f" providerId="ADAL" clId="{7C23BC58-193B-48A1-9AFA-5341D7FDFF9F}" dt="2026-10-22T06:34:30.639" v="1103" actId="6549"/>
        <pc:sldMkLst>
          <pc:docMk/>
          <pc:sldMk cId="924580002" sldId="306"/>
        </pc:sldMkLst>
        <pc:spChg chg="mod ord">
          <ac:chgData name="Toonstra, FT. (Foske)" userId="a3b5fabb-e64b-4e7d-8090-920e8aa5af6f" providerId="ADAL" clId="{7C23BC58-193B-48A1-9AFA-5341D7FDFF9F}" dt="2026-10-12T08:49:13.951" v="120" actId="1076"/>
          <ac:spMkLst>
            <pc:docMk/>
            <pc:sldMk cId="924580002" sldId="306"/>
            <ac:spMk id="2" creationId="{A1F70207-727B-66B1-23D3-C8D3A9717B06}"/>
          </ac:spMkLst>
        </pc:spChg>
        <pc:spChg chg="mod ord">
          <ac:chgData name="Toonstra, FT. (Foske)" userId="a3b5fabb-e64b-4e7d-8090-920e8aa5af6f" providerId="ADAL" clId="{7C23BC58-193B-48A1-9AFA-5341D7FDFF9F}" dt="2026-10-22T06:34:30.639" v="1103" actId="6549"/>
          <ac:spMkLst>
            <pc:docMk/>
            <pc:sldMk cId="924580002" sldId="306"/>
            <ac:spMk id="3" creationId="{0F1C496C-B191-7D78-CEAE-7CD8F6F1EDB5}"/>
          </ac:spMkLst>
        </pc:spChg>
        <pc:spChg chg="add mod ord">
          <ac:chgData name="Toonstra, FT. (Foske)" userId="a3b5fabb-e64b-4e7d-8090-920e8aa5af6f" providerId="ADAL" clId="{7C23BC58-193B-48A1-9AFA-5341D7FDFF9F}" dt="2026-10-12T08:49:58.944" v="126" actId="242"/>
          <ac:spMkLst>
            <pc:docMk/>
            <pc:sldMk cId="924580002" sldId="306"/>
            <ac:spMk id="5" creationId="{B3014C7C-4731-356F-B0BB-AD7C196B918D}"/>
          </ac:spMkLst>
        </pc:spChg>
      </pc:sldChg>
      <pc:sldChg chg="modSp mod">
        <pc:chgData name="Toonstra, FT. (Foske)" userId="a3b5fabb-e64b-4e7d-8090-920e8aa5af6f" providerId="ADAL" clId="{7C23BC58-193B-48A1-9AFA-5341D7FDFF9F}" dt="2026-10-22T07:14:00.699" v="2515" actId="14734"/>
        <pc:sldMkLst>
          <pc:docMk/>
          <pc:sldMk cId="636772153" sldId="307"/>
        </pc:sldMkLst>
        <pc:spChg chg="mod">
          <ac:chgData name="Toonstra, FT. (Foske)" userId="a3b5fabb-e64b-4e7d-8090-920e8aa5af6f" providerId="ADAL" clId="{7C23BC58-193B-48A1-9AFA-5341D7FDFF9F}" dt="2026-10-12T08:56:15.284" v="278" actId="20577"/>
          <ac:spMkLst>
            <pc:docMk/>
            <pc:sldMk cId="636772153" sldId="307"/>
            <ac:spMk id="2" creationId="{8C1DF15B-C912-1CBA-99DA-412D7C529AAF}"/>
          </ac:spMkLst>
        </pc:spChg>
        <pc:graphicFrameChg chg="modGraphic">
          <ac:chgData name="Toonstra, FT. (Foske)" userId="a3b5fabb-e64b-4e7d-8090-920e8aa5af6f" providerId="ADAL" clId="{7C23BC58-193B-48A1-9AFA-5341D7FDFF9F}" dt="2026-10-22T07:14:00.699" v="2515" actId="14734"/>
          <ac:graphicFrameMkLst>
            <pc:docMk/>
            <pc:sldMk cId="636772153" sldId="307"/>
            <ac:graphicFrameMk id="4" creationId="{08E3B8DF-CA63-6D5E-76F0-22C48E3D378A}"/>
          </ac:graphicFrameMkLst>
        </pc:graphicFrameChg>
      </pc:sldChg>
      <pc:sldChg chg="modSp mod">
        <pc:chgData name="Toonstra, FT. (Foske)" userId="a3b5fabb-e64b-4e7d-8090-920e8aa5af6f" providerId="ADAL" clId="{7C23BC58-193B-48A1-9AFA-5341D7FDFF9F}" dt="2026-10-12T09:02:15.043" v="823" actId="20577"/>
        <pc:sldMkLst>
          <pc:docMk/>
          <pc:sldMk cId="1546192985" sldId="308"/>
        </pc:sldMkLst>
        <pc:spChg chg="mod">
          <ac:chgData name="Toonstra, FT. (Foske)" userId="a3b5fabb-e64b-4e7d-8090-920e8aa5af6f" providerId="ADAL" clId="{7C23BC58-193B-48A1-9AFA-5341D7FDFF9F}" dt="2026-10-12T08:57:05.246" v="307" actId="20577"/>
          <ac:spMkLst>
            <pc:docMk/>
            <pc:sldMk cId="1546192985" sldId="308"/>
            <ac:spMk id="2" creationId="{82DD02DD-9E5E-9397-8FB3-E4C8C765C9B6}"/>
          </ac:spMkLst>
        </pc:spChg>
        <pc:spChg chg="mod">
          <ac:chgData name="Toonstra, FT. (Foske)" userId="a3b5fabb-e64b-4e7d-8090-920e8aa5af6f" providerId="ADAL" clId="{7C23BC58-193B-48A1-9AFA-5341D7FDFF9F}" dt="2026-10-12T09:02:15.043" v="823" actId="20577"/>
          <ac:spMkLst>
            <pc:docMk/>
            <pc:sldMk cId="1546192985" sldId="308"/>
            <ac:spMk id="3" creationId="{2C5FCD50-EAA0-3699-B567-B9088F6750EB}"/>
          </ac:spMkLst>
        </pc:spChg>
      </pc:sldChg>
      <pc:sldChg chg="addSp modSp add mod">
        <pc:chgData name="Toonstra, FT. (Foske)" userId="a3b5fabb-e64b-4e7d-8090-920e8aa5af6f" providerId="ADAL" clId="{7C23BC58-193B-48A1-9AFA-5341D7FDFF9F}" dt="2026-10-22T07:04:16.890" v="2318" actId="20577"/>
        <pc:sldMkLst>
          <pc:docMk/>
          <pc:sldMk cId="4210062887" sldId="309"/>
        </pc:sldMkLst>
        <pc:spChg chg="add mod">
          <ac:chgData name="Toonstra, FT. (Foske)" userId="a3b5fabb-e64b-4e7d-8090-920e8aa5af6f" providerId="ADAL" clId="{7C23BC58-193B-48A1-9AFA-5341D7FDFF9F}" dt="2026-10-22T07:04:16.890" v="2318" actId="20577"/>
          <ac:spMkLst>
            <pc:docMk/>
            <pc:sldMk cId="4210062887" sldId="309"/>
            <ac:spMk id="2" creationId="{AC8FF235-5793-093F-6414-0156E69EE23A}"/>
          </ac:spMkLst>
        </pc:spChg>
        <pc:spChg chg="mod">
          <ac:chgData name="Toonstra, FT. (Foske)" userId="a3b5fabb-e64b-4e7d-8090-920e8aa5af6f" providerId="ADAL" clId="{7C23BC58-193B-48A1-9AFA-5341D7FDFF9F}" dt="2026-10-22T07:01:17.359" v="2112" actId="20577"/>
          <ac:spMkLst>
            <pc:docMk/>
            <pc:sldMk cId="4210062887" sldId="309"/>
            <ac:spMk id="6" creationId="{C0491E0D-3231-F760-176C-DB591D5A247C}"/>
          </ac:spMkLst>
        </pc:spChg>
      </pc:sldChg>
      <pc:sldChg chg="modSp add mod">
        <pc:chgData name="Toonstra, FT. (Foske)" userId="a3b5fabb-e64b-4e7d-8090-920e8aa5af6f" providerId="ADAL" clId="{7C23BC58-193B-48A1-9AFA-5341D7FDFF9F}" dt="2026-10-22T06:51:17.769" v="1907" actId="20577"/>
        <pc:sldMkLst>
          <pc:docMk/>
          <pc:sldMk cId="3297149549" sldId="310"/>
        </pc:sldMkLst>
        <pc:spChg chg="mod">
          <ac:chgData name="Toonstra, FT. (Foske)" userId="a3b5fabb-e64b-4e7d-8090-920e8aa5af6f" providerId="ADAL" clId="{7C23BC58-193B-48A1-9AFA-5341D7FDFF9F}" dt="2026-10-22T06:46:06.184" v="1658" actId="27636"/>
          <ac:spMkLst>
            <pc:docMk/>
            <pc:sldMk cId="3297149549" sldId="310"/>
            <ac:spMk id="2" creationId="{23579D6A-8222-8830-08DD-BA6632594AE1}"/>
          </ac:spMkLst>
        </pc:spChg>
        <pc:spChg chg="mod">
          <ac:chgData name="Toonstra, FT. (Foske)" userId="a3b5fabb-e64b-4e7d-8090-920e8aa5af6f" providerId="ADAL" clId="{7C23BC58-193B-48A1-9AFA-5341D7FDFF9F}" dt="2026-10-22T06:51:17.769" v="1907" actId="20577"/>
          <ac:spMkLst>
            <pc:docMk/>
            <pc:sldMk cId="3297149549" sldId="310"/>
            <ac:spMk id="3" creationId="{801E983A-14BE-4CC7-DC37-FF71A9DE54D0}"/>
          </ac:spMkLst>
        </pc:spChg>
      </pc:sldChg>
      <pc:sldChg chg="modSp add mod ord">
        <pc:chgData name="Toonstra, FT. (Foske)" userId="a3b5fabb-e64b-4e7d-8090-920e8aa5af6f" providerId="ADAL" clId="{7C23BC58-193B-48A1-9AFA-5341D7FDFF9F}" dt="2026-10-22T06:52:30.294" v="1931" actId="20577"/>
        <pc:sldMkLst>
          <pc:docMk/>
          <pc:sldMk cId="1047482559" sldId="311"/>
        </pc:sldMkLst>
        <pc:spChg chg="mod">
          <ac:chgData name="Toonstra, FT. (Foske)" userId="a3b5fabb-e64b-4e7d-8090-920e8aa5af6f" providerId="ADAL" clId="{7C23BC58-193B-48A1-9AFA-5341D7FDFF9F}" dt="2026-10-22T06:52:30.294" v="1931" actId="20577"/>
          <ac:spMkLst>
            <pc:docMk/>
            <pc:sldMk cId="1047482559" sldId="311"/>
            <ac:spMk id="5" creationId="{0FB34A6B-731B-AA2A-FCE2-02B38D8AFF38}"/>
          </ac:spMkLst>
        </pc:spChg>
      </pc:sldChg>
      <pc:sldChg chg="modSp add mod">
        <pc:chgData name="Toonstra, FT. (Foske)" userId="a3b5fabb-e64b-4e7d-8090-920e8aa5af6f" providerId="ADAL" clId="{7C23BC58-193B-48A1-9AFA-5341D7FDFF9F}" dt="2026-10-22T07:00:27.699" v="2084" actId="20577"/>
        <pc:sldMkLst>
          <pc:docMk/>
          <pc:sldMk cId="520562263" sldId="312"/>
        </pc:sldMkLst>
        <pc:spChg chg="mod">
          <ac:chgData name="Toonstra, FT. (Foske)" userId="a3b5fabb-e64b-4e7d-8090-920e8aa5af6f" providerId="ADAL" clId="{7C23BC58-193B-48A1-9AFA-5341D7FDFF9F}" dt="2026-10-22T07:00:19.509" v="2073" actId="20577"/>
          <ac:spMkLst>
            <pc:docMk/>
            <pc:sldMk cId="520562263" sldId="312"/>
            <ac:spMk id="2" creationId="{C7204C10-6BB2-1D0F-BDA8-C85E0FFDB68E}"/>
          </ac:spMkLst>
        </pc:spChg>
        <pc:spChg chg="mod">
          <ac:chgData name="Toonstra, FT. (Foske)" userId="a3b5fabb-e64b-4e7d-8090-920e8aa5af6f" providerId="ADAL" clId="{7C23BC58-193B-48A1-9AFA-5341D7FDFF9F}" dt="2026-10-22T07:00:27.699" v="2084" actId="20577"/>
          <ac:spMkLst>
            <pc:docMk/>
            <pc:sldMk cId="520562263" sldId="312"/>
            <ac:spMk id="6" creationId="{05EB9DE3-8979-6793-F103-2C742166B2A1}"/>
          </ac:spMkLst>
        </pc:spChg>
      </pc:sldChg>
      <pc:sldChg chg="addSp delSp modSp new mod">
        <pc:chgData name="Toonstra, FT. (Foske)" userId="a3b5fabb-e64b-4e7d-8090-920e8aa5af6f" providerId="ADAL" clId="{7C23BC58-193B-48A1-9AFA-5341D7FDFF9F}" dt="2026-10-22T07:06:59.985" v="2364" actId="113"/>
        <pc:sldMkLst>
          <pc:docMk/>
          <pc:sldMk cId="1025391463" sldId="314"/>
        </pc:sldMkLst>
        <pc:spChg chg="add mod">
          <ac:chgData name="Toonstra, FT. (Foske)" userId="a3b5fabb-e64b-4e7d-8090-920e8aa5af6f" providerId="ADAL" clId="{7C23BC58-193B-48A1-9AFA-5341D7FDFF9F}" dt="2026-10-22T07:06:59.985" v="2364" actId="113"/>
          <ac:spMkLst>
            <pc:docMk/>
            <pc:sldMk cId="1025391463" sldId="314"/>
            <ac:spMk id="5" creationId="{E141BA7E-C2E3-ADE8-3EE1-C8C6C5D105AD}"/>
          </ac:spMkLst>
        </pc:spChg>
      </pc:sldChg>
      <pc:sldChg chg="modSp add mod ord">
        <pc:chgData name="Toonstra, FT. (Foske)" userId="a3b5fabb-e64b-4e7d-8090-920e8aa5af6f" providerId="ADAL" clId="{7C23BC58-193B-48A1-9AFA-5341D7FDFF9F}" dt="2026-10-22T07:10:38.579" v="2458" actId="1076"/>
        <pc:sldMkLst>
          <pc:docMk/>
          <pc:sldMk cId="233871512" sldId="315"/>
        </pc:sldMkLst>
        <pc:spChg chg="mod">
          <ac:chgData name="Toonstra, FT. (Foske)" userId="a3b5fabb-e64b-4e7d-8090-920e8aa5af6f" providerId="ADAL" clId="{7C23BC58-193B-48A1-9AFA-5341D7FDFF9F}" dt="2026-10-22T07:10:13.736" v="2424" actId="20577"/>
          <ac:spMkLst>
            <pc:docMk/>
            <pc:sldMk cId="233871512" sldId="315"/>
            <ac:spMk id="3" creationId="{77947C54-2770-879C-78B7-269BE2DD7204}"/>
          </ac:spMkLst>
        </pc:spChg>
        <pc:spChg chg="mod">
          <ac:chgData name="Toonstra, FT. (Foske)" userId="a3b5fabb-e64b-4e7d-8090-920e8aa5af6f" providerId="ADAL" clId="{7C23BC58-193B-48A1-9AFA-5341D7FDFF9F}" dt="2026-10-22T07:10:38.579" v="2458" actId="1076"/>
          <ac:spMkLst>
            <pc:docMk/>
            <pc:sldMk cId="233871512" sldId="315"/>
            <ac:spMk id="4" creationId="{0F5E8ADD-E0EE-8567-99ED-1E6855687B80}"/>
          </ac:spMkLst>
        </pc:spChg>
      </pc:sldChg>
    </pc:docChg>
  </pc:docChgLst>
  <pc:docChgLst>
    <pc:chgData name="Jovana Urukalo" userId="S::j.urukalo_ssc-ons.nl#ext#@gemeentezwolle.onmicrosoft.com::baf8da47-49fb-4f39-bc37-2b933041e080" providerId="AD" clId="Web-{4B3EEBC6-261E-C413-D24D-F8BA5F7C1A8B}"/>
    <pc:docChg chg="modSld">
      <pc:chgData name="Jovana Urukalo" userId="S::j.urukalo_ssc-ons.nl#ext#@gemeentezwolle.onmicrosoft.com::baf8da47-49fb-4f39-bc37-2b933041e080" providerId="AD" clId="Web-{4B3EEBC6-261E-C413-D24D-F8BA5F7C1A8B}" dt="2026-10-22T09:01:18.149" v="4" actId="20577"/>
      <pc:docMkLst>
        <pc:docMk/>
      </pc:docMkLst>
      <pc:sldChg chg="modSp">
        <pc:chgData name="Jovana Urukalo" userId="S::j.urukalo_ssc-ons.nl#ext#@gemeentezwolle.onmicrosoft.com::baf8da47-49fb-4f39-bc37-2b933041e080" providerId="AD" clId="Web-{4B3EEBC6-261E-C413-D24D-F8BA5F7C1A8B}" dt="2026-10-22T09:01:18.149" v="4" actId="20577"/>
        <pc:sldMkLst>
          <pc:docMk/>
          <pc:sldMk cId="1852037732" sldId="289"/>
        </pc:sldMkLst>
        <pc:spChg chg="mod">
          <ac:chgData name="Jovana Urukalo" userId="S::j.urukalo_ssc-ons.nl#ext#@gemeentezwolle.onmicrosoft.com::baf8da47-49fb-4f39-bc37-2b933041e080" providerId="AD" clId="Web-{4B3EEBC6-261E-C413-D24D-F8BA5F7C1A8B}" dt="2026-10-22T09:01:18.149" v="4" actId="20577"/>
          <ac:spMkLst>
            <pc:docMk/>
            <pc:sldMk cId="1852037732" sldId="289"/>
            <ac:spMk id="5" creationId="{A618DA2E-465C-C184-DC5E-C735920A488A}"/>
          </ac:spMkLst>
        </pc:spChg>
      </pc:sldChg>
      <pc:sldChg chg="modSp">
        <pc:chgData name="Jovana Urukalo" userId="S::j.urukalo_ssc-ons.nl#ext#@gemeentezwolle.onmicrosoft.com::baf8da47-49fb-4f39-bc37-2b933041e080" providerId="AD" clId="Web-{4B3EEBC6-261E-C413-D24D-F8BA5F7C1A8B}" dt="2026-10-22T09:01:12.446" v="2" actId="20577"/>
        <pc:sldMkLst>
          <pc:docMk/>
          <pc:sldMk cId="520562263" sldId="312"/>
        </pc:sldMkLst>
        <pc:spChg chg="mod">
          <ac:chgData name="Jovana Urukalo" userId="S::j.urukalo_ssc-ons.nl#ext#@gemeentezwolle.onmicrosoft.com::baf8da47-49fb-4f39-bc37-2b933041e080" providerId="AD" clId="Web-{4B3EEBC6-261E-C413-D24D-F8BA5F7C1A8B}" dt="2026-10-22T09:01:12.446" v="2" actId="20577"/>
          <ac:spMkLst>
            <pc:docMk/>
            <pc:sldMk cId="520562263" sldId="312"/>
            <ac:spMk id="2" creationId="{C7204C10-6BB2-1D0F-BDA8-C85E0FFDB68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9C533-8E03-44DC-ABD7-A062E0E11283}" type="datetimeFigureOut">
              <a:rPr lang="nl-NL" smtClean="0"/>
              <a:t>30-10-2026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D1C93-31DA-44F0-B75D-D42D13E27B2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0319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5844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74FC-B38E-40D9-314A-2339A7C11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5F6A978-E9AF-7E75-97C9-12EA8B1DF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FC78E7E-ABFC-7F24-998F-1939C323E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EDD115-7A01-7CCF-1CD0-3DA06A8FF0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7032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1A5D-A38A-2268-F4AD-524AE1986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0FD31A0-9C36-F1D7-16D8-ABEF04FC1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C676E74-D3C9-1D42-8C14-48F6874A8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633CC59-736C-B4C3-1953-123F0A707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424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168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650CA-8FA7-1F2A-14F5-879DE895B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A2946CD-5E59-E654-64AC-54E9918B0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5BD4522-0D4D-089C-39BF-4DE3FC8D1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6DA526B-90A5-E531-3C9B-8E61B9660E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1890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01221-8099-14FA-57F6-B3EF07193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456075B-E8BB-DA64-66D7-F64082C315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7007591-5D14-2981-755D-9AA1D7A16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BBD1A3E-2718-EBE0-69C5-E103BFE31A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55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0A0EF-8FE1-E005-614A-3AB353731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9564080-39CA-14A5-CB48-EC88EF099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5B05B10-8AE3-7B81-07B7-AAD8D2434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B21A323-1010-1B6A-390F-D688E83A28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1034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../slides/slide1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en afsluiting donker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085294F7-EF49-C409-674D-09D33439F3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40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A335EE-3544-ABAC-A7A4-F96F606FB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627" y="1122363"/>
            <a:ext cx="531587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3132A6-C606-A290-A804-4063603B0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627" y="3602038"/>
            <a:ext cx="531587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54E90AA2-A353-A65D-71C6-9AE6ED969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  <p:pic>
        <p:nvPicPr>
          <p:cNvPr id="4" name="Afbeelding 3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079E9815-CFAB-CBDA-0D09-7ED3F23CD0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5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en afsluiting ro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085294F7-EF49-C409-674D-09D33439F3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31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A335EE-3544-ABAC-A7A4-F96F606FB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627" y="1122363"/>
            <a:ext cx="531587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3132A6-C606-A290-A804-4063603B0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627" y="3602038"/>
            <a:ext cx="531587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2046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Zwols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DF3A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A335EE-3544-ABAC-A7A4-F96F606FB8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59819" y="1184563"/>
            <a:ext cx="5359365" cy="1909763"/>
          </a:xfrm>
        </p:spPr>
        <p:txBody>
          <a:bodyPr anchor="b"/>
          <a:lstStyle>
            <a:lvl1pPr algn="l">
              <a:defRPr sz="6000"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hier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3132A6-C606-A290-A804-4063603B0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9819" y="3186401"/>
            <a:ext cx="5359365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357CB60-A633-7959-1AA7-1B4DB34658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9253" y="1046791"/>
            <a:ext cx="4196130" cy="4279220"/>
          </a:xfrm>
          <a:prstGeom prst="rect">
            <a:avLst/>
          </a:prstGeom>
        </p:spPr>
      </p:pic>
      <p:sp>
        <p:nvSpPr>
          <p:cNvPr id="10" name="Rechthoek 9">
            <a:hlinkClick r:id="rId3" action="ppaction://hlinksldjump"/>
            <a:extLst>
              <a:ext uri="{FF2B5EF4-FFF2-40B4-BE49-F238E27FC236}">
                <a16:creationId xmlns:a16="http://schemas.microsoft.com/office/drawing/2014/main" id="{7ACD5D41-CB0C-16ED-648B-B79DC336E065}"/>
              </a:ext>
            </a:extLst>
          </p:cNvPr>
          <p:cNvSpPr/>
          <p:nvPr/>
        </p:nvSpPr>
        <p:spPr>
          <a:xfrm>
            <a:off x="6638932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005C216-8B99-00F1-F189-2C193F9C4190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47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hlinkClick r:id="rId3" action="ppaction://hlinksldjump"/>
            <a:extLst>
              <a:ext uri="{FF2B5EF4-FFF2-40B4-BE49-F238E27FC236}">
                <a16:creationId xmlns:a16="http://schemas.microsoft.com/office/drawing/2014/main" id="{AC427DF9-B6BA-E4DB-DDEF-B3C3E6FC49D2}"/>
              </a:ext>
            </a:extLst>
          </p:cNvPr>
          <p:cNvSpPr/>
          <p:nvPr/>
        </p:nvSpPr>
        <p:spPr>
          <a:xfrm>
            <a:off x="6638932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22DC83B2-14A4-75FB-390C-97287E5C2E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0875" y="1184563"/>
            <a:ext cx="4797425" cy="40478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Hier kun je je beelden invoegen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275001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2 donker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085294F7-EF49-C409-674D-09D33439F3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5600" y="0"/>
            <a:ext cx="9146399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3045600" cy="6858000"/>
          </a:xfrm>
          <a:prstGeom prst="rect">
            <a:avLst/>
          </a:prstGeom>
          <a:solidFill>
            <a:srgbClr val="140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A335EE-3544-ABAC-A7A4-F96F606FB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517" y="1878500"/>
            <a:ext cx="2415496" cy="828000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3132A6-C606-A290-A804-4063603B0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517" y="3303100"/>
            <a:ext cx="2415496" cy="1053489"/>
          </a:xfrm>
        </p:spPr>
        <p:txBody>
          <a:bodyPr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88147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06116F1F-52E1-D22D-9289-35B92ADD7CBD}"/>
              </a:ext>
            </a:extLst>
          </p:cNvPr>
          <p:cNvSpPr/>
          <p:nvPr/>
        </p:nvSpPr>
        <p:spPr>
          <a:xfrm>
            <a:off x="3045600" y="0"/>
            <a:ext cx="3045600" cy="6858000"/>
          </a:xfrm>
          <a:prstGeom prst="rect">
            <a:avLst/>
          </a:prstGeom>
          <a:solidFill>
            <a:srgbClr val="0047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085294F7-EF49-C409-674D-09D33439F3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200" y="0"/>
            <a:ext cx="6100799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3045600" cy="6858000"/>
          </a:xfrm>
          <a:prstGeom prst="rect">
            <a:avLst/>
          </a:prstGeom>
          <a:solidFill>
            <a:srgbClr val="140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184FD92B-1B6D-05B9-3DD9-D0EBF4A0EA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87300" y="1878163"/>
            <a:ext cx="2465002" cy="82833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hier om stijl te bewerken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4A80B043-65FF-B997-AFC9-2C07AE10F7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87298" y="3303588"/>
            <a:ext cx="2465002" cy="10525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te bewerken</a:t>
            </a:r>
          </a:p>
        </p:txBody>
      </p:sp>
      <p:sp>
        <p:nvSpPr>
          <p:cNvPr id="24" name="Tijdelijke aanduiding voor tekst 19">
            <a:extLst>
              <a:ext uri="{FF2B5EF4-FFF2-40B4-BE49-F238E27FC236}">
                <a16:creationId xmlns:a16="http://schemas.microsoft.com/office/drawing/2014/main" id="{2C58623F-49B6-E3F1-5E21-6FE06FF602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7517" y="1878163"/>
            <a:ext cx="2465002" cy="82833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hier om stijl te bewerken </a:t>
            </a:r>
          </a:p>
        </p:txBody>
      </p:sp>
      <p:sp>
        <p:nvSpPr>
          <p:cNvPr id="25" name="Tijdelijke aanduiding voor tekst 22">
            <a:extLst>
              <a:ext uri="{FF2B5EF4-FFF2-40B4-BE49-F238E27FC236}">
                <a16:creationId xmlns:a16="http://schemas.microsoft.com/office/drawing/2014/main" id="{6B760443-5447-DA66-1EAC-518022BF83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7517" y="3305176"/>
            <a:ext cx="2465002" cy="10525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te bewerken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E816A4F-1576-D049-17AC-25107451B3A5}"/>
              </a:ext>
            </a:extLst>
          </p:cNvPr>
          <p:cNvSpPr/>
          <p:nvPr userDrawn="1"/>
        </p:nvSpPr>
        <p:spPr>
          <a:xfrm>
            <a:off x="3045600" y="0"/>
            <a:ext cx="3045600" cy="6858000"/>
          </a:xfrm>
          <a:prstGeom prst="rect">
            <a:avLst/>
          </a:prstGeom>
          <a:solidFill>
            <a:srgbClr val="0047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8EE4C937-9B27-441F-5E45-812320EE1F04}"/>
              </a:ext>
            </a:extLst>
          </p:cNvPr>
          <p:cNvSpPr/>
          <p:nvPr userDrawn="1"/>
        </p:nvSpPr>
        <p:spPr>
          <a:xfrm>
            <a:off x="0" y="0"/>
            <a:ext cx="3045600" cy="6858000"/>
          </a:xfrm>
          <a:prstGeom prst="rect">
            <a:avLst/>
          </a:prstGeom>
          <a:solidFill>
            <a:srgbClr val="140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4590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nderwer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12192000" cy="6861958"/>
          </a:xfrm>
          <a:prstGeom prst="rect">
            <a:avLst/>
          </a:prstGeom>
          <a:solidFill>
            <a:srgbClr val="140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A335EE-3544-ABAC-A7A4-F96F606FB8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3270738"/>
            <a:ext cx="8144896" cy="3245854"/>
          </a:xfrm>
        </p:spPr>
        <p:txBody>
          <a:bodyPr anchor="b">
            <a:noAutofit/>
          </a:bodyPr>
          <a:lstStyle>
            <a:lvl1pPr algn="l">
              <a:defRPr sz="1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Vul in..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3132A6-C606-A290-A804-4063603B01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2535971"/>
            <a:ext cx="5315870" cy="51935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Onderwerp</a:t>
            </a:r>
          </a:p>
        </p:txBody>
      </p:sp>
      <p:pic>
        <p:nvPicPr>
          <p:cNvPr id="5" name="Afbeelding 4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3346F9A7-CC42-F7F3-F2B8-3CA981387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  <p:pic>
        <p:nvPicPr>
          <p:cNvPr id="4" name="Afbeelding 3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4C0EAC5D-D063-626F-CBE2-9D11827F3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232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77B0B-AC8A-3259-B47B-B8EB94FD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A11F27-65E6-C4EB-23CF-3199E9195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10515600" cy="444002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95224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 lichtblauw">
    <p:bg>
      <p:bgPr>
        <a:solidFill>
          <a:srgbClr val="E8E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77B0B-AC8A-3259-B47B-B8EB94FD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A11F27-65E6-C4EB-23CF-3199E9195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10515600" cy="444002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549755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77B0B-AC8A-3259-B47B-B8EB94FD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0667595-E6B0-9DC6-3118-2A4050C81075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625F875-038C-B0B6-8C20-AD54D09706C0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hlinkClick r:id="" action="ppaction://noaction"/>
            <a:extLst>
              <a:ext uri="{FF2B5EF4-FFF2-40B4-BE49-F238E27FC236}">
                <a16:creationId xmlns:a16="http://schemas.microsoft.com/office/drawing/2014/main" id="{A7DB629B-CA5D-E467-E83D-C51C51A871C6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hlinkClick r:id="rId2" action="ppaction://hlinksldjump"/>
            <a:extLst>
              <a:ext uri="{FF2B5EF4-FFF2-40B4-BE49-F238E27FC236}">
                <a16:creationId xmlns:a16="http://schemas.microsoft.com/office/drawing/2014/main" id="{6B7881F0-B6BF-C641-F379-1130A46597A1}"/>
              </a:ext>
            </a:extLst>
          </p:cNvPr>
          <p:cNvSpPr/>
          <p:nvPr/>
        </p:nvSpPr>
        <p:spPr>
          <a:xfrm>
            <a:off x="6638932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hlinkClick r:id="" action="ppaction://noaction"/>
            <a:extLst>
              <a:ext uri="{FF2B5EF4-FFF2-40B4-BE49-F238E27FC236}">
                <a16:creationId xmlns:a16="http://schemas.microsoft.com/office/drawing/2014/main" id="{2AC6A31B-FD3A-C216-36EC-DEF6FBA869A5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hlinkClick r:id="" action="ppaction://noaction"/>
            <a:extLst>
              <a:ext uri="{FF2B5EF4-FFF2-40B4-BE49-F238E27FC236}">
                <a16:creationId xmlns:a16="http://schemas.microsoft.com/office/drawing/2014/main" id="{E4E5E4A9-FBEA-92D1-36A8-87BBB303550F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B4B869B1-D4E8-E587-3344-7F8089A39EA7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1589B20-547B-83FB-6AEC-5BAFD5C173C7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hlinkClick r:id="" action="ppaction://noaction"/>
            <a:extLst>
              <a:ext uri="{FF2B5EF4-FFF2-40B4-BE49-F238E27FC236}">
                <a16:creationId xmlns:a16="http://schemas.microsoft.com/office/drawing/2014/main" id="{DC33CF46-ECBA-98DC-C360-A2890B10CC31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hlinkClick r:id="" action="ppaction://noaction"/>
            <a:extLst>
              <a:ext uri="{FF2B5EF4-FFF2-40B4-BE49-F238E27FC236}">
                <a16:creationId xmlns:a16="http://schemas.microsoft.com/office/drawing/2014/main" id="{1A4C625F-0AA8-1365-0C5D-E0936DC49A1E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hlinkClick r:id="" action="ppaction://noaction"/>
            <a:extLst>
              <a:ext uri="{FF2B5EF4-FFF2-40B4-BE49-F238E27FC236}">
                <a16:creationId xmlns:a16="http://schemas.microsoft.com/office/drawing/2014/main" id="{51EE6ACA-B817-F540-3C38-37BAEB3B2D61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Tijdelijke aanduiding voor grafiek 20">
            <a:extLst>
              <a:ext uri="{FF2B5EF4-FFF2-40B4-BE49-F238E27FC236}">
                <a16:creationId xmlns:a16="http://schemas.microsoft.com/office/drawing/2014/main" id="{B2F9B94B-6DA0-F05F-5A92-1D11BA0AD700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15627" y="1507027"/>
            <a:ext cx="11223625" cy="4716112"/>
          </a:xfrm>
        </p:spPr>
        <p:txBody>
          <a:bodyPr/>
          <a:lstStyle/>
          <a:p>
            <a:r>
              <a:rPr lang="nl-NL"/>
              <a:t>Klik op het pictogram als u een grafiek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7318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&amp; video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A11F27-65E6-C4EB-23CF-3199E9195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854979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te foto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F71F1BA0-91A3-34AD-8B56-BA213C7040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60503" y="1184563"/>
            <a:ext cx="5315870" cy="1909763"/>
          </a:xfrm>
        </p:spPr>
        <p:txBody>
          <a:bodyPr anchor="b"/>
          <a:lstStyle>
            <a:lvl1pPr algn="l">
              <a:defRPr sz="6000"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hier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C78986EA-5B97-66B5-2DDC-FBA44471F2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1384" y="3186401"/>
            <a:ext cx="531587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3A1BDE8-4169-AC6D-4291-544A533A72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4746" y="1217012"/>
            <a:ext cx="5266637" cy="4423976"/>
          </a:xfrm>
          <a:prstGeom prst="rect">
            <a:avLst/>
          </a:prstGeom>
        </p:spPr>
      </p:pic>
      <p:sp>
        <p:nvSpPr>
          <p:cNvPr id="7" name="Rechthoek 6">
            <a:hlinkClick r:id="" action="ppaction://noaction"/>
            <a:extLst>
              <a:ext uri="{FF2B5EF4-FFF2-40B4-BE49-F238E27FC236}">
                <a16:creationId xmlns:a16="http://schemas.microsoft.com/office/drawing/2014/main" id="{FA83BC06-0A53-43A8-6584-A1C13A4CC741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hlinkClick r:id="" action="ppaction://noaction"/>
            <a:extLst>
              <a:ext uri="{FF2B5EF4-FFF2-40B4-BE49-F238E27FC236}">
                <a16:creationId xmlns:a16="http://schemas.microsoft.com/office/drawing/2014/main" id="{444E3CB7-60ED-E5BF-BB82-7D7AF909C8A7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hlinkClick r:id="" action="ppaction://noaction"/>
            <a:extLst>
              <a:ext uri="{FF2B5EF4-FFF2-40B4-BE49-F238E27FC236}">
                <a16:creationId xmlns:a16="http://schemas.microsoft.com/office/drawing/2014/main" id="{91F4ADD1-184D-DCF1-1079-036E14E7D907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hlinkClick r:id="" action="ppaction://noaction"/>
            <a:extLst>
              <a:ext uri="{FF2B5EF4-FFF2-40B4-BE49-F238E27FC236}">
                <a16:creationId xmlns:a16="http://schemas.microsoft.com/office/drawing/2014/main" id="{62E1EF6E-4DA1-77C4-DB52-DC9FA0F9F8CC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inhoud 11">
            <a:extLst>
              <a:ext uri="{FF2B5EF4-FFF2-40B4-BE49-F238E27FC236}">
                <a16:creationId xmlns:a16="http://schemas.microsoft.com/office/drawing/2014/main" id="{345194D4-2E78-BB8C-4C38-E78D9398401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0"/>
            <a:ext cx="6094800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Hier kun je je beelden invoegen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133327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77B0B-AC8A-3259-B47B-B8EB94FD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0667595-E6B0-9DC6-3118-2A4050C81075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625F875-038C-B0B6-8C20-AD54D09706C0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hlinkClick r:id="" action="ppaction://noaction"/>
            <a:extLst>
              <a:ext uri="{FF2B5EF4-FFF2-40B4-BE49-F238E27FC236}">
                <a16:creationId xmlns:a16="http://schemas.microsoft.com/office/drawing/2014/main" id="{A7DB629B-CA5D-E467-E83D-C51C51A871C6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hlinkClick r:id="rId2" action="ppaction://hlinksldjump"/>
            <a:extLst>
              <a:ext uri="{FF2B5EF4-FFF2-40B4-BE49-F238E27FC236}">
                <a16:creationId xmlns:a16="http://schemas.microsoft.com/office/drawing/2014/main" id="{6B7881F0-B6BF-C641-F379-1130A46597A1}"/>
              </a:ext>
            </a:extLst>
          </p:cNvPr>
          <p:cNvSpPr/>
          <p:nvPr/>
        </p:nvSpPr>
        <p:spPr>
          <a:xfrm>
            <a:off x="6638932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hlinkClick r:id="" action="ppaction://noaction"/>
            <a:extLst>
              <a:ext uri="{FF2B5EF4-FFF2-40B4-BE49-F238E27FC236}">
                <a16:creationId xmlns:a16="http://schemas.microsoft.com/office/drawing/2014/main" id="{2AC6A31B-FD3A-C216-36EC-DEF6FBA869A5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hlinkClick r:id="" action="ppaction://noaction"/>
            <a:extLst>
              <a:ext uri="{FF2B5EF4-FFF2-40B4-BE49-F238E27FC236}">
                <a16:creationId xmlns:a16="http://schemas.microsoft.com/office/drawing/2014/main" id="{E4E5E4A9-FBEA-92D1-36A8-87BBB303550F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B4B869B1-D4E8-E587-3344-7F8089A39EA7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1589B20-547B-83FB-6AEC-5BAFD5C173C7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hlinkClick r:id="" action="ppaction://noaction"/>
            <a:extLst>
              <a:ext uri="{FF2B5EF4-FFF2-40B4-BE49-F238E27FC236}">
                <a16:creationId xmlns:a16="http://schemas.microsoft.com/office/drawing/2014/main" id="{DC33CF46-ECBA-98DC-C360-A2890B10CC31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hlinkClick r:id="" action="ppaction://noaction"/>
            <a:extLst>
              <a:ext uri="{FF2B5EF4-FFF2-40B4-BE49-F238E27FC236}">
                <a16:creationId xmlns:a16="http://schemas.microsoft.com/office/drawing/2014/main" id="{1A4C625F-0AA8-1365-0C5D-E0936DC49A1E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hlinkClick r:id="" action="ppaction://noaction"/>
            <a:extLst>
              <a:ext uri="{FF2B5EF4-FFF2-40B4-BE49-F238E27FC236}">
                <a16:creationId xmlns:a16="http://schemas.microsoft.com/office/drawing/2014/main" id="{51EE6ACA-B817-F540-3C38-37BAEB3B2D61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6F9BB665-8FFB-D991-054C-B452B0B52315}"/>
              </a:ext>
            </a:extLst>
          </p:cNvPr>
          <p:cNvSpPr/>
          <p:nvPr/>
        </p:nvSpPr>
        <p:spPr>
          <a:xfrm>
            <a:off x="1468761" y="2134979"/>
            <a:ext cx="9258305" cy="3072554"/>
          </a:xfrm>
          <a:prstGeom prst="roundRect">
            <a:avLst>
              <a:gd name="adj" fmla="val 0"/>
            </a:avLst>
          </a:prstGeom>
          <a:solidFill>
            <a:srgbClr val="CCDA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2000" b="1">
              <a:solidFill>
                <a:schemeClr val="tx2"/>
              </a:solidFill>
              <a:effectLst/>
              <a:latin typeface="+mj-lt"/>
            </a:endParaRPr>
          </a:p>
        </p:txBody>
      </p:sp>
      <p:pic>
        <p:nvPicPr>
          <p:cNvPr id="18" name="Graphic 17" descr="Aanhalingsteken sluiten met effen opvulling">
            <a:extLst>
              <a:ext uri="{FF2B5EF4-FFF2-40B4-BE49-F238E27FC236}">
                <a16:creationId xmlns:a16="http://schemas.microsoft.com/office/drawing/2014/main" id="{1022AF03-5E00-B179-76EA-A8466DD422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250496" y="1317602"/>
            <a:ext cx="914400" cy="914400"/>
          </a:xfrm>
          <a:prstGeom prst="rect">
            <a:avLst/>
          </a:prstGeom>
        </p:spPr>
      </p:pic>
      <p:sp>
        <p:nvSpPr>
          <p:cNvPr id="25" name="Tijdelijke aanduiding voor inhoud 24">
            <a:extLst>
              <a:ext uri="{FF2B5EF4-FFF2-40B4-BE49-F238E27FC236}">
                <a16:creationId xmlns:a16="http://schemas.microsoft.com/office/drawing/2014/main" id="{53F7FFDB-11A6-D4B1-6088-C7D1B0EC9F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73190" y="2506124"/>
            <a:ext cx="8445619" cy="2427287"/>
          </a:xfrm>
        </p:spPr>
        <p:txBody>
          <a:bodyPr/>
          <a:lstStyle>
            <a:lvl1pPr marL="0" indent="0">
              <a:buNone/>
              <a:defRPr b="1">
                <a:solidFill>
                  <a:srgbClr val="0047BB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03D08720-44A8-A3EA-FBA6-9FBE5561D0B5}"/>
              </a:ext>
            </a:extLst>
          </p:cNvPr>
          <p:cNvSpPr/>
          <p:nvPr userDrawn="1"/>
        </p:nvSpPr>
        <p:spPr>
          <a:xfrm>
            <a:off x="1468761" y="2134979"/>
            <a:ext cx="9258305" cy="3072554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2000" b="1">
              <a:solidFill>
                <a:schemeClr val="tx2"/>
              </a:solidFill>
              <a:effectLst/>
              <a:latin typeface="+mj-lt"/>
            </a:endParaRPr>
          </a:p>
        </p:txBody>
      </p:sp>
      <p:pic>
        <p:nvPicPr>
          <p:cNvPr id="6" name="Graphic 5" descr="Aanhalingsteken sluiten met effen opvulling">
            <a:extLst>
              <a:ext uri="{FF2B5EF4-FFF2-40B4-BE49-F238E27FC236}">
                <a16:creationId xmlns:a16="http://schemas.microsoft.com/office/drawing/2014/main" id="{1A27E183-8D00-5589-9DAB-588BE653E9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250496" y="131760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01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el, uitleg of definië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77B0B-AC8A-3259-B47B-B8EB94FD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0667595-E6B0-9DC6-3118-2A4050C81075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625F875-038C-B0B6-8C20-AD54D09706C0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hlinkClick r:id="rId2" action="ppaction://hlinksldjump"/>
            <a:extLst>
              <a:ext uri="{FF2B5EF4-FFF2-40B4-BE49-F238E27FC236}">
                <a16:creationId xmlns:a16="http://schemas.microsoft.com/office/drawing/2014/main" id="{A7DB629B-CA5D-E467-E83D-C51C51A871C6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hlinkClick r:id="" action="ppaction://noaction"/>
            <a:extLst>
              <a:ext uri="{FF2B5EF4-FFF2-40B4-BE49-F238E27FC236}">
                <a16:creationId xmlns:a16="http://schemas.microsoft.com/office/drawing/2014/main" id="{6B7881F0-B6BF-C641-F379-1130A46597A1}"/>
              </a:ext>
            </a:extLst>
          </p:cNvPr>
          <p:cNvSpPr/>
          <p:nvPr/>
        </p:nvSpPr>
        <p:spPr>
          <a:xfrm>
            <a:off x="6638932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hlinkClick r:id="" action="ppaction://noaction"/>
            <a:extLst>
              <a:ext uri="{FF2B5EF4-FFF2-40B4-BE49-F238E27FC236}">
                <a16:creationId xmlns:a16="http://schemas.microsoft.com/office/drawing/2014/main" id="{2AC6A31B-FD3A-C216-36EC-DEF6FBA869A5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hlinkClick r:id="" action="ppaction://noaction"/>
            <a:extLst>
              <a:ext uri="{FF2B5EF4-FFF2-40B4-BE49-F238E27FC236}">
                <a16:creationId xmlns:a16="http://schemas.microsoft.com/office/drawing/2014/main" id="{E4E5E4A9-FBEA-92D1-36A8-87BBB303550F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B4B869B1-D4E8-E587-3344-7F8089A39EA7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1589B20-547B-83FB-6AEC-5BAFD5C173C7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hlinkClick r:id="rId2" action="ppaction://hlinksldjump"/>
            <a:extLst>
              <a:ext uri="{FF2B5EF4-FFF2-40B4-BE49-F238E27FC236}">
                <a16:creationId xmlns:a16="http://schemas.microsoft.com/office/drawing/2014/main" id="{DC33CF46-ECBA-98DC-C360-A2890B10CC31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hlinkClick r:id="" action="ppaction://noaction"/>
            <a:extLst>
              <a:ext uri="{FF2B5EF4-FFF2-40B4-BE49-F238E27FC236}">
                <a16:creationId xmlns:a16="http://schemas.microsoft.com/office/drawing/2014/main" id="{1A4C625F-0AA8-1365-0C5D-E0936DC49A1E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hlinkClick r:id="" action="ppaction://noaction"/>
            <a:extLst>
              <a:ext uri="{FF2B5EF4-FFF2-40B4-BE49-F238E27FC236}">
                <a16:creationId xmlns:a16="http://schemas.microsoft.com/office/drawing/2014/main" id="{51EE6ACA-B817-F540-3C38-37BAEB3B2D61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8F48204E-B033-FC5B-C768-2A12881CA6C7}"/>
              </a:ext>
            </a:extLst>
          </p:cNvPr>
          <p:cNvSpPr/>
          <p:nvPr/>
        </p:nvSpPr>
        <p:spPr>
          <a:xfrm>
            <a:off x="1468761" y="2134979"/>
            <a:ext cx="9258305" cy="3072554"/>
          </a:xfrm>
          <a:prstGeom prst="roundRect">
            <a:avLst>
              <a:gd name="adj" fmla="val 0"/>
            </a:avLst>
          </a:prstGeom>
          <a:solidFill>
            <a:srgbClr val="E31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2000" b="1">
              <a:solidFill>
                <a:schemeClr val="tx2"/>
              </a:solidFill>
              <a:effectLst/>
              <a:latin typeface="+mj-lt"/>
            </a:endParaRPr>
          </a:p>
        </p:txBody>
      </p:sp>
      <p:sp>
        <p:nvSpPr>
          <p:cNvPr id="20" name="Tijdelijke aanduiding voor inhoud 24">
            <a:extLst>
              <a:ext uri="{FF2B5EF4-FFF2-40B4-BE49-F238E27FC236}">
                <a16:creationId xmlns:a16="http://schemas.microsoft.com/office/drawing/2014/main" id="{A390A8D6-7276-8086-E5B1-EB6F6C77F3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73190" y="2506124"/>
            <a:ext cx="8445619" cy="2427287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CA230224-6078-50FB-F6E3-ADBFA3412877}"/>
              </a:ext>
            </a:extLst>
          </p:cNvPr>
          <p:cNvSpPr/>
          <p:nvPr userDrawn="1"/>
        </p:nvSpPr>
        <p:spPr>
          <a:xfrm>
            <a:off x="1468761" y="2134979"/>
            <a:ext cx="9258305" cy="3072554"/>
          </a:xfrm>
          <a:prstGeom prst="roundRect">
            <a:avLst>
              <a:gd name="adj" fmla="val 0"/>
            </a:avLst>
          </a:prstGeom>
          <a:solidFill>
            <a:srgbClr val="E31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2000" b="1">
              <a:solidFill>
                <a:schemeClr val="tx2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187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D666305-A3B3-1F37-435E-1A579FC24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27" y="431466"/>
            <a:ext cx="10515600" cy="7488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BBDB790-1299-B806-4A8F-DE67AE82D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27" y="1338605"/>
            <a:ext cx="10515600" cy="4271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CCA5FD-1426-70F3-FBB4-415E4F53B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9104" y="6081575"/>
            <a:ext cx="657269" cy="284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DINOT" panose="020B0504020101020102" pitchFamily="34" charset="77"/>
              </a:defRPr>
            </a:lvl1pPr>
          </a:lstStyle>
          <a:p>
            <a:fld id="{42C76817-1435-4AFD-8006-4A27E904D4D3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5F422C05-1F0A-4919-C5A9-6A0BF542E9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  <p:pic>
        <p:nvPicPr>
          <p:cNvPr id="4" name="Afbeelding 3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F81C48BC-3095-44C4-6ED5-23CDE15CFAF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394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2484C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640">
          <p15:clr>
            <a:srgbClr val="F26B43"/>
          </p15:clr>
        </p15:guide>
        <p15:guide id="4" pos="415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B8C1655E-EF33-D478-CD03-DF07627739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2" t="10932" r="22378" b="6780"/>
          <a:stretch>
            <a:fillRect/>
          </a:stretch>
        </p:blipFill>
        <p:spPr>
          <a:xfrm>
            <a:off x="6096000" y="0"/>
            <a:ext cx="6095999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E586BD6-C227-372A-2BF1-B7126E179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6147" y="1122363"/>
            <a:ext cx="6567772" cy="1522800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nl-NL" sz="4000">
                <a:latin typeface="Arial"/>
                <a:cs typeface="Arial"/>
              </a:rPr>
            </a:br>
            <a:r>
              <a:rPr lang="nl-NL" sz="4000">
                <a:latin typeface="Arial"/>
                <a:cs typeface="Arial"/>
              </a:rPr>
              <a:t>Marktconsultatie</a:t>
            </a:r>
            <a:br>
              <a:rPr lang="nl-NL" sz="4000"/>
            </a:br>
            <a:endParaRPr lang="nl-NL" sz="4000">
              <a:latin typeface="Arial"/>
              <a:cs typeface="Arial"/>
            </a:endParaRP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95320271-96E9-C7AF-D442-334FA587F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589" y="2891246"/>
            <a:ext cx="5539908" cy="236655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/>
            <a:r>
              <a:rPr lang="nl-NL" b="1">
                <a:latin typeface="Arial"/>
                <a:cs typeface="Arial"/>
              </a:rPr>
              <a:t>Hulp bij het huishouden</a:t>
            </a:r>
            <a:br>
              <a:rPr lang="nl-NL" b="1"/>
            </a:br>
            <a:r>
              <a:rPr lang="nl-NL" i="1">
                <a:latin typeface="Arial"/>
                <a:cs typeface="Arial"/>
              </a:rPr>
              <a:t>Gemeente Zwolle</a:t>
            </a:r>
            <a:endParaRPr lang="en-US" i="1">
              <a:latin typeface="Arial"/>
              <a:cs typeface="Arial"/>
            </a:endParaRPr>
          </a:p>
          <a:p>
            <a:pPr algn="ctr"/>
            <a:endParaRPr lang="en-US">
              <a:latin typeface="Arial"/>
              <a:cs typeface="Arial"/>
            </a:endParaRPr>
          </a:p>
          <a:p>
            <a:pPr algn="ctr"/>
            <a:endParaRPr lang="en-US">
              <a:latin typeface="Arial"/>
              <a:cs typeface="Arial"/>
            </a:endParaRPr>
          </a:p>
          <a:p>
            <a:pPr algn="ctr"/>
            <a:r>
              <a:rPr lang="nl-NL">
                <a:latin typeface="Arial"/>
                <a:cs typeface="Arial"/>
              </a:rPr>
              <a:t>Donderdag 22 oktober 2026 </a:t>
            </a:r>
            <a:br>
              <a:rPr lang="nl-NL">
                <a:latin typeface="Arial"/>
                <a:cs typeface="Arial"/>
              </a:rPr>
            </a:br>
            <a:r>
              <a:rPr lang="nl-NL">
                <a:latin typeface="Arial"/>
                <a:cs typeface="Arial"/>
              </a:rPr>
              <a:t>13:00-15:00 uur</a:t>
            </a:r>
          </a:p>
        </p:txBody>
      </p:sp>
      <p:pic>
        <p:nvPicPr>
          <p:cNvPr id="13" name="Afbeelding 12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0A505117-7BDE-B47B-0C45-8F1920883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  <p:pic>
        <p:nvPicPr>
          <p:cNvPr id="8" name="Afbeelding 7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D880FE0E-BC00-1D41-F7D6-0E5B53A6D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208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618DA2E-465C-C184-DC5E-C735920A4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210" y="2124892"/>
            <a:ext cx="10051287" cy="4650377"/>
          </a:xfrm>
        </p:spPr>
        <p:txBody>
          <a:bodyPr anchor="t"/>
          <a:lstStyle/>
          <a:p>
            <a:pPr>
              <a:lnSpc>
                <a:spcPct val="100000"/>
              </a:lnSpc>
            </a:pPr>
            <a:r>
              <a:rPr lang="nl-NL" sz="2400" dirty="0">
                <a:latin typeface="Arial"/>
                <a:cs typeface="Arial"/>
              </a:rPr>
              <a:t>Agenda</a:t>
            </a:r>
            <a:br>
              <a:rPr lang="nl-NL" sz="2400" dirty="0">
                <a:latin typeface="Arial"/>
                <a:cs typeface="Arial"/>
              </a:rPr>
            </a:br>
            <a:r>
              <a:rPr lang="nl-NL" sz="2400" dirty="0">
                <a:latin typeface="Arial"/>
                <a:cs typeface="Arial"/>
              </a:rPr>
              <a:t> </a:t>
            </a:r>
            <a:br>
              <a:rPr lang="nl-NL" sz="2400" b="0" dirty="0"/>
            </a:br>
            <a:r>
              <a:rPr lang="nl-NL" sz="2400" b="0" dirty="0">
                <a:latin typeface="Arial"/>
                <a:cs typeface="Arial"/>
              </a:rPr>
              <a:t>13:00-13:10 uur:	Welkom</a:t>
            </a:r>
            <a:br>
              <a:rPr lang="nl-NL" sz="2400" b="0" dirty="0">
                <a:latin typeface="Arial"/>
                <a:cs typeface="Arial"/>
              </a:rPr>
            </a:br>
            <a:r>
              <a:rPr lang="nl-NL" sz="2400" b="0" dirty="0">
                <a:latin typeface="Arial"/>
                <a:cs typeface="Arial"/>
              </a:rPr>
              <a:t>13:10-13:30 uur: 	Inleiding en doel bijeenkomst</a:t>
            </a:r>
            <a:br>
              <a:rPr lang="nl-NL" sz="2400" b="0" dirty="0"/>
            </a:br>
            <a:r>
              <a:rPr lang="nl-NL" sz="2400" b="0" dirty="0">
                <a:latin typeface="Arial"/>
                <a:cs typeface="Arial"/>
              </a:rPr>
              <a:t>13:30-14:30 uur: 	Dialoog 1: Producten </a:t>
            </a:r>
            <a:br>
              <a:rPr lang="nl-NL" sz="2400" b="0" dirty="0">
                <a:latin typeface="Arial"/>
                <a:cs typeface="Arial"/>
              </a:rPr>
            </a:br>
            <a:r>
              <a:rPr lang="nl-NL" sz="2400" b="0" dirty="0">
                <a:latin typeface="Arial"/>
                <a:cs typeface="Arial"/>
              </a:rPr>
              <a:t>			Dialoog 2: KPI’s en monitoring</a:t>
            </a:r>
            <a:br>
              <a:rPr lang="nl-NL" sz="2400" b="0" dirty="0">
                <a:latin typeface="Arial"/>
                <a:cs typeface="Arial"/>
              </a:rPr>
            </a:br>
            <a:r>
              <a:rPr lang="nl-NL" sz="2400" b="0" dirty="0">
                <a:latin typeface="Arial"/>
                <a:cs typeface="Arial"/>
              </a:rPr>
              <a:t>			Dialoog 3: PvE</a:t>
            </a:r>
            <a:br>
              <a:rPr lang="nl-NL" sz="2400" b="0" dirty="0">
                <a:latin typeface="Arial"/>
                <a:cs typeface="Arial"/>
              </a:rPr>
            </a:br>
            <a:r>
              <a:rPr lang="nl-NL" sz="2400" b="0" dirty="0">
                <a:latin typeface="Arial"/>
                <a:cs typeface="Arial"/>
              </a:rPr>
              <a:t>14:30-14:45 uur: 	Vervolgproces</a:t>
            </a:r>
            <a:br>
              <a:rPr lang="nl-NL" sz="2400" b="0" dirty="0">
                <a:latin typeface="Arial"/>
                <a:cs typeface="Arial"/>
              </a:rPr>
            </a:br>
            <a:r>
              <a:rPr lang="nl-NL" sz="2400" b="0" dirty="0">
                <a:latin typeface="Arial"/>
                <a:cs typeface="Arial"/>
              </a:rPr>
              <a:t>14:45-15:00 uur:  	Afsluiting</a:t>
            </a:r>
            <a:br>
              <a:rPr lang="nl-NL" sz="2400" b="0" dirty="0"/>
            </a:br>
            <a:br>
              <a:rPr lang="nl-NL" sz="2400" b="0" dirty="0"/>
            </a:br>
            <a:endParaRPr lang="nl-NL" sz="2400" b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BEEE68-5636-E467-7B52-93FF047BCF00}"/>
              </a:ext>
            </a:extLst>
          </p:cNvPr>
          <p:cNvSpPr txBox="1">
            <a:spLocks/>
          </p:cNvSpPr>
          <p:nvPr/>
        </p:nvSpPr>
        <p:spPr>
          <a:xfrm>
            <a:off x="512210" y="483408"/>
            <a:ext cx="10051287" cy="10580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8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NL" sz="4000">
                <a:latin typeface="Arial"/>
                <a:cs typeface="Arial"/>
              </a:rPr>
              <a:t>Marktconsultatie</a:t>
            </a:r>
          </a:p>
          <a:p>
            <a:r>
              <a:rPr lang="nl-NL" sz="4000" b="0">
                <a:latin typeface="Arial"/>
                <a:cs typeface="Arial"/>
              </a:rPr>
              <a:t>Hulp bij het huishouden</a:t>
            </a:r>
            <a:endParaRPr lang="nl-NL" sz="4000" b="0"/>
          </a:p>
        </p:txBody>
      </p:sp>
    </p:spTree>
    <p:extLst>
      <p:ext uri="{BB962C8B-B14F-4D97-AF65-F5344CB8AC3E}">
        <p14:creationId xmlns:p14="http://schemas.microsoft.com/office/powerpoint/2010/main" val="185203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2C1DC07-5983-DFCF-E4B8-2AC8661DB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9190" y="1541614"/>
            <a:ext cx="5359365" cy="1097083"/>
          </a:xfrm>
        </p:spPr>
        <p:txBody>
          <a:bodyPr anchor="t"/>
          <a:lstStyle/>
          <a:p>
            <a:r>
              <a:rPr lang="nl-NL"/>
              <a:t>Doel </a:t>
            </a:r>
          </a:p>
        </p:txBody>
      </p:sp>
      <p:sp>
        <p:nvSpPr>
          <p:cNvPr id="2" name="Ondertitel 1">
            <a:extLst>
              <a:ext uri="{FF2B5EF4-FFF2-40B4-BE49-F238E27FC236}">
                <a16:creationId xmlns:a16="http://schemas.microsoft.com/office/drawing/2014/main" id="{41FD07B5-EB2C-785E-EF2F-2EA947821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9190" y="2768388"/>
            <a:ext cx="5359365" cy="1864571"/>
          </a:xfrm>
        </p:spPr>
        <p:txBody>
          <a:bodyPr/>
          <a:lstStyle/>
          <a:p>
            <a:r>
              <a:rPr lang="nl-NL" sz="3200">
                <a:latin typeface="Arial"/>
                <a:cs typeface="Arial"/>
              </a:rPr>
              <a:t>Het voorbereiden en optimaliseren van de toekomstige aanbesteding</a:t>
            </a:r>
            <a:endParaRPr lang="en-US" sz="3200">
              <a:latin typeface="Arial"/>
              <a:cs typeface="Arial"/>
            </a:endParaRPr>
          </a:p>
          <a:p>
            <a:endParaRPr lang="nl-NL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ABE2E86-CEC7-B6F7-2605-596632D9C97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nl-NL" sz="6000" b="1">
                <a:solidFill>
                  <a:schemeClr val="bg2"/>
                </a:solidFill>
                <a:latin typeface="Arial"/>
                <a:cs typeface="Arial"/>
              </a:rPr>
              <a:t>Vandaag</a:t>
            </a:r>
          </a:p>
        </p:txBody>
      </p:sp>
    </p:spTree>
    <p:extLst>
      <p:ext uri="{BB962C8B-B14F-4D97-AF65-F5344CB8AC3E}">
        <p14:creationId xmlns:p14="http://schemas.microsoft.com/office/powerpoint/2010/main" val="217628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19F64-CEE1-0240-67E4-F955D3149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DD02DD-9E5E-9397-8FB3-E4C8C765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Hulp bij het huishouden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5FCD50-EAA0-3699-B567-B9088F675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2800"/>
              <a:t>Huidige contract van integrale thuisondersteuning:</a:t>
            </a:r>
          </a:p>
          <a:p>
            <a:pPr marL="0" indent="0">
              <a:buNone/>
            </a:pPr>
            <a:r>
              <a:rPr lang="nl-NL" sz="2800"/>
              <a:t>start januari 2022, loopt 31 december 2027 af</a:t>
            </a:r>
          </a:p>
          <a:p>
            <a:pPr marL="0" indent="0">
              <a:buNone/>
            </a:pPr>
            <a:endParaRPr lang="nl-NL" sz="2800"/>
          </a:p>
          <a:p>
            <a:pPr marL="0" indent="0">
              <a:buNone/>
            </a:pPr>
            <a:r>
              <a:rPr lang="nl-NL" sz="2800"/>
              <a:t>Bevindingen en ervaringen:</a:t>
            </a:r>
          </a:p>
          <a:p>
            <a:pPr>
              <a:buFontTx/>
              <a:buChar char="-"/>
            </a:pPr>
            <a:r>
              <a:rPr lang="nl-NL" sz="2800"/>
              <a:t>Noodzaak scheiden ambulante begeleiding van hulp bij het huishouden</a:t>
            </a:r>
          </a:p>
          <a:p>
            <a:pPr>
              <a:buFontTx/>
              <a:buChar char="-"/>
            </a:pPr>
            <a:r>
              <a:rPr lang="nl-NL" sz="2800"/>
              <a:t>Structureel tekort hulpen door arbeidsmarktproblematiek</a:t>
            </a:r>
          </a:p>
          <a:p>
            <a:pPr>
              <a:buFontTx/>
              <a:buChar char="-"/>
            </a:pPr>
            <a:r>
              <a:rPr lang="nl-NL" sz="2800"/>
              <a:t>Afbakening toewijzing hulp bij het huishouden</a:t>
            </a:r>
          </a:p>
          <a:p>
            <a:pPr>
              <a:buFontTx/>
              <a:buChar char="-"/>
            </a:pPr>
            <a:r>
              <a:rPr lang="nl-NL" sz="2800"/>
              <a:t>Samenwerking met het Sociaal wijkteam positief</a:t>
            </a:r>
          </a:p>
          <a:p>
            <a:pPr marL="0" indent="0">
              <a:buNone/>
            </a:pPr>
            <a:endParaRPr lang="nl-NL" sz="2800"/>
          </a:p>
        </p:txBody>
      </p:sp>
    </p:spTree>
    <p:extLst>
      <p:ext uri="{BB962C8B-B14F-4D97-AF65-F5344CB8AC3E}">
        <p14:creationId xmlns:p14="http://schemas.microsoft.com/office/powerpoint/2010/main" val="1546192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BAB32-7C69-2FA9-FF8B-11DEB5A91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70207-727B-66B1-23D3-C8D3A9717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9818" y="1768037"/>
            <a:ext cx="5359365" cy="1131917"/>
          </a:xfrm>
        </p:spPr>
        <p:txBody>
          <a:bodyPr anchor="t">
            <a:normAutofit/>
          </a:bodyPr>
          <a:lstStyle/>
          <a:p>
            <a:r>
              <a:rPr lang="nl-NL" sz="3200" noProof="0"/>
              <a:t>Hulp bij het huishouden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C496C-B191-7D78-CEAE-7CD8F6F1E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9817" y="2724846"/>
            <a:ext cx="5359365" cy="165576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nl-NL" sz="2800" b="1" noProof="0">
                <a:latin typeface="Aptos" panose="020B0004020202020204" pitchFamily="34" charset="0"/>
              </a:rPr>
              <a:t>Producten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nl-NL" sz="2800" b="1" noProof="0" err="1">
                <a:latin typeface="Aptos" panose="020B0004020202020204" pitchFamily="34" charset="0"/>
              </a:rPr>
              <a:t>KPI’s</a:t>
            </a:r>
            <a:endParaRPr lang="nl-NL" sz="2800" b="1" noProof="0">
              <a:latin typeface="Aptos" panose="020B00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nl-NL" sz="2800" b="1" noProof="0">
                <a:latin typeface="Aptos" panose="020B0004020202020204" pitchFamily="34" charset="0"/>
              </a:rPr>
              <a:t>Programma van eisen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3014C7C-4731-356F-B0BB-AD7C196B918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4400" b="1">
                <a:solidFill>
                  <a:schemeClr val="bg2"/>
                </a:solidFill>
                <a:latin typeface="Aptos" panose="020B0004020202020204" pitchFamily="34" charset="0"/>
                <a:cs typeface="Arial"/>
              </a:rPr>
              <a:t>Marktconsultatie</a:t>
            </a:r>
            <a:endParaRPr lang="nl-NL" sz="4400" b="1">
              <a:solidFill>
                <a:schemeClr val="bg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80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1DF15B-C912-1CBA-99DA-412D7C529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Hulp bij het huishouden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B29945-924E-AD61-699D-3BCD488A1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/>
              <a:t>Inkooptraject</a:t>
            </a:r>
          </a:p>
          <a:p>
            <a:pPr marL="0" indent="0">
              <a:buNone/>
            </a:pPr>
            <a:endParaRPr lang="nl-NL" sz="280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8E3B8DF-CA63-6D5E-76F0-22C48E3D3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708131"/>
              </p:ext>
            </p:extLst>
          </p:nvPr>
        </p:nvGraphicFramePr>
        <p:xfrm>
          <a:off x="496252" y="2264074"/>
          <a:ext cx="812800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4948">
                  <a:extLst>
                    <a:ext uri="{9D8B030D-6E8A-4147-A177-3AD203B41FA5}">
                      <a16:colId xmlns:a16="http://schemas.microsoft.com/office/drawing/2014/main" val="2699495595"/>
                    </a:ext>
                  </a:extLst>
                </a:gridCol>
                <a:gridCol w="2833052">
                  <a:extLst>
                    <a:ext uri="{9D8B030D-6E8A-4147-A177-3AD203B41FA5}">
                      <a16:colId xmlns:a16="http://schemas.microsoft.com/office/drawing/2014/main" val="2159633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Onderdeel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Wanneer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28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Marktconsultatie 1: Productomschrijving en PvE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22 oktober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71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Marktconsultatie 2: </a:t>
                      </a:r>
                    </a:p>
                    <a:p>
                      <a:r>
                        <a:rPr lang="nl-NL"/>
                        <a:t>SROI en impact productkeuzes op kostprijs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 november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2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Marktconsultatie 3: </a:t>
                      </a:r>
                    </a:p>
                    <a:p>
                      <a:r>
                        <a:rPr lang="nl-NL"/>
                        <a:t>Wet </a:t>
                      </a:r>
                      <a:r>
                        <a:rPr lang="nl-NL" err="1"/>
                        <a:t>Bibob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8 december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60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Publicatie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Kwartaal 1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Gunning onder voorbehoud onderzoek Wet </a:t>
                      </a:r>
                      <a:r>
                        <a:rPr lang="nl-NL" err="1"/>
                        <a:t>Bibob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Kwartaal 2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20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Definitief contract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(voor) zomer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937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772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F4D70-BAAB-6A4F-7920-7253FDF5E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9819" y="1184563"/>
            <a:ext cx="5359365" cy="1340923"/>
          </a:xfrm>
        </p:spPr>
        <p:txBody>
          <a:bodyPr anchor="ctr">
            <a:normAutofit/>
          </a:bodyPr>
          <a:lstStyle/>
          <a:p>
            <a:r>
              <a:rPr lang="nl-NL" sz="3200"/>
              <a:t>Belangrijkste punten</a:t>
            </a:r>
            <a:endParaRPr lang="nl-NL" sz="3200" noProof="0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46B0745E-DD67-CED1-D4A7-1D549032B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9819" y="2203269"/>
            <a:ext cx="5359365" cy="431074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Scheiden huishoudelijke hulp en ambulante begeleiding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Eenduidige communicatie en verwachtingsmanagement richting inwoners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HH beschikbaar houden voor degene die het echt nodig hebben.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Samenwerkingsafspraken met ambulante begeleiding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0629A-D012-0C95-47DE-482901108B9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4000" b="1">
                <a:solidFill>
                  <a:schemeClr val="bg2"/>
                </a:solidFill>
                <a:latin typeface="Aptos" panose="020B0004020202020204" pitchFamily="34" charset="0"/>
                <a:cs typeface="Arial"/>
              </a:rPr>
              <a:t>Evaluatie dag </a:t>
            </a:r>
          </a:p>
          <a:p>
            <a:pPr marL="0" indent="0">
              <a:buNone/>
            </a:pPr>
            <a:r>
              <a:rPr lang="nl-NL" sz="3200" i="1" noProof="0">
                <a:solidFill>
                  <a:schemeClr val="bg2"/>
                </a:solidFill>
                <a:latin typeface="Aptos" panose="020B0004020202020204" pitchFamily="34" charset="0"/>
                <a:cs typeface="Arial"/>
              </a:rPr>
              <a:t>Voorjaar 2026</a:t>
            </a:r>
            <a:endParaRPr lang="nl-NL" sz="3200" i="1" noProof="0">
              <a:solidFill>
                <a:schemeClr val="bg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51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1205B-6A34-10EC-89FF-A220FDC18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E5367C1-BA42-8E85-F174-AB0FACF76C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210" y="1193285"/>
            <a:ext cx="8784190" cy="3245854"/>
          </a:xfrm>
        </p:spPr>
        <p:txBody>
          <a:bodyPr/>
          <a:lstStyle/>
          <a:p>
            <a:r>
              <a:rPr lang="nl-NL" sz="4000">
                <a:latin typeface="Arial"/>
                <a:cs typeface="Arial"/>
              </a:rPr>
              <a:t>Dialoog Producten </a:t>
            </a:r>
            <a:br>
              <a:rPr lang="nl-NL" sz="4000">
                <a:latin typeface="Arial"/>
                <a:cs typeface="Arial"/>
              </a:rPr>
            </a:br>
            <a:br>
              <a:rPr lang="nl-NL" sz="2800">
                <a:latin typeface="Arial"/>
                <a:cs typeface="Arial"/>
              </a:rPr>
            </a:br>
            <a:br>
              <a:rPr lang="nl-NL" sz="2800">
                <a:latin typeface="Arial"/>
                <a:cs typeface="Arial"/>
              </a:rPr>
            </a:br>
            <a:endParaRPr lang="nl-NL" sz="3600"/>
          </a:p>
        </p:txBody>
      </p:sp>
    </p:spTree>
    <p:extLst>
      <p:ext uri="{BB962C8B-B14F-4D97-AF65-F5344CB8AC3E}">
        <p14:creationId xmlns:p14="http://schemas.microsoft.com/office/powerpoint/2010/main" val="3951062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31AE37-1BF6-958C-5749-8D541835E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Dialoog 1a – coaches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DD1E14-9BAB-70BC-FCCB-5EC4D95E8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11511678" cy="453968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400" b="1">
                <a:solidFill>
                  <a:srgbClr val="000000"/>
                </a:solidFill>
                <a:latin typeface="Segoe UI" panose="020B0502040204020203" pitchFamily="34" charset="0"/>
              </a:rPr>
              <a:t>Ervaring</a:t>
            </a:r>
          </a:p>
          <a:p>
            <a:r>
              <a:rPr lang="nl-NL" sz="2400"/>
              <a:t>Reguliere huishoudelijke hulp is niet altijd direct passend of uitvoerbaar. </a:t>
            </a:r>
          </a:p>
          <a:p>
            <a:r>
              <a:rPr lang="nl-NL" sz="2400"/>
              <a:t>Bij inwoners met psychische problematiek, verslavingsproblematiek, vervuiling van de woning of inwoners die moeite hebben met het accepteren van ondersteuning.</a:t>
            </a:r>
          </a:p>
          <a:p>
            <a:endParaRPr lang="nl-NL" sz="240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>
              <a:buNone/>
            </a:pPr>
            <a:r>
              <a:rPr lang="nl-NL" sz="2400" b="1">
                <a:solidFill>
                  <a:srgbClr val="000000"/>
                </a:solidFill>
                <a:latin typeface="Segoe UI" panose="020B0502040204020203" pitchFamily="34" charset="0"/>
              </a:rPr>
              <a:t>Conclusies</a:t>
            </a:r>
          </a:p>
          <a:p>
            <a:r>
              <a:rPr lang="nl-NL" sz="2400"/>
              <a:t>Lichte aansturing en samen opwerken vallen onder de taken van de huishoudelijke hulp. </a:t>
            </a:r>
          </a:p>
          <a:p>
            <a:r>
              <a:rPr lang="nl-NL" sz="2400"/>
              <a:t>Structurele aansturing is het best passend om dat onder ‘ambulante begeleiding’ contract onder te brengen. ​</a:t>
            </a:r>
            <a:endParaRPr lang="nl-NL" sz="240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188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A690E-507F-39AB-E67F-9220AFD26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64CB70-3019-B29C-A854-C90857BB1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Dialoog 1b – Verlengde intake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28C503-443F-A1B3-8FFF-4DB4FCCE1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11511678" cy="53429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400" dirty="0">
                <a:latin typeface="Arial"/>
                <a:cs typeface="Arial"/>
              </a:rPr>
              <a:t>Uitgangspunten gemeente Zwolle:</a:t>
            </a:r>
          </a:p>
          <a:p>
            <a:r>
              <a:rPr lang="nl-NL" sz="2400" dirty="0"/>
              <a:t>ondersteuning zo goed mogelijk laten aansluiten bij wat inwoners zelf nog kunnen</a:t>
            </a:r>
          </a:p>
          <a:p>
            <a:r>
              <a:rPr lang="nl-NL" sz="2400" dirty="0"/>
              <a:t>zelfredzaamheid, behoud van autonomie en maatwerk centraal</a:t>
            </a:r>
          </a:p>
          <a:p>
            <a:endParaRPr lang="nl-NL" sz="2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nl-NL" sz="2400" dirty="0">
                <a:latin typeface="Arial"/>
                <a:cs typeface="Arial"/>
              </a:rPr>
              <a:t>Huidige ontwikkeling</a:t>
            </a:r>
          </a:p>
          <a:p>
            <a:r>
              <a:rPr lang="nl-NL" sz="2400" dirty="0"/>
              <a:t>toenemende vraag naar ondersteuning</a:t>
            </a:r>
          </a:p>
          <a:p>
            <a:r>
              <a:rPr lang="nl-NL" sz="2400" dirty="0"/>
              <a:t>een arbeidsmarkt die onder druk staat</a:t>
            </a:r>
          </a:p>
          <a:p>
            <a:endParaRPr lang="nl-NL" sz="2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nl-NL" sz="2400" dirty="0">
                <a:latin typeface="Arial"/>
                <a:cs typeface="Arial"/>
                <a:sym typeface="Wingdings" panose="05000000000000000000" pitchFamily="2" charset="2"/>
              </a:rPr>
              <a:t> </a:t>
            </a:r>
            <a:r>
              <a:rPr lang="nl-NL" sz="2400" dirty="0"/>
              <a:t>beter te kijken naar wat een inwoner zelf nog kan, kan leren of met behulp van hulpmiddelen en het netwerk kan oppakken</a:t>
            </a:r>
            <a:endParaRPr lang="nl-NL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013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08310-24E1-9501-CB39-CEF65D9FE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579D6A-8222-8830-08DD-BA6632594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Dialoog 1b – Verlengde intake (vervolg)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1E983A-14BE-4CC7-DC37-FF71A9DE5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180322"/>
            <a:ext cx="11511678" cy="55012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400" b="1">
                <a:latin typeface="+mj-lt"/>
                <a:cs typeface="Segoe UI" panose="020B0502040204020203" pitchFamily="34" charset="0"/>
              </a:rPr>
              <a:t>Rol en taken Huishoudelijke hulp</a:t>
            </a:r>
          </a:p>
          <a:p>
            <a:pPr fontAlgn="base"/>
            <a:r>
              <a:rPr lang="nl-NL" sz="2400">
                <a:latin typeface="+mj-lt"/>
                <a:cs typeface="Segoe UI" panose="020B0502040204020203" pitchFamily="34" charset="0"/>
              </a:rPr>
              <a:t>Het gaat om overname van taken.</a:t>
            </a:r>
            <a:r>
              <a:rPr lang="en-US" sz="2400">
                <a:latin typeface="+mj-lt"/>
                <a:cs typeface="Segoe UI" panose="020B0502040204020203" pitchFamily="34" charset="0"/>
              </a:rPr>
              <a:t>​</a:t>
            </a:r>
          </a:p>
          <a:p>
            <a:pPr lvl="0" fontAlgn="base"/>
            <a:r>
              <a:rPr lang="nl-NL" sz="2400">
                <a:latin typeface="+mj-lt"/>
                <a:cs typeface="Segoe UI" panose="020B0502040204020203" pitchFamily="34" charset="0"/>
              </a:rPr>
              <a:t>Een signaleringsfunctie. </a:t>
            </a:r>
            <a:r>
              <a:rPr lang="en-US" sz="2400">
                <a:latin typeface="+mj-lt"/>
                <a:cs typeface="Segoe UI" panose="020B0502040204020203" pitchFamily="34" charset="0"/>
              </a:rPr>
              <a:t>​</a:t>
            </a:r>
          </a:p>
          <a:p>
            <a:pPr lvl="0" fontAlgn="base"/>
            <a:r>
              <a:rPr lang="nl-NL" sz="2400">
                <a:latin typeface="+mj-lt"/>
                <a:cs typeface="Segoe UI" panose="020B0502040204020203" pitchFamily="34" charset="0"/>
              </a:rPr>
              <a:t>Geen lichte begeleidingstaken.</a:t>
            </a:r>
            <a:r>
              <a:rPr lang="en-US" sz="2400">
                <a:latin typeface="+mj-lt"/>
                <a:cs typeface="Segoe UI" panose="020B0502040204020203" pitchFamily="34" charset="0"/>
              </a:rPr>
              <a:t>​</a:t>
            </a:r>
          </a:p>
          <a:p>
            <a:pPr marL="0" indent="0">
              <a:buNone/>
            </a:pPr>
            <a:endParaRPr lang="nl-NL" sz="2400">
              <a:latin typeface="+mj-lt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nl-NL" sz="2400" b="1">
                <a:latin typeface="+mj-lt"/>
                <a:cs typeface="Segoe UI" panose="020B0502040204020203" pitchFamily="34" charset="0"/>
              </a:rPr>
              <a:t>Reacties: </a:t>
            </a:r>
            <a:r>
              <a:rPr lang="nl-NL" sz="2400">
                <a:latin typeface="+mj-lt"/>
                <a:cs typeface="Segoe UI" panose="020B0502040204020203" pitchFamily="34" charset="0"/>
              </a:rPr>
              <a:t>Enkelen gaven aan dat dit aanvullende vaardigheden vraagt. Op communicatie, verslaglegging, kennis van aandoeningen en gedragsproblematiek.</a:t>
            </a:r>
          </a:p>
          <a:p>
            <a:pPr marL="0" indent="0">
              <a:buNone/>
            </a:pPr>
            <a:r>
              <a:rPr lang="nl-NL" sz="2400">
                <a:latin typeface="+mj-lt"/>
                <a:cs typeface="Segoe UI" panose="020B0502040204020203" pitchFamily="34" charset="0"/>
              </a:rPr>
              <a:t>- Wij zien dat als reguliere vaardigheden en kennis van de huishoudelijke hulpen. </a:t>
            </a:r>
            <a:r>
              <a:rPr lang="nl-NL">
                <a:latin typeface="+mj-lt"/>
              </a:rPr>
              <a:t>​</a:t>
            </a:r>
            <a:endParaRPr lang="nl-NL" sz="2400">
              <a:latin typeface="+mj-lt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nl-NL" sz="2400">
              <a:latin typeface="+mj-lt"/>
              <a:cs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nl-NL" sz="2400" b="1">
                <a:latin typeface="+mj-lt"/>
                <a:cs typeface="Segoe UI" panose="020B0502040204020203" pitchFamily="34" charset="0"/>
              </a:rPr>
              <a:t>Vraag:</a:t>
            </a:r>
            <a:r>
              <a:rPr lang="en-US" sz="2400">
                <a:latin typeface="+mj-lt"/>
                <a:cs typeface="Segoe UI" panose="020B0502040204020203" pitchFamily="34" charset="0"/>
              </a:rPr>
              <a:t>​</a:t>
            </a:r>
          </a:p>
          <a:p>
            <a:pPr lvl="0" fontAlgn="base"/>
            <a:r>
              <a:rPr lang="nl-NL" sz="2400">
                <a:latin typeface="+mj-lt"/>
                <a:cs typeface="Segoe UI" panose="020B0502040204020203" pitchFamily="34" charset="0"/>
              </a:rPr>
              <a:t>Hoe kunnen we dit dan vormgeven in het contract?</a:t>
            </a:r>
            <a:r>
              <a:rPr lang="en-US" sz="2400">
                <a:latin typeface="+mj-lt"/>
                <a:cs typeface="Segoe UI" panose="020B0502040204020203" pitchFamily="34" charset="0"/>
              </a:rPr>
              <a:t>​</a:t>
            </a:r>
          </a:p>
          <a:p>
            <a:pPr marL="0" indent="0">
              <a:buNone/>
            </a:pPr>
            <a:endParaRPr lang="nl-NL" sz="2400"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7149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8C612-276E-1137-1A59-6F3D7D8DE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2465AB-3AF9-9D50-D786-70943B656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>
                <a:latin typeface="Arial"/>
                <a:cs typeface="Arial"/>
              </a:rPr>
              <a:t>Dialoog 1c – certificering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FAF683-07D6-8388-8B24-0B49D51F9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180322"/>
            <a:ext cx="11511678" cy="55012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400" b="1">
                <a:latin typeface="+mj-lt"/>
                <a:cs typeface="Segoe UI"/>
              </a:rPr>
              <a:t>Ervaringen van inwoners</a:t>
            </a:r>
            <a:endParaRPr lang="nl-NL" sz="2400" b="1">
              <a:latin typeface="+mj-lt"/>
              <a:cs typeface="Segoe UI" panose="020B0502040204020203" pitchFamily="34" charset="0"/>
            </a:endParaRPr>
          </a:p>
          <a:p>
            <a:pPr marL="342900" indent="-342900"/>
            <a:r>
              <a:rPr lang="nl-NL" sz="2400">
                <a:latin typeface="+mj-lt"/>
                <a:cs typeface="Segoe UI"/>
              </a:rPr>
              <a:t>De hulpen die nieuw aan de slag gaan zijn vaak jong (17/18 jaar oud), en hebben geen werkervaring.</a:t>
            </a:r>
          </a:p>
          <a:p>
            <a:pPr marL="342900" indent="-342900"/>
            <a:r>
              <a:rPr lang="nl-NL" sz="2400">
                <a:latin typeface="+mj-lt"/>
                <a:cs typeface="Segoe UI"/>
              </a:rPr>
              <a:t>De inwoners opperden om met een scholingsdag en/of certificaat te werken.</a:t>
            </a:r>
          </a:p>
          <a:p>
            <a:pPr marL="342900" indent="-342900"/>
            <a:r>
              <a:rPr lang="nl-NL" sz="2400">
                <a:latin typeface="+mj-lt"/>
                <a:cs typeface="Segoe UI"/>
              </a:rPr>
              <a:t>Een ander idee is om met 'inwerkgezinnen' te werken: inwoners waar nieuwe hulpen kunnen starten.</a:t>
            </a:r>
          </a:p>
          <a:p>
            <a:pPr marL="0" indent="0">
              <a:buNone/>
            </a:pPr>
            <a:endParaRPr lang="nl-NL" sz="2400">
              <a:latin typeface="+mj-lt"/>
              <a:cs typeface="Segoe UI"/>
            </a:endParaRPr>
          </a:p>
          <a:p>
            <a:pPr marL="0" indent="0" fontAlgn="base">
              <a:buNone/>
            </a:pPr>
            <a:r>
              <a:rPr lang="nl-NL" sz="2400" b="1">
                <a:latin typeface="+mj-lt"/>
                <a:cs typeface="Segoe UI" panose="020B0502040204020203" pitchFamily="34" charset="0"/>
              </a:rPr>
              <a:t>Vraag:</a:t>
            </a:r>
            <a:r>
              <a:rPr lang="en-US" sz="2400">
                <a:latin typeface="+mj-lt"/>
                <a:cs typeface="Segoe UI" panose="020B0502040204020203" pitchFamily="34" charset="0"/>
              </a:rPr>
              <a:t>​</a:t>
            </a:r>
          </a:p>
          <a:p>
            <a:pPr fontAlgn="base"/>
            <a:r>
              <a:rPr lang="nl-NL" sz="2400">
                <a:latin typeface="+mj-lt"/>
                <a:cs typeface="Segoe UI"/>
              </a:rPr>
              <a:t>Hoe werken jullie nu, met de jonge nieuwe hulpen?</a:t>
            </a:r>
          </a:p>
          <a:p>
            <a:r>
              <a:rPr lang="nl-NL" sz="2400">
                <a:latin typeface="+mj-lt"/>
                <a:cs typeface="Segoe UI"/>
              </a:rPr>
              <a:t>Zijn bovenstaande opties mogelijk om bij jullie organisatie te organiseren?</a:t>
            </a:r>
          </a:p>
          <a:p>
            <a:r>
              <a:rPr lang="nl-NL" sz="2400">
                <a:latin typeface="+mj-lt"/>
                <a:cs typeface="Segoe UI"/>
              </a:rPr>
              <a:t>Hoe kunnen we onderdelen hiervan opnemen in het contract?</a:t>
            </a:r>
            <a:r>
              <a:rPr lang="en-US" sz="2400">
                <a:latin typeface="+mj-lt"/>
                <a:cs typeface="Segoe UI"/>
              </a:rPr>
              <a:t>​</a:t>
            </a:r>
            <a:endParaRPr lang="en-US"/>
          </a:p>
          <a:p>
            <a:pPr marL="0" indent="0">
              <a:buNone/>
            </a:pPr>
            <a:endParaRPr lang="nl-NL" sz="2400"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6480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F3F90-A3B1-5170-D034-13A063F1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FB34A6B-731B-AA2A-FCE2-02B38D8AF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210" y="1193285"/>
            <a:ext cx="8784190" cy="3245854"/>
          </a:xfrm>
        </p:spPr>
        <p:txBody>
          <a:bodyPr/>
          <a:lstStyle/>
          <a:p>
            <a:r>
              <a:rPr lang="nl-NL" sz="4000">
                <a:latin typeface="Arial"/>
                <a:cs typeface="Arial"/>
              </a:rPr>
              <a:t>Dialoog </a:t>
            </a:r>
            <a:r>
              <a:rPr lang="nl-NL" sz="4000" err="1">
                <a:latin typeface="Arial"/>
                <a:cs typeface="Arial"/>
              </a:rPr>
              <a:t>KPI’s</a:t>
            </a:r>
            <a:r>
              <a:rPr lang="nl-NL" sz="4000">
                <a:latin typeface="Arial"/>
                <a:cs typeface="Arial"/>
              </a:rPr>
              <a:t> en monitoring </a:t>
            </a:r>
            <a:br>
              <a:rPr lang="nl-NL" sz="4000">
                <a:latin typeface="Arial"/>
                <a:cs typeface="Arial"/>
              </a:rPr>
            </a:br>
            <a:br>
              <a:rPr lang="nl-NL" sz="2800">
                <a:latin typeface="Arial"/>
                <a:cs typeface="Arial"/>
              </a:rPr>
            </a:br>
            <a:br>
              <a:rPr lang="nl-NL" sz="2800">
                <a:latin typeface="Arial"/>
                <a:cs typeface="Arial"/>
              </a:rPr>
            </a:br>
            <a:endParaRPr lang="nl-NL" sz="3600"/>
          </a:p>
        </p:txBody>
      </p:sp>
    </p:spTree>
    <p:extLst>
      <p:ext uri="{BB962C8B-B14F-4D97-AF65-F5344CB8AC3E}">
        <p14:creationId xmlns:p14="http://schemas.microsoft.com/office/powerpoint/2010/main" val="1047482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EC00ADF8-4A60-9A12-B903-6CE40B1D5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27" y="431466"/>
            <a:ext cx="10515600" cy="748856"/>
          </a:xfrm>
        </p:spPr>
        <p:txBody>
          <a:bodyPr/>
          <a:lstStyle/>
          <a:p>
            <a:r>
              <a:rPr lang="nl-NL"/>
              <a:t>Dialoog 2	</a:t>
            </a:r>
            <a:r>
              <a:rPr lang="nl-NL" err="1"/>
              <a:t>KPI’s</a:t>
            </a:r>
            <a:r>
              <a:rPr lang="nl-NL"/>
              <a:t> en monitoring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9C71B36-F250-32E7-4439-FD7475A88B56}"/>
              </a:ext>
            </a:extLst>
          </p:cNvPr>
          <p:cNvSpPr txBox="1"/>
          <p:nvPr/>
        </p:nvSpPr>
        <p:spPr>
          <a:xfrm>
            <a:off x="522514" y="1428206"/>
            <a:ext cx="1114697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sz="2400" b="1" dirty="0">
                <a:latin typeface="+mj-lt"/>
                <a:cs typeface="Segoe UI" panose="020B0502040204020203" pitchFamily="34" charset="0"/>
              </a:rPr>
              <a:t>Het uitgangspunt:</a:t>
            </a:r>
            <a:r>
              <a:rPr lang="nl-NL" sz="2400" dirty="0">
                <a:latin typeface="+mj-lt"/>
                <a:cs typeface="Segoe UI" panose="020B0502040204020203" pitchFamily="34" charset="0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cs typeface="Segoe UI" panose="020B0502040204020203" pitchFamily="34" charset="0"/>
              </a:rPr>
              <a:t>De gemeente Zwolle en aanbieders </a:t>
            </a:r>
            <a:r>
              <a:rPr lang="nl-NL" sz="2400">
                <a:latin typeface="+mj-lt"/>
                <a:cs typeface="Segoe UI" panose="020B0502040204020203" pitchFamily="34" charset="0"/>
              </a:rPr>
              <a:t>werken samen </a:t>
            </a:r>
            <a:r>
              <a:rPr lang="nl-NL" sz="2400" dirty="0">
                <a:latin typeface="+mj-lt"/>
                <a:cs typeface="Segoe UI" panose="020B0502040204020203" pitchFamily="34" charset="0"/>
              </a:rPr>
              <a:t>aan goede ondersteuning voor kwetsbare inwoners.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cs typeface="Segoe UI" panose="020B0502040204020203" pitchFamily="34" charset="0"/>
              </a:rPr>
              <a:t>Contractmanagement en monitoring ondersteunen deze samenwerking door prestaties, ontwikkelingen en aandachtspunten inzichtelijk te maken. </a:t>
            </a:r>
          </a:p>
          <a:p>
            <a:pPr fontAlgn="base"/>
            <a:r>
              <a:rPr lang="nl-NL" sz="2400" dirty="0">
                <a:latin typeface="+mj-lt"/>
                <a:cs typeface="Segoe UI" panose="020B0502040204020203" pitchFamily="34" charset="0"/>
              </a:rPr>
              <a:t>	- een instrument om resultaten te volgen, </a:t>
            </a:r>
          </a:p>
          <a:p>
            <a:pPr fontAlgn="base"/>
            <a:r>
              <a:rPr lang="nl-NL" sz="2400" dirty="0">
                <a:latin typeface="+mj-lt"/>
                <a:cs typeface="Segoe UI" panose="020B0502040204020203" pitchFamily="34" charset="0"/>
              </a:rPr>
              <a:t>	- ook een basis voor het gezamenlijke gesprek over kwaliteit, ontwikkeling en verbetering.</a:t>
            </a:r>
            <a:r>
              <a:rPr lang="en-US" sz="2400" dirty="0">
                <a:latin typeface="+mj-lt"/>
                <a:cs typeface="Segoe UI" panose="020B0502040204020203" pitchFamily="34" charset="0"/>
              </a:rPr>
              <a:t>​</a:t>
            </a:r>
          </a:p>
          <a:p>
            <a:pPr fontAlgn="base"/>
            <a:endParaRPr lang="nl-NL" sz="2400" dirty="0">
              <a:latin typeface="+mj-lt"/>
              <a:cs typeface="Segoe UI" panose="020B0502040204020203" pitchFamily="34" charset="0"/>
            </a:endParaRPr>
          </a:p>
          <a:p>
            <a:pPr fontAlgn="base"/>
            <a:r>
              <a:rPr lang="nl-NL" sz="2400" dirty="0">
                <a:latin typeface="+mj-lt"/>
                <a:cs typeface="Segoe UI" panose="020B0502040204020203" pitchFamily="34" charset="0"/>
              </a:rPr>
              <a:t>Een samenwerking vanuit vertrouwen wordt versterkt door transparantie over resultaten, uitdagingen en ontwikkelingen.  De gemeente ziet monitoring en contractmanagement als een doorlopende ontwikkel- en verbeteraanpak: </a:t>
            </a:r>
            <a:r>
              <a:rPr lang="en-US" sz="2400" dirty="0">
                <a:latin typeface="+mj-lt"/>
                <a:cs typeface="Segoe UI" panose="020B0502040204020203" pitchFamily="34" charset="0"/>
              </a:rPr>
              <a:t>​</a:t>
            </a:r>
          </a:p>
          <a:p>
            <a:pPr algn="ctr" fontAlgn="base"/>
            <a:r>
              <a:rPr lang="nl-NL" sz="2400" dirty="0">
                <a:solidFill>
                  <a:srgbClr val="0047BB"/>
                </a:solidFill>
                <a:latin typeface="+mj-lt"/>
                <a:cs typeface="Segoe UI" panose="020B0502040204020203" pitchFamily="34" charset="0"/>
              </a:rPr>
              <a:t>‘‘zichtbaar maken → signaleren → bespreken → leren → verbeteren’’</a:t>
            </a:r>
            <a:r>
              <a:rPr lang="en-US" sz="2400" dirty="0">
                <a:solidFill>
                  <a:srgbClr val="0047BB"/>
                </a:solidFill>
                <a:latin typeface="+mj-lt"/>
                <a:cs typeface="Segoe UI" panose="020B0502040204020203" pitchFamily="34" charset="0"/>
              </a:rPr>
              <a:t>​</a:t>
            </a:r>
          </a:p>
          <a:p>
            <a:pPr fontAlgn="base"/>
            <a:r>
              <a:rPr lang="nl-NL" sz="2400" dirty="0">
                <a:latin typeface="+mj-lt"/>
                <a:cs typeface="Segoe UI" panose="020B0502040204020203" pitchFamily="34" charset="0"/>
              </a:rPr>
              <a:t>​</a:t>
            </a:r>
          </a:p>
          <a:p>
            <a:endParaRPr lang="nl-N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4429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0003A-5D3B-6A46-2200-C4BC636AF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05EB9DE3-8979-6793-F103-2C742166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27" y="431466"/>
            <a:ext cx="10515600" cy="748856"/>
          </a:xfrm>
        </p:spPr>
        <p:txBody>
          <a:bodyPr>
            <a:normAutofit fontScale="90000"/>
          </a:bodyPr>
          <a:lstStyle/>
          <a:p>
            <a:r>
              <a:rPr lang="nl-NL"/>
              <a:t>Dialoog 2	</a:t>
            </a:r>
            <a:r>
              <a:rPr lang="nl-NL" err="1"/>
              <a:t>KPI’s</a:t>
            </a:r>
            <a:r>
              <a:rPr lang="nl-NL"/>
              <a:t> en monitoring (vervolg)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7204C10-6BB2-1D0F-BDA8-C85E0FFDB68E}"/>
              </a:ext>
            </a:extLst>
          </p:cNvPr>
          <p:cNvSpPr txBox="1"/>
          <p:nvPr/>
        </p:nvSpPr>
        <p:spPr>
          <a:xfrm>
            <a:off x="522514" y="1428206"/>
            <a:ext cx="11146972" cy="258532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fontAlgn="base"/>
            <a:r>
              <a:rPr lang="nl-NL" sz="2400" b="1" dirty="0">
                <a:latin typeface="+mj-lt"/>
                <a:cs typeface="Segoe UI"/>
              </a:rPr>
              <a:t>Reacties</a:t>
            </a:r>
            <a:r>
              <a:rPr lang="nl-NL" sz="2400" dirty="0">
                <a:latin typeface="+mj-lt"/>
                <a:cs typeface="Segoe UI"/>
              </a:rPr>
              <a:t>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cs typeface="Segoe UI"/>
              </a:rPr>
              <a:t>De KPI’s zijn herkenbaar en passend bij de dienstverlening.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cs typeface="Segoe UI" panose="020B0502040204020203" pitchFamily="34" charset="0"/>
              </a:rPr>
              <a:t>Het doel van de gemeente is om het goede en gerichte gesprek met elkaar te voeren.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cs typeface="Segoe UI"/>
              </a:rPr>
              <a:t>Het merendeel van de </a:t>
            </a:r>
            <a:r>
              <a:rPr lang="nl-NL" sz="2400">
                <a:latin typeface="+mj-lt"/>
                <a:cs typeface="Segoe UI"/>
              </a:rPr>
              <a:t>KPI’s wordt </a:t>
            </a:r>
            <a:r>
              <a:rPr lang="nl-NL" sz="2400" dirty="0">
                <a:latin typeface="+mj-lt"/>
                <a:cs typeface="Segoe UI"/>
              </a:rPr>
              <a:t>in de huidige contractering ook gerapporteerd, de wijziging is dat het nu een percentage heeft.</a:t>
            </a:r>
          </a:p>
          <a:p>
            <a:endParaRPr lang="nl-N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0562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D3BD4-64F5-DAF7-FDFF-10939C06C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EAFC0B5-900A-EB44-ADA0-35214CE60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210" y="1193285"/>
            <a:ext cx="8784190" cy="3245854"/>
          </a:xfrm>
        </p:spPr>
        <p:txBody>
          <a:bodyPr/>
          <a:lstStyle/>
          <a:p>
            <a:r>
              <a:rPr lang="nl-NL" sz="4000">
                <a:latin typeface="Arial"/>
                <a:cs typeface="Arial"/>
              </a:rPr>
              <a:t>Dialoog Programma van Eisen</a:t>
            </a:r>
            <a:br>
              <a:rPr lang="nl-NL" sz="2800">
                <a:latin typeface="Arial"/>
                <a:cs typeface="Arial"/>
              </a:rPr>
            </a:br>
            <a:br>
              <a:rPr lang="nl-NL" sz="2800">
                <a:latin typeface="Arial"/>
                <a:cs typeface="Arial"/>
              </a:rPr>
            </a:br>
            <a:endParaRPr lang="nl-NL" sz="3600"/>
          </a:p>
        </p:txBody>
      </p:sp>
    </p:spTree>
    <p:extLst>
      <p:ext uri="{BB962C8B-B14F-4D97-AF65-F5344CB8AC3E}">
        <p14:creationId xmlns:p14="http://schemas.microsoft.com/office/powerpoint/2010/main" val="3984476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1BC95-75C8-1F91-59B4-9517C710D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C0491E0D-3231-F760-176C-DB591D5A2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27" y="431466"/>
            <a:ext cx="10515600" cy="748856"/>
          </a:xfrm>
        </p:spPr>
        <p:txBody>
          <a:bodyPr/>
          <a:lstStyle/>
          <a:p>
            <a:r>
              <a:rPr lang="nl-NL"/>
              <a:t>Dialoog 3 Programma van eisen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C8FF235-5793-093F-6414-0156E69EE23A}"/>
              </a:ext>
            </a:extLst>
          </p:cNvPr>
          <p:cNvSpPr txBox="1"/>
          <p:nvPr/>
        </p:nvSpPr>
        <p:spPr>
          <a:xfrm>
            <a:off x="687977" y="1628503"/>
            <a:ext cx="1011784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>
                <a:latin typeface="+mj-lt"/>
                <a:cs typeface="Segoe UI" panose="020B0502040204020203" pitchFamily="34" charset="0"/>
              </a:rPr>
              <a:t>Goede input ontvangen op de eisen uit het </a:t>
            </a:r>
            <a:r>
              <a:rPr lang="nl-NL" sz="2800" err="1">
                <a:latin typeface="+mj-lt"/>
                <a:cs typeface="Segoe UI" panose="020B0502040204020203" pitchFamily="34" charset="0"/>
              </a:rPr>
              <a:t>PvE</a:t>
            </a:r>
            <a:r>
              <a:rPr lang="nl-NL" sz="2800">
                <a:latin typeface="+mj-lt"/>
                <a:cs typeface="Segoe UI" panose="020B0502040204020203" pitchFamily="34" charset="0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>
                <a:latin typeface="+mj-lt"/>
                <a:cs typeface="Segoe UI" panose="020B0502040204020203" pitchFamily="34" charset="0"/>
              </a:rPr>
              <a:t>De input wordt meegenomen:</a:t>
            </a:r>
          </a:p>
          <a:p>
            <a:r>
              <a:rPr lang="nl-NL" sz="2800">
                <a:latin typeface="+mj-lt"/>
                <a:cs typeface="Segoe UI" panose="020B0502040204020203" pitchFamily="34" charset="0"/>
              </a:rPr>
              <a:t>	- We bespreken de signalen met de betrokken 	afdelingen zoals Sociaal wijkteam en juridische zaken</a:t>
            </a:r>
          </a:p>
          <a:p>
            <a:r>
              <a:rPr lang="nl-NL" sz="2800">
                <a:latin typeface="+mj-lt"/>
                <a:cs typeface="Segoe UI" panose="020B0502040204020203" pitchFamily="34" charset="0"/>
              </a:rPr>
              <a:t> 	- Indien we het passend achten, verwerken we dit</a:t>
            </a:r>
            <a:endParaRPr lang="en-US" sz="2800">
              <a:latin typeface="+mj-lt"/>
              <a:cs typeface="Segoe UI" panose="020B0502040204020203" pitchFamily="34" charset="0"/>
            </a:endParaRPr>
          </a:p>
          <a:p>
            <a:endParaRPr lang="nl-NL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0062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E141BA7E-C2E3-ADE8-3EE1-C8C6C5D105AD}"/>
              </a:ext>
            </a:extLst>
          </p:cNvPr>
          <p:cNvSpPr txBox="1"/>
          <p:nvPr/>
        </p:nvSpPr>
        <p:spPr>
          <a:xfrm>
            <a:off x="3796937" y="3167390"/>
            <a:ext cx="682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>
                <a:latin typeface="Segoe UI" panose="020B0502040204020203" pitchFamily="34" charset="0"/>
                <a:cs typeface="Segoe UI" panose="020B0502040204020203" pitchFamily="34" charset="0"/>
              </a:rPr>
              <a:t>Zijn er nog vragen?</a:t>
            </a:r>
          </a:p>
        </p:txBody>
      </p:sp>
    </p:spTree>
    <p:extLst>
      <p:ext uri="{BB962C8B-B14F-4D97-AF65-F5344CB8AC3E}">
        <p14:creationId xmlns:p14="http://schemas.microsoft.com/office/powerpoint/2010/main" val="1025391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9B1C8-86C9-7B09-6A8B-832BEF933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F65B6055-E381-E692-D270-F5CDFCB46F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2" t="10932" r="22378" b="6780"/>
          <a:stretch>
            <a:fillRect/>
          </a:stretch>
        </p:blipFill>
        <p:spPr>
          <a:xfrm>
            <a:off x="6096000" y="0"/>
            <a:ext cx="6095999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77947C54-2770-879C-78B7-269BE2DD7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6147" y="1122363"/>
            <a:ext cx="6567772" cy="1522800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nl-NL" sz="4000">
                <a:latin typeface="Arial"/>
                <a:cs typeface="Arial"/>
              </a:rPr>
            </a:br>
            <a:r>
              <a:rPr lang="nl-NL" sz="4000">
                <a:latin typeface="Arial"/>
                <a:cs typeface="Arial"/>
              </a:rPr>
              <a:t>Bedankt voor jullie aanwezigheid</a:t>
            </a:r>
            <a:br>
              <a:rPr lang="nl-NL" sz="4000">
                <a:latin typeface="Arial"/>
                <a:cs typeface="Arial"/>
              </a:rPr>
            </a:br>
            <a:r>
              <a:rPr lang="nl-NL" sz="4000">
                <a:latin typeface="Arial"/>
                <a:cs typeface="Arial"/>
              </a:rPr>
              <a:t>&amp; jullie input !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0F5E8ADD-E0EE-8567-99ED-1E6855687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635" y="3568304"/>
            <a:ext cx="5539908" cy="23665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nl-NL">
                <a:latin typeface="Arial"/>
                <a:cs typeface="Arial"/>
              </a:rPr>
              <a:t>Het inkoopteam gemeente Zwolle</a:t>
            </a:r>
          </a:p>
        </p:txBody>
      </p:sp>
      <p:pic>
        <p:nvPicPr>
          <p:cNvPr id="13" name="Afbeelding 12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04027CBC-304C-91F9-94B0-360D94225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  <p:pic>
        <p:nvPicPr>
          <p:cNvPr id="8" name="Afbeelding 7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F140B69C-BE07-A6AD-A66F-3D1EF8D2C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1512"/>
      </p:ext>
    </p:extLst>
  </p:cSld>
  <p:clrMapOvr>
    <a:masterClrMapping/>
  </p:clrMapOvr>
</p:sld>
</file>

<file path=ppt/theme/theme1.xml><?xml version="1.0" encoding="utf-8"?>
<a:theme xmlns:a="http://schemas.openxmlformats.org/drawingml/2006/main" name="Thema1">
  <a:themeElements>
    <a:clrScheme name="Aangepast 1">
      <a:dk1>
        <a:sysClr val="windowText" lastClr="000000"/>
      </a:dk1>
      <a:lt1>
        <a:sysClr val="window" lastClr="FFFFFF"/>
      </a:lt1>
      <a:dk2>
        <a:srgbClr val="0047BB"/>
      </a:dk2>
      <a:lt2>
        <a:srgbClr val="E8E7F3"/>
      </a:lt2>
      <a:accent1>
        <a:srgbClr val="DE1B76"/>
      </a:accent1>
      <a:accent2>
        <a:srgbClr val="140B88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Zwolle huisstijl 2025_default" id="{FD539135-6F5A-40F6-AC2F-660C85179162}" vid="{AE61EBDC-1333-42AC-958A-7EC2AA9E1C5E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8c601a-c172-4142-980b-33deeaa1e95d" xsi:nil="true"/>
    <lcf76f155ced4ddcb4097134ff3c332f xmlns="128ee3f7-829e-4555-9a1a-4c53ac6fd304">
      <Terms xmlns="http://schemas.microsoft.com/office/infopath/2007/PartnerControls"/>
    </lcf76f155ced4ddcb4097134ff3c332f>
    <Pad xmlns="128ee3f7-829e-4555-9a1a-4c53ac6fd304">
      <Url xsi:nil="true"/>
      <Description xsi:nil="true"/>
    </Pad>
    <CATSCM xmlns="128ee3f7-829e-4555-9a1a-4c53ac6fd304" xsi:nil="true"/>
    <_dlc_DocId xmlns="558c601a-c172-4142-980b-33deeaa1e95d">RCUS45HN67DU-974321440-410543</_dlc_DocId>
    <_dlc_DocIdUrl xmlns="558c601a-c172-4142-980b-33deeaa1e95d">
      <Url>https://sscons.sharepoint.com/sites/ORG-IC/_layouts/15/DocIdRedir.aspx?ID=RCUS45HN67DU-974321440-410543</Url>
      <Description>RCUS45HN67DU-974321440-410543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22AF301AB5824C940705505F9283C7" ma:contentTypeVersion="21" ma:contentTypeDescription="Een nieuw document maken." ma:contentTypeScope="" ma:versionID="aeb1a481123659bef86153192fe3102c">
  <xsd:schema xmlns:xsd="http://www.w3.org/2001/XMLSchema" xmlns:xs="http://www.w3.org/2001/XMLSchema" xmlns:p="http://schemas.microsoft.com/office/2006/metadata/properties" xmlns:ns2="558c601a-c172-4142-980b-33deeaa1e95d" xmlns:ns3="128ee3f7-829e-4555-9a1a-4c53ac6fd304" targetNamespace="http://schemas.microsoft.com/office/2006/metadata/properties" ma:root="true" ma:fieldsID="b250b39f6dc7b1ae2fa6dc48221f6cac" ns2:_="" ns3:_="">
    <xsd:import namespace="558c601a-c172-4142-980b-33deeaa1e95d"/>
    <xsd:import namespace="128ee3f7-829e-4555-9a1a-4c53ac6fd30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2:_dlc_DocId" minOccurs="0"/>
                <xsd:element ref="ns2:_dlc_DocIdUrl" minOccurs="0"/>
                <xsd:element ref="ns2:_dlc_DocIdPersistId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CATSCM" minOccurs="0"/>
                <xsd:element ref="ns3:MediaServiceSearchProperties" minOccurs="0"/>
                <xsd:element ref="ns3:Pad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8c601a-c172-4142-980b-33deeaa1e95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19" nillable="true" ma:displayName="Waarde van de document-id" ma:description="De waarde van de document-id die aan dit item is toegewezen." ma:internalName="_dlc_DocId" ma:readOnly="true">
      <xsd:simpleType>
        <xsd:restriction base="dms:Text"/>
      </xsd:simpleType>
    </xsd:element>
    <xsd:element name="_dlc_DocIdUrl" ma:index="20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1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6" nillable="true" ma:displayName="Taxonomy Catch All Column" ma:hidden="true" ma:list="{9392851b-d907-4c17-aeb4-e7e7e5d713d0}" ma:internalName="TaxCatchAll" ma:showField="CatchAllData" ma:web="558c601a-c172-4142-980b-33deeaa1e9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ee3f7-829e-4555-9a1a-4c53ac6fd3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Afbeeldingtags" ma:readOnly="false" ma:fieldId="{5cf76f15-5ced-4ddc-b409-7134ff3c332f}" ma:taxonomyMulti="true" ma:sspId="0b59a455-64ee-4abd-a5da-46dd229479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CATSCM" ma:index="28" nillable="true" ma:displayName="Onderwerp" ma:format="Dropdown" ma:internalName="CATSCM">
      <xsd:simpleType>
        <xsd:restriction base="dms:Text">
          <xsd:maxLength value="255"/>
        </xsd:restriction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Pad" ma:index="30" nillable="true" ma:displayName="Pad" ma:format="Hyperlink" ma:internalName="Pad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AC8F6A5-88E4-467A-AF77-AB3769C7A2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0476F4-23C2-41A1-A410-27BB236FF905}">
  <ds:schemaRefs>
    <ds:schemaRef ds:uri="http://purl.org/dc/dcmitype/"/>
    <ds:schemaRef ds:uri="f8c85243-483e-40da-ab9a-31822a170ea8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sharepoint/v3/fields"/>
    <ds:schemaRef ds:uri="http://purl.org/dc/elements/1.1/"/>
    <ds:schemaRef ds:uri="7f75adf7-27e2-48dd-b364-911dfc24c62c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514A570-CFE5-491F-BF0D-981D9CDDA9FA}"/>
</file>

<file path=customXml/itemProps4.xml><?xml version="1.0" encoding="utf-8"?>
<ds:datastoreItem xmlns:ds="http://schemas.openxmlformats.org/officeDocument/2006/customXml" ds:itemID="{A5212CD8-6106-4A8F-A1F6-80236EC01379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</TotalTime>
  <Words>816</Words>
  <Application>Microsoft Office PowerPoint</Application>
  <PresentationFormat>Breedbeeld</PresentationFormat>
  <Paragraphs>122</Paragraphs>
  <Slides>19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5" baseType="lpstr">
      <vt:lpstr>Aptos</vt:lpstr>
      <vt:lpstr>Arial</vt:lpstr>
      <vt:lpstr>DINOT</vt:lpstr>
      <vt:lpstr>Segoe UI</vt:lpstr>
      <vt:lpstr>Wingdings</vt:lpstr>
      <vt:lpstr>Thema1</vt:lpstr>
      <vt:lpstr> Marktconsultatie </vt:lpstr>
      <vt:lpstr>Agenda   13:00-13:10 uur: Welkom 13:10-13:30 uur:  Inleiding en doel bijeenkomst 13:30-14:30 uur:  Dialoog 1: Producten     Dialoog 2: KPI’s en monitoring    Dialoog 3: PvE 14:30-14:45 uur:  Vervolgproces 14:45-15:00 uur:   Afsluiting  </vt:lpstr>
      <vt:lpstr>Doel </vt:lpstr>
      <vt:lpstr>Hulp bij het huishouden</vt:lpstr>
      <vt:lpstr>Hulp bij het huishouden</vt:lpstr>
      <vt:lpstr>Hulp bij het huishouden</vt:lpstr>
      <vt:lpstr>Belangrijkste punten</vt:lpstr>
      <vt:lpstr>Dialoog Producten    </vt:lpstr>
      <vt:lpstr>Dialoog 1a – coaches</vt:lpstr>
      <vt:lpstr>Dialoog 1b – Verlengde intake</vt:lpstr>
      <vt:lpstr>Dialoog 1b – Verlengde intake (vervolg)</vt:lpstr>
      <vt:lpstr>Dialoog 1c – certificering</vt:lpstr>
      <vt:lpstr>Dialoog KPI’s en monitoring    </vt:lpstr>
      <vt:lpstr>Dialoog 2 KPI’s en monitoring </vt:lpstr>
      <vt:lpstr>Dialoog 2 KPI’s en monitoring (vervolg) </vt:lpstr>
      <vt:lpstr>Dialoog Programma van Eisen  </vt:lpstr>
      <vt:lpstr>Dialoog 3 Programma van eisen </vt:lpstr>
      <vt:lpstr>PowerPoint-presentatie</vt:lpstr>
      <vt:lpstr> Bedankt voor jullie aanwezigheid &amp; jullie input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Pruik, L. (Laura)</dc:creator>
  <cp:lastModifiedBy>Jovana Urukalo</cp:lastModifiedBy>
  <cp:revision>1</cp:revision>
  <dcterms:created xsi:type="dcterms:W3CDTF">2026-06-04T09:28:58Z</dcterms:created>
  <dcterms:modified xsi:type="dcterms:W3CDTF">2026-10-30T13:01:46Z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0x0101003C22AF301AB5824C940705505F9283C7</vt:lpwstr>
  </property>
  <property fmtid="{D5CDD505-2E9C-101B-9397-08002B2CF9AE}" pid="3" name="MediaServiceImageTags">
    <vt:lpwstr/>
  </property>
  <property fmtid="{D5CDD505-2E9C-101B-9397-08002B2CF9AE}" pid="4" name="_dlc_DocIdItemGuid">
    <vt:lpwstr>1613ed95-4835-4033-96be-405be507c737</vt:lpwstr>
  </property>
</Properties>
</file>