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4"/>
  </p:sldMasterIdLst>
  <p:notesMasterIdLst>
    <p:notesMasterId r:id="rId24"/>
  </p:notesMasterIdLst>
  <p:sldIdLst>
    <p:sldId id="268" r:id="rId5"/>
    <p:sldId id="289" r:id="rId6"/>
    <p:sldId id="293" r:id="rId7"/>
    <p:sldId id="308" r:id="rId8"/>
    <p:sldId id="306" r:id="rId9"/>
    <p:sldId id="307" r:id="rId10"/>
    <p:sldId id="300" r:id="rId11"/>
    <p:sldId id="301" r:id="rId12"/>
    <p:sldId id="295" r:id="rId13"/>
    <p:sldId id="310" r:id="rId14"/>
    <p:sldId id="302" r:id="rId15"/>
    <p:sldId id="303" r:id="rId16"/>
    <p:sldId id="304" r:id="rId17"/>
    <p:sldId id="294" r:id="rId18"/>
    <p:sldId id="309" r:id="rId19"/>
    <p:sldId id="311" r:id="rId20"/>
    <p:sldId id="312" r:id="rId21"/>
    <p:sldId id="313" r:id="rId22"/>
    <p:sldId id="314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B01F75-2D86-9FBC-AA71-1255073BA97E}" name="Jovana Urukalo" initials="JU" userId="S::j.urukalo_ssc-ons.nl#ext#@gemeentezwolle.onmicrosoft.com::baf8da47-49fb-4f39-bc37-2b933041e08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B76"/>
    <a:srgbClr val="C7006E"/>
    <a:srgbClr val="0047BB"/>
    <a:srgbClr val="140B88"/>
    <a:srgbClr val="F4CCE2"/>
    <a:srgbClr val="CCDAF1"/>
    <a:srgbClr val="E8E7F3"/>
    <a:srgbClr val="C6C6C6"/>
    <a:srgbClr val="A5BF09"/>
    <a:srgbClr val="F9A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40D6FD-6514-40A0-AAA2-F3723952EFF1}" v="1" dt="2026-10-28T12:52:33.8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26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onstra, FT. (Foske)" userId="a3b5fabb-e64b-4e7d-8090-920e8aa5af6f" providerId="ADAL" clId="{7C23BC58-193B-48A1-9AFA-5341D7FDFF9F}"/>
    <pc:docChg chg="custSel addSld modSld sldOrd">
      <pc:chgData name="Toonstra, FT. (Foske)" userId="a3b5fabb-e64b-4e7d-8090-920e8aa5af6f" providerId="ADAL" clId="{7C23BC58-193B-48A1-9AFA-5341D7FDFF9F}" dt="2026-10-21T23:58:17.771" v="2442" actId="20577"/>
      <pc:docMkLst>
        <pc:docMk/>
      </pc:docMkLst>
      <pc:sldChg chg="modSp mod">
        <pc:chgData name="Toonstra, FT. (Foske)" userId="a3b5fabb-e64b-4e7d-8090-920e8aa5af6f" providerId="ADAL" clId="{7C23BC58-193B-48A1-9AFA-5341D7FDFF9F}" dt="2026-10-21T23:00:35.390" v="20" actId="20577"/>
        <pc:sldMkLst>
          <pc:docMk/>
          <pc:sldMk cId="1928208928" sldId="268"/>
        </pc:sldMkLst>
        <pc:spChg chg="mod">
          <ac:chgData name="Toonstra, FT. (Foske)" userId="a3b5fabb-e64b-4e7d-8090-920e8aa5af6f" providerId="ADAL" clId="{7C23BC58-193B-48A1-9AFA-5341D7FDFF9F}" dt="2026-10-21T23:00:35.390" v="20" actId="20577"/>
          <ac:spMkLst>
            <pc:docMk/>
            <pc:sldMk cId="1928208928" sldId="268"/>
            <ac:spMk id="4" creationId="{95320271-96E9-C7AF-D442-334FA587F1B5}"/>
          </ac:spMkLst>
        </pc:spChg>
      </pc:sldChg>
      <pc:sldChg chg="modSp mod ord">
        <pc:chgData name="Toonstra, FT. (Foske)" userId="a3b5fabb-e64b-4e7d-8090-920e8aa5af6f" providerId="ADAL" clId="{7C23BC58-193B-48A1-9AFA-5341D7FDFF9F}" dt="2026-10-21T23:58:17.771" v="2442" actId="20577"/>
        <pc:sldMkLst>
          <pc:docMk/>
          <pc:sldMk cId="1852037732" sldId="289"/>
        </pc:sldMkLst>
        <pc:spChg chg="mod">
          <ac:chgData name="Toonstra, FT. (Foske)" userId="a3b5fabb-e64b-4e7d-8090-920e8aa5af6f" providerId="ADAL" clId="{7C23BC58-193B-48A1-9AFA-5341D7FDFF9F}" dt="2026-10-21T23:01:01.457" v="64" actId="20577"/>
          <ac:spMkLst>
            <pc:docMk/>
            <pc:sldMk cId="1852037732" sldId="289"/>
            <ac:spMk id="2" creationId="{5CBEEE68-5636-E467-7B52-93FF047BCF00}"/>
          </ac:spMkLst>
        </pc:spChg>
        <pc:spChg chg="mod">
          <ac:chgData name="Toonstra, FT. (Foske)" userId="a3b5fabb-e64b-4e7d-8090-920e8aa5af6f" providerId="ADAL" clId="{7C23BC58-193B-48A1-9AFA-5341D7FDFF9F}" dt="2026-10-21T23:58:17.771" v="2442" actId="20577"/>
          <ac:spMkLst>
            <pc:docMk/>
            <pc:sldMk cId="1852037732" sldId="289"/>
            <ac:spMk id="5" creationId="{A618DA2E-465C-C184-DC5E-C735920A488A}"/>
          </ac:spMkLst>
        </pc:spChg>
      </pc:sldChg>
      <pc:sldChg chg="addSp modSp mod">
        <pc:chgData name="Toonstra, FT. (Foske)" userId="a3b5fabb-e64b-4e7d-8090-920e8aa5af6f" providerId="ADAL" clId="{7C23BC58-193B-48A1-9AFA-5341D7FDFF9F}" dt="2026-10-21T23:43:24.944" v="1848" actId="255"/>
        <pc:sldMkLst>
          <pc:docMk/>
          <pc:sldMk cId="3914429884" sldId="294"/>
        </pc:sldMkLst>
        <pc:spChg chg="add mod">
          <ac:chgData name="Toonstra, FT. (Foske)" userId="a3b5fabb-e64b-4e7d-8090-920e8aa5af6f" providerId="ADAL" clId="{7C23BC58-193B-48A1-9AFA-5341D7FDFF9F}" dt="2026-10-21T23:43:24.944" v="1848" actId="255"/>
          <ac:spMkLst>
            <pc:docMk/>
            <pc:sldMk cId="3914429884" sldId="294"/>
            <ac:spMk id="2" creationId="{B4234389-2FD0-0140-EB3C-1B1612B88CD5}"/>
          </ac:spMkLst>
        </pc:spChg>
        <pc:spChg chg="mod">
          <ac:chgData name="Toonstra, FT. (Foske)" userId="a3b5fabb-e64b-4e7d-8090-920e8aa5af6f" providerId="ADAL" clId="{7C23BC58-193B-48A1-9AFA-5341D7FDFF9F}" dt="2026-10-21T23:39:57.374" v="1745" actId="20577"/>
          <ac:spMkLst>
            <pc:docMk/>
            <pc:sldMk cId="3914429884" sldId="294"/>
            <ac:spMk id="6" creationId="{EC00ADF8-4A60-9A12-B903-6CE40B1D5A65}"/>
          </ac:spMkLst>
        </pc:spChg>
      </pc:sldChg>
      <pc:sldChg chg="modSp mod">
        <pc:chgData name="Toonstra, FT. (Foske)" userId="a3b5fabb-e64b-4e7d-8090-920e8aa5af6f" providerId="ADAL" clId="{7C23BC58-193B-48A1-9AFA-5341D7FDFF9F}" dt="2026-10-21T23:17:01.836" v="503" actId="20577"/>
        <pc:sldMkLst>
          <pc:docMk/>
          <pc:sldMk cId="2082188735" sldId="295"/>
        </pc:sldMkLst>
        <pc:spChg chg="mod">
          <ac:chgData name="Toonstra, FT. (Foske)" userId="a3b5fabb-e64b-4e7d-8090-920e8aa5af6f" providerId="ADAL" clId="{7C23BC58-193B-48A1-9AFA-5341D7FDFF9F}" dt="2026-10-21T23:14:11.574" v="465" actId="27636"/>
          <ac:spMkLst>
            <pc:docMk/>
            <pc:sldMk cId="2082188735" sldId="295"/>
            <ac:spMk id="2" creationId="{E131AE37-1BF6-958C-5749-8D541835EDAA}"/>
          </ac:spMkLst>
        </pc:spChg>
        <pc:spChg chg="mod">
          <ac:chgData name="Toonstra, FT. (Foske)" userId="a3b5fabb-e64b-4e7d-8090-920e8aa5af6f" providerId="ADAL" clId="{7C23BC58-193B-48A1-9AFA-5341D7FDFF9F}" dt="2026-10-21T23:17:01.836" v="503" actId="20577"/>
          <ac:spMkLst>
            <pc:docMk/>
            <pc:sldMk cId="2082188735" sldId="295"/>
            <ac:spMk id="3" creationId="{46DD1E14-9BAB-70BC-FCCB-5EC4D95E852E}"/>
          </ac:spMkLst>
        </pc:spChg>
      </pc:sldChg>
      <pc:sldChg chg="modSp mod">
        <pc:chgData name="Toonstra, FT. (Foske)" userId="a3b5fabb-e64b-4e7d-8090-920e8aa5af6f" providerId="ADAL" clId="{7C23BC58-193B-48A1-9AFA-5341D7FDFF9F}" dt="2026-10-21T23:11:58.428" v="428" actId="20577"/>
        <pc:sldMkLst>
          <pc:docMk/>
          <pc:sldMk cId="454151612" sldId="300"/>
        </pc:sldMkLst>
        <pc:spChg chg="mod">
          <ac:chgData name="Toonstra, FT. (Foske)" userId="a3b5fabb-e64b-4e7d-8090-920e8aa5af6f" providerId="ADAL" clId="{7C23BC58-193B-48A1-9AFA-5341D7FDFF9F}" dt="2026-10-21T23:11:58.428" v="428" actId="20577"/>
          <ac:spMkLst>
            <pc:docMk/>
            <pc:sldMk cId="454151612" sldId="300"/>
            <ac:spMk id="4" creationId="{46B0745E-DD67-CED1-D4A7-1D549032B2F4}"/>
          </ac:spMkLst>
        </pc:spChg>
      </pc:sldChg>
      <pc:sldChg chg="addSp modSp mod">
        <pc:chgData name="Toonstra, FT. (Foske)" userId="a3b5fabb-e64b-4e7d-8090-920e8aa5af6f" providerId="ADAL" clId="{7C23BC58-193B-48A1-9AFA-5341D7FDFF9F}" dt="2026-10-21T23:31:59.295" v="1285" actId="6549"/>
        <pc:sldMkLst>
          <pc:docMk/>
          <pc:sldMk cId="250013453" sldId="302"/>
        </pc:sldMkLst>
        <pc:spChg chg="mod">
          <ac:chgData name="Toonstra, FT. (Foske)" userId="a3b5fabb-e64b-4e7d-8090-920e8aa5af6f" providerId="ADAL" clId="{7C23BC58-193B-48A1-9AFA-5341D7FDFF9F}" dt="2026-10-21T23:25:02.306" v="885" actId="20577"/>
          <ac:spMkLst>
            <pc:docMk/>
            <pc:sldMk cId="250013453" sldId="302"/>
            <ac:spMk id="2" creationId="{CB64CB70-3019-B29C-A854-C90857BB178C}"/>
          </ac:spMkLst>
        </pc:spChg>
        <pc:spChg chg="mod">
          <ac:chgData name="Toonstra, FT. (Foske)" userId="a3b5fabb-e64b-4e7d-8090-920e8aa5af6f" providerId="ADAL" clId="{7C23BC58-193B-48A1-9AFA-5341D7FDFF9F}" dt="2026-10-21T23:31:59.295" v="1285" actId="6549"/>
          <ac:spMkLst>
            <pc:docMk/>
            <pc:sldMk cId="250013453" sldId="302"/>
            <ac:spMk id="3" creationId="{C628C503-443F-A1B3-8FFF-4DB4FCCE188C}"/>
          </ac:spMkLst>
        </pc:spChg>
        <pc:graphicFrameChg chg="add mod modGraphic">
          <ac:chgData name="Toonstra, FT. (Foske)" userId="a3b5fabb-e64b-4e7d-8090-920e8aa5af6f" providerId="ADAL" clId="{7C23BC58-193B-48A1-9AFA-5341D7FDFF9F}" dt="2026-10-21T23:31:52.704" v="1283" actId="1076"/>
          <ac:graphicFrameMkLst>
            <pc:docMk/>
            <pc:sldMk cId="250013453" sldId="302"/>
            <ac:graphicFrameMk id="4" creationId="{BE20C498-B798-F3F7-4F92-AD8D5B9043FF}"/>
          </ac:graphicFrameMkLst>
        </pc:graphicFrameChg>
      </pc:sldChg>
      <pc:sldChg chg="modSp mod">
        <pc:chgData name="Toonstra, FT. (Foske)" userId="a3b5fabb-e64b-4e7d-8090-920e8aa5af6f" providerId="ADAL" clId="{7C23BC58-193B-48A1-9AFA-5341D7FDFF9F}" dt="2026-10-21T23:36:39.449" v="1670" actId="20577"/>
        <pc:sldMkLst>
          <pc:docMk/>
          <pc:sldMk cId="1904370834" sldId="303"/>
        </pc:sldMkLst>
        <pc:spChg chg="mod">
          <ac:chgData name="Toonstra, FT. (Foske)" userId="a3b5fabb-e64b-4e7d-8090-920e8aa5af6f" providerId="ADAL" clId="{7C23BC58-193B-48A1-9AFA-5341D7FDFF9F}" dt="2026-10-21T23:33:02.013" v="1320" actId="27636"/>
          <ac:spMkLst>
            <pc:docMk/>
            <pc:sldMk cId="1904370834" sldId="303"/>
            <ac:spMk id="2" creationId="{77A215DE-F338-A8A2-26E4-EFEA222D24F0}"/>
          </ac:spMkLst>
        </pc:spChg>
        <pc:spChg chg="mod">
          <ac:chgData name="Toonstra, FT. (Foske)" userId="a3b5fabb-e64b-4e7d-8090-920e8aa5af6f" providerId="ADAL" clId="{7C23BC58-193B-48A1-9AFA-5341D7FDFF9F}" dt="2026-10-21T23:36:39.449" v="1670" actId="20577"/>
          <ac:spMkLst>
            <pc:docMk/>
            <pc:sldMk cId="1904370834" sldId="303"/>
            <ac:spMk id="3" creationId="{084F6163-C1F1-5D00-E879-CCC7D309B6BF}"/>
          </ac:spMkLst>
        </pc:spChg>
      </pc:sldChg>
      <pc:sldChg chg="modSp mod">
        <pc:chgData name="Toonstra, FT. (Foske)" userId="a3b5fabb-e64b-4e7d-8090-920e8aa5af6f" providerId="ADAL" clId="{7C23BC58-193B-48A1-9AFA-5341D7FDFF9F}" dt="2026-10-21T23:39:21.035" v="1718" actId="20577"/>
        <pc:sldMkLst>
          <pc:docMk/>
          <pc:sldMk cId="3984476632" sldId="304"/>
        </pc:sldMkLst>
        <pc:spChg chg="mod">
          <ac:chgData name="Toonstra, FT. (Foske)" userId="a3b5fabb-e64b-4e7d-8090-920e8aa5af6f" providerId="ADAL" clId="{7C23BC58-193B-48A1-9AFA-5341D7FDFF9F}" dt="2026-10-21T23:39:21.035" v="1718" actId="20577"/>
          <ac:spMkLst>
            <pc:docMk/>
            <pc:sldMk cId="3984476632" sldId="304"/>
            <ac:spMk id="5" creationId="{6EAFC0B5-900A-EB44-ADA0-35214CE60693}"/>
          </ac:spMkLst>
        </pc:spChg>
      </pc:sldChg>
      <pc:sldChg chg="modSp mod">
        <pc:chgData name="Toonstra, FT. (Foske)" userId="a3b5fabb-e64b-4e7d-8090-920e8aa5af6f" providerId="ADAL" clId="{7C23BC58-193B-48A1-9AFA-5341D7FDFF9F}" dt="2026-10-21T23:38:50.881" v="1705" actId="27636"/>
        <pc:sldMkLst>
          <pc:docMk/>
          <pc:sldMk cId="924580002" sldId="306"/>
        </pc:sldMkLst>
        <pc:spChg chg="mod">
          <ac:chgData name="Toonstra, FT. (Foske)" userId="a3b5fabb-e64b-4e7d-8090-920e8aa5af6f" providerId="ADAL" clId="{7C23BC58-193B-48A1-9AFA-5341D7FDFF9F}" dt="2026-10-21T23:00:48.127" v="41" actId="20577"/>
          <ac:spMkLst>
            <pc:docMk/>
            <pc:sldMk cId="924580002" sldId="306"/>
            <ac:spMk id="2" creationId="{A1F70207-727B-66B1-23D3-C8D3A9717B06}"/>
          </ac:spMkLst>
        </pc:spChg>
        <pc:spChg chg="mod">
          <ac:chgData name="Toonstra, FT. (Foske)" userId="a3b5fabb-e64b-4e7d-8090-920e8aa5af6f" providerId="ADAL" clId="{7C23BC58-193B-48A1-9AFA-5341D7FDFF9F}" dt="2026-10-21T23:38:50.881" v="1705" actId="27636"/>
          <ac:spMkLst>
            <pc:docMk/>
            <pc:sldMk cId="924580002" sldId="306"/>
            <ac:spMk id="3" creationId="{0F1C496C-B191-7D78-CEAE-7CD8F6F1EDB5}"/>
          </ac:spMkLst>
        </pc:spChg>
      </pc:sldChg>
      <pc:sldChg chg="modSp mod">
        <pc:chgData name="Toonstra, FT. (Foske)" userId="a3b5fabb-e64b-4e7d-8090-920e8aa5af6f" providerId="ADAL" clId="{7C23BC58-193B-48A1-9AFA-5341D7FDFF9F}" dt="2026-10-21T23:01:40.532" v="104" actId="20577"/>
        <pc:sldMkLst>
          <pc:docMk/>
          <pc:sldMk cId="636772153" sldId="307"/>
        </pc:sldMkLst>
        <pc:spChg chg="mod">
          <ac:chgData name="Toonstra, FT. (Foske)" userId="a3b5fabb-e64b-4e7d-8090-920e8aa5af6f" providerId="ADAL" clId="{7C23BC58-193B-48A1-9AFA-5341D7FDFF9F}" dt="2026-10-21T23:01:26.922" v="85" actId="20577"/>
          <ac:spMkLst>
            <pc:docMk/>
            <pc:sldMk cId="636772153" sldId="307"/>
            <ac:spMk id="2" creationId="{8C1DF15B-C912-1CBA-99DA-412D7C529AAF}"/>
          </ac:spMkLst>
        </pc:spChg>
        <pc:graphicFrameChg chg="modGraphic">
          <ac:chgData name="Toonstra, FT. (Foske)" userId="a3b5fabb-e64b-4e7d-8090-920e8aa5af6f" providerId="ADAL" clId="{7C23BC58-193B-48A1-9AFA-5341D7FDFF9F}" dt="2026-10-21T23:01:40.532" v="104" actId="20577"/>
          <ac:graphicFrameMkLst>
            <pc:docMk/>
            <pc:sldMk cId="636772153" sldId="307"/>
            <ac:graphicFrameMk id="4" creationId="{08E3B8DF-CA63-6D5E-76F0-22C48E3D378A}"/>
          </ac:graphicFrameMkLst>
        </pc:graphicFrameChg>
      </pc:sldChg>
      <pc:sldChg chg="modSp mod">
        <pc:chgData name="Toonstra, FT. (Foske)" userId="a3b5fabb-e64b-4e7d-8090-920e8aa5af6f" providerId="ADAL" clId="{7C23BC58-193B-48A1-9AFA-5341D7FDFF9F}" dt="2026-10-21T23:03:39.565" v="131" actId="14100"/>
        <pc:sldMkLst>
          <pc:docMk/>
          <pc:sldMk cId="1546192985" sldId="308"/>
        </pc:sldMkLst>
        <pc:spChg chg="mod">
          <ac:chgData name="Toonstra, FT. (Foske)" userId="a3b5fabb-e64b-4e7d-8090-920e8aa5af6f" providerId="ADAL" clId="{7C23BC58-193B-48A1-9AFA-5341D7FDFF9F}" dt="2026-10-21T23:02:03.541" v="125" actId="20577"/>
          <ac:spMkLst>
            <pc:docMk/>
            <pc:sldMk cId="1546192985" sldId="308"/>
            <ac:spMk id="2" creationId="{82DD02DD-9E5E-9397-8FB3-E4C8C765C9B6}"/>
          </ac:spMkLst>
        </pc:spChg>
        <pc:spChg chg="mod">
          <ac:chgData name="Toonstra, FT. (Foske)" userId="a3b5fabb-e64b-4e7d-8090-920e8aa5af6f" providerId="ADAL" clId="{7C23BC58-193B-48A1-9AFA-5341D7FDFF9F}" dt="2026-10-21T23:03:39.565" v="131" actId="14100"/>
          <ac:spMkLst>
            <pc:docMk/>
            <pc:sldMk cId="1546192985" sldId="308"/>
            <ac:spMk id="3" creationId="{2C5FCD50-EAA0-3699-B567-B9088F6750EB}"/>
          </ac:spMkLst>
        </pc:spChg>
      </pc:sldChg>
      <pc:sldChg chg="addSp modSp mod">
        <pc:chgData name="Toonstra, FT. (Foske)" userId="a3b5fabb-e64b-4e7d-8090-920e8aa5af6f" providerId="ADAL" clId="{7C23BC58-193B-48A1-9AFA-5341D7FDFF9F}" dt="2026-10-21T23:45:48.563" v="1985" actId="12"/>
        <pc:sldMkLst>
          <pc:docMk/>
          <pc:sldMk cId="4210062887" sldId="309"/>
        </pc:sldMkLst>
        <pc:spChg chg="add mod">
          <ac:chgData name="Toonstra, FT. (Foske)" userId="a3b5fabb-e64b-4e7d-8090-920e8aa5af6f" providerId="ADAL" clId="{7C23BC58-193B-48A1-9AFA-5341D7FDFF9F}" dt="2026-10-21T23:45:48.563" v="1985" actId="12"/>
          <ac:spMkLst>
            <pc:docMk/>
            <pc:sldMk cId="4210062887" sldId="309"/>
            <ac:spMk id="2" creationId="{E41E223A-6512-C464-3EF2-AADDC8EB5035}"/>
          </ac:spMkLst>
        </pc:spChg>
        <pc:spChg chg="mod">
          <ac:chgData name="Toonstra, FT. (Foske)" userId="a3b5fabb-e64b-4e7d-8090-920e8aa5af6f" providerId="ADAL" clId="{7C23BC58-193B-48A1-9AFA-5341D7FDFF9F}" dt="2026-10-21T23:44:27.568" v="1882" actId="20577"/>
          <ac:spMkLst>
            <pc:docMk/>
            <pc:sldMk cId="4210062887" sldId="309"/>
            <ac:spMk id="6" creationId="{C0491E0D-3231-F760-176C-DB591D5A247C}"/>
          </ac:spMkLst>
        </pc:spChg>
      </pc:sldChg>
      <pc:sldChg chg="modSp add mod">
        <pc:chgData name="Toonstra, FT. (Foske)" userId="a3b5fabb-e64b-4e7d-8090-920e8aa5af6f" providerId="ADAL" clId="{7C23BC58-193B-48A1-9AFA-5341D7FDFF9F}" dt="2026-10-21T23:23:18.806" v="851" actId="2711"/>
        <pc:sldMkLst>
          <pc:docMk/>
          <pc:sldMk cId="2731091359" sldId="310"/>
        </pc:sldMkLst>
        <pc:spChg chg="mod">
          <ac:chgData name="Toonstra, FT. (Foske)" userId="a3b5fabb-e64b-4e7d-8090-920e8aa5af6f" providerId="ADAL" clId="{7C23BC58-193B-48A1-9AFA-5341D7FDFF9F}" dt="2026-10-21T23:17:25.895" v="507" actId="20577"/>
          <ac:spMkLst>
            <pc:docMk/>
            <pc:sldMk cId="2731091359" sldId="310"/>
            <ac:spMk id="2" creationId="{3E04DF83-4520-EA37-1957-7D04CC5309B4}"/>
          </ac:spMkLst>
        </pc:spChg>
        <pc:spChg chg="mod">
          <ac:chgData name="Toonstra, FT. (Foske)" userId="a3b5fabb-e64b-4e7d-8090-920e8aa5af6f" providerId="ADAL" clId="{7C23BC58-193B-48A1-9AFA-5341D7FDFF9F}" dt="2026-10-21T23:23:18.806" v="851" actId="2711"/>
          <ac:spMkLst>
            <pc:docMk/>
            <pc:sldMk cId="2731091359" sldId="310"/>
            <ac:spMk id="3" creationId="{C9FA771F-E528-12D2-2F46-F245230E55E4}"/>
          </ac:spMkLst>
        </pc:spChg>
      </pc:sldChg>
      <pc:sldChg chg="modSp add mod ord">
        <pc:chgData name="Toonstra, FT. (Foske)" userId="a3b5fabb-e64b-4e7d-8090-920e8aa5af6f" providerId="ADAL" clId="{7C23BC58-193B-48A1-9AFA-5341D7FDFF9F}" dt="2026-10-21T23:47:05.451" v="1997" actId="20577"/>
        <pc:sldMkLst>
          <pc:docMk/>
          <pc:sldMk cId="1736185966" sldId="311"/>
        </pc:sldMkLst>
        <pc:spChg chg="mod">
          <ac:chgData name="Toonstra, FT. (Foske)" userId="a3b5fabb-e64b-4e7d-8090-920e8aa5af6f" providerId="ADAL" clId="{7C23BC58-193B-48A1-9AFA-5341D7FDFF9F}" dt="2026-10-21T23:47:05.451" v="1997" actId="20577"/>
          <ac:spMkLst>
            <pc:docMk/>
            <pc:sldMk cId="1736185966" sldId="311"/>
            <ac:spMk id="5" creationId="{F5C928E4-424E-C7F6-6799-31811923CC5C}"/>
          </ac:spMkLst>
        </pc:spChg>
      </pc:sldChg>
      <pc:sldChg chg="modSp add mod ord">
        <pc:chgData name="Toonstra, FT. (Foske)" userId="a3b5fabb-e64b-4e7d-8090-920e8aa5af6f" providerId="ADAL" clId="{7C23BC58-193B-48A1-9AFA-5341D7FDFF9F}" dt="2026-10-21T23:55:02.529" v="2357" actId="20577"/>
        <pc:sldMkLst>
          <pc:docMk/>
          <pc:sldMk cId="828589261" sldId="312"/>
        </pc:sldMkLst>
        <pc:spChg chg="mod">
          <ac:chgData name="Toonstra, FT. (Foske)" userId="a3b5fabb-e64b-4e7d-8090-920e8aa5af6f" providerId="ADAL" clId="{7C23BC58-193B-48A1-9AFA-5341D7FDFF9F}" dt="2026-10-21T23:55:02.529" v="2357" actId="20577"/>
          <ac:spMkLst>
            <pc:docMk/>
            <pc:sldMk cId="828589261" sldId="312"/>
            <ac:spMk id="2" creationId="{AD7C1376-1100-26B9-B2B5-A1ACA812D037}"/>
          </ac:spMkLst>
        </pc:spChg>
        <pc:spChg chg="mod">
          <ac:chgData name="Toonstra, FT. (Foske)" userId="a3b5fabb-e64b-4e7d-8090-920e8aa5af6f" providerId="ADAL" clId="{7C23BC58-193B-48A1-9AFA-5341D7FDFF9F}" dt="2026-10-21T23:47:34.581" v="2035" actId="20577"/>
          <ac:spMkLst>
            <pc:docMk/>
            <pc:sldMk cId="828589261" sldId="312"/>
            <ac:spMk id="6" creationId="{B25392AA-347B-53D8-DD98-D9DD579C14C0}"/>
          </ac:spMkLst>
        </pc:spChg>
      </pc:sldChg>
      <pc:sldChg chg="modSp add mod">
        <pc:chgData name="Toonstra, FT. (Foske)" userId="a3b5fabb-e64b-4e7d-8090-920e8aa5af6f" providerId="ADAL" clId="{7C23BC58-193B-48A1-9AFA-5341D7FDFF9F}" dt="2026-10-21T23:56:14.880" v="2389" actId="6549"/>
        <pc:sldMkLst>
          <pc:docMk/>
          <pc:sldMk cId="2450646566" sldId="313"/>
        </pc:sldMkLst>
        <pc:spChg chg="mod">
          <ac:chgData name="Toonstra, FT. (Foske)" userId="a3b5fabb-e64b-4e7d-8090-920e8aa5af6f" providerId="ADAL" clId="{7C23BC58-193B-48A1-9AFA-5341D7FDFF9F}" dt="2026-10-21T23:56:14.880" v="2389" actId="6549"/>
          <ac:spMkLst>
            <pc:docMk/>
            <pc:sldMk cId="2450646566" sldId="313"/>
            <ac:spMk id="2" creationId="{EB14DEC2-CE87-AB10-655D-E98AFC71277A}"/>
          </ac:spMkLst>
        </pc:spChg>
        <pc:spChg chg="mod">
          <ac:chgData name="Toonstra, FT. (Foske)" userId="a3b5fabb-e64b-4e7d-8090-920e8aa5af6f" providerId="ADAL" clId="{7C23BC58-193B-48A1-9AFA-5341D7FDFF9F}" dt="2026-10-21T23:55:21.358" v="2368" actId="20577"/>
          <ac:spMkLst>
            <pc:docMk/>
            <pc:sldMk cId="2450646566" sldId="313"/>
            <ac:spMk id="6" creationId="{E45165A3-DAA8-D567-A145-87A3155A514C}"/>
          </ac:spMkLst>
        </pc:spChg>
      </pc:sldChg>
    </pc:docChg>
  </pc:docChgLst>
  <pc:docChgLst>
    <pc:chgData name="Toonstra, FT. (Foske)" userId="S::f.toonstra@zwolle.nl::a3b5fabb-e64b-4e7d-8090-920e8aa5af6f" providerId="AD" clId="Web-{00000000-0000-0000-0000-000000000000}"/>
    <pc:docChg chg="addSld delSld modSld sldOrd">
      <pc:chgData name="Toonstra, FT. (Foske)" userId="S::f.toonstra@zwolle.nl::a3b5fabb-e64b-4e7d-8090-920e8aa5af6f" providerId="AD" clId="Web-{00000000-0000-0000-0000-000000000000}" dt="2026-10-22T07:22:56.454" v="66" actId="1076"/>
      <pc:docMkLst>
        <pc:docMk/>
      </pc:docMkLst>
      <pc:sldChg chg="modSp">
        <pc:chgData name="Toonstra, FT. (Foske)" userId="S::f.toonstra@zwolle.nl::a3b5fabb-e64b-4e7d-8090-920e8aa5af6f" providerId="AD" clId="Web-{00000000-0000-0000-0000-000000000000}" dt="2026-10-22T07:21:26.796" v="0" actId="20577"/>
        <pc:sldMkLst>
          <pc:docMk/>
          <pc:sldMk cId="3914429884" sldId="294"/>
        </pc:sldMkLst>
        <pc:spChg chg="mod">
          <ac:chgData name="Toonstra, FT. (Foske)" userId="S::f.toonstra@zwolle.nl::a3b5fabb-e64b-4e7d-8090-920e8aa5af6f" providerId="AD" clId="Web-{00000000-0000-0000-0000-000000000000}" dt="2026-10-22T07:21:26.796" v="0" actId="20577"/>
          <ac:spMkLst>
            <pc:docMk/>
            <pc:sldMk cId="3914429884" sldId="294"/>
            <ac:spMk id="6" creationId="{EC00ADF8-4A60-9A12-B903-6CE40B1D5A65}"/>
          </ac:spMkLst>
        </pc:spChg>
      </pc:sldChg>
      <pc:sldChg chg="modSp add ord replId">
        <pc:chgData name="Toonstra, FT. (Foske)" userId="S::f.toonstra@zwolle.nl::a3b5fabb-e64b-4e7d-8090-920e8aa5af6f" providerId="AD" clId="Web-{00000000-0000-0000-0000-000000000000}" dt="2026-10-22T07:22:56.454" v="66" actId="1076"/>
        <pc:sldMkLst>
          <pc:docMk/>
          <pc:sldMk cId="3662242544" sldId="314"/>
        </pc:sldMkLst>
        <pc:spChg chg="mod">
          <ac:chgData name="Toonstra, FT. (Foske)" userId="S::f.toonstra@zwolle.nl::a3b5fabb-e64b-4e7d-8090-920e8aa5af6f" providerId="AD" clId="Web-{00000000-0000-0000-0000-000000000000}" dt="2026-10-22T07:22:24.063" v="37" actId="20577"/>
          <ac:spMkLst>
            <pc:docMk/>
            <pc:sldMk cId="3662242544" sldId="314"/>
            <ac:spMk id="3" creationId="{ADD9658D-E8C6-4991-41FC-CEFCDBDA0E45}"/>
          </ac:spMkLst>
        </pc:spChg>
        <pc:spChg chg="mod">
          <ac:chgData name="Toonstra, FT. (Foske)" userId="S::f.toonstra@zwolle.nl::a3b5fabb-e64b-4e7d-8090-920e8aa5af6f" providerId="AD" clId="Web-{00000000-0000-0000-0000-000000000000}" dt="2026-10-22T07:22:56.454" v="66" actId="1076"/>
          <ac:spMkLst>
            <pc:docMk/>
            <pc:sldMk cId="3662242544" sldId="314"/>
            <ac:spMk id="4" creationId="{B04778AC-5964-F3EB-D013-127DDDBC818A}"/>
          </ac:spMkLst>
        </pc:spChg>
      </pc:sldChg>
    </pc:docChg>
  </pc:docChgLst>
  <pc:docChgLst>
    <pc:chgData name="Jovana Urukalo" userId="4a5917ba-c555-4d9c-9143-fa573eab6338" providerId="ADAL" clId="{812BF2AD-35DF-4B59-AE90-239671E7751C}"/>
    <pc:docChg chg="custSel delSld modSld sldOrd">
      <pc:chgData name="Jovana Urukalo" userId="4a5917ba-c555-4d9c-9143-fa573eab6338" providerId="ADAL" clId="{812BF2AD-35DF-4B59-AE90-239671E7751C}" dt="2026-10-28T13:52:31.412" v="148" actId="27636"/>
      <pc:docMkLst>
        <pc:docMk/>
      </pc:docMkLst>
      <pc:sldChg chg="modSp mod">
        <pc:chgData name="Jovana Urukalo" userId="4a5917ba-c555-4d9c-9143-fa573eab6338" providerId="ADAL" clId="{812BF2AD-35DF-4B59-AE90-239671E7751C}" dt="2026-10-28T12:50:14.695" v="19" actId="20577"/>
        <pc:sldMkLst>
          <pc:docMk/>
          <pc:sldMk cId="1928208928" sldId="268"/>
        </pc:sldMkLst>
        <pc:spChg chg="mod">
          <ac:chgData name="Jovana Urukalo" userId="4a5917ba-c555-4d9c-9143-fa573eab6338" providerId="ADAL" clId="{812BF2AD-35DF-4B59-AE90-239671E7751C}" dt="2026-10-28T12:50:14.695" v="19" actId="20577"/>
          <ac:spMkLst>
            <pc:docMk/>
            <pc:sldMk cId="1928208928" sldId="268"/>
            <ac:spMk id="4" creationId="{95320271-96E9-C7AF-D442-334FA587F1B5}"/>
          </ac:spMkLst>
        </pc:spChg>
      </pc:sldChg>
      <pc:sldChg chg="modSp mod">
        <pc:chgData name="Jovana Urukalo" userId="4a5917ba-c555-4d9c-9143-fa573eab6338" providerId="ADAL" clId="{812BF2AD-35DF-4B59-AE90-239671E7751C}" dt="2026-10-28T12:50:32.871" v="35" actId="20577"/>
        <pc:sldMkLst>
          <pc:docMk/>
          <pc:sldMk cId="1852037732" sldId="289"/>
        </pc:sldMkLst>
        <pc:spChg chg="mod">
          <ac:chgData name="Jovana Urukalo" userId="4a5917ba-c555-4d9c-9143-fa573eab6338" providerId="ADAL" clId="{812BF2AD-35DF-4B59-AE90-239671E7751C}" dt="2026-10-28T12:50:32.871" v="35" actId="20577"/>
          <ac:spMkLst>
            <pc:docMk/>
            <pc:sldMk cId="1852037732" sldId="289"/>
            <ac:spMk id="5" creationId="{A618DA2E-465C-C184-DC5E-C735920A488A}"/>
          </ac:spMkLst>
        </pc:spChg>
      </pc:sldChg>
      <pc:sldChg chg="modSp mod">
        <pc:chgData name="Jovana Urukalo" userId="4a5917ba-c555-4d9c-9143-fa573eab6338" providerId="ADAL" clId="{812BF2AD-35DF-4B59-AE90-239671E7751C}" dt="2026-10-28T12:58:17.862" v="85" actId="6549"/>
        <pc:sldMkLst>
          <pc:docMk/>
          <pc:sldMk cId="2176286888" sldId="293"/>
        </pc:sldMkLst>
        <pc:spChg chg="mod">
          <ac:chgData name="Jovana Urukalo" userId="4a5917ba-c555-4d9c-9143-fa573eab6338" providerId="ADAL" clId="{812BF2AD-35DF-4B59-AE90-239671E7751C}" dt="2026-10-28T12:56:32.132" v="82" actId="404"/>
          <ac:spMkLst>
            <pc:docMk/>
            <pc:sldMk cId="2176286888" sldId="293"/>
            <ac:spMk id="5" creationId="{F2C1DC07-5983-DFCF-E4B8-2AC8661DB913}"/>
          </ac:spMkLst>
        </pc:spChg>
        <pc:spChg chg="mod">
          <ac:chgData name="Jovana Urukalo" userId="4a5917ba-c555-4d9c-9143-fa573eab6338" providerId="ADAL" clId="{812BF2AD-35DF-4B59-AE90-239671E7751C}" dt="2026-10-28T12:58:17.862" v="85" actId="6549"/>
          <ac:spMkLst>
            <pc:docMk/>
            <pc:sldMk cId="2176286888" sldId="293"/>
            <ac:spMk id="6" creationId="{FABE2E86-CEC7-B6F7-2605-596632D9C971}"/>
          </ac:spMkLst>
        </pc:spChg>
      </pc:sldChg>
      <pc:sldChg chg="modSp mod">
        <pc:chgData name="Jovana Urukalo" userId="4a5917ba-c555-4d9c-9143-fa573eab6338" providerId="ADAL" clId="{812BF2AD-35DF-4B59-AE90-239671E7751C}" dt="2026-10-28T13:04:03.653" v="116" actId="20577"/>
        <pc:sldMkLst>
          <pc:docMk/>
          <pc:sldMk cId="3914429884" sldId="294"/>
        </pc:sldMkLst>
        <pc:spChg chg="mod">
          <ac:chgData name="Jovana Urukalo" userId="4a5917ba-c555-4d9c-9143-fa573eab6338" providerId="ADAL" clId="{812BF2AD-35DF-4B59-AE90-239671E7751C}" dt="2026-10-28T13:04:03.653" v="116" actId="20577"/>
          <ac:spMkLst>
            <pc:docMk/>
            <pc:sldMk cId="3914429884" sldId="294"/>
            <ac:spMk id="2" creationId="{B4234389-2FD0-0140-EB3C-1B1612B88CD5}"/>
          </ac:spMkLst>
        </pc:spChg>
      </pc:sldChg>
      <pc:sldChg chg="modSp mod">
        <pc:chgData name="Jovana Urukalo" userId="4a5917ba-c555-4d9c-9143-fa573eab6338" providerId="ADAL" clId="{812BF2AD-35DF-4B59-AE90-239671E7751C}" dt="2026-10-28T13:52:31.412" v="148" actId="27636"/>
        <pc:sldMkLst>
          <pc:docMk/>
          <pc:sldMk cId="2082188735" sldId="295"/>
        </pc:sldMkLst>
        <pc:spChg chg="mod">
          <ac:chgData name="Jovana Urukalo" userId="4a5917ba-c555-4d9c-9143-fa573eab6338" providerId="ADAL" clId="{812BF2AD-35DF-4B59-AE90-239671E7751C}" dt="2026-10-28T13:52:31.412" v="148" actId="27636"/>
          <ac:spMkLst>
            <pc:docMk/>
            <pc:sldMk cId="2082188735" sldId="295"/>
            <ac:spMk id="3" creationId="{46DD1E14-9BAB-70BC-FCCB-5EC4D95E852E}"/>
          </ac:spMkLst>
        </pc:spChg>
      </pc:sldChg>
      <pc:sldChg chg="modSp mod">
        <pc:chgData name="Jovana Urukalo" userId="4a5917ba-c555-4d9c-9143-fa573eab6338" providerId="ADAL" clId="{812BF2AD-35DF-4B59-AE90-239671E7751C}" dt="2026-10-28T13:02:56.011" v="92" actId="20577"/>
        <pc:sldMkLst>
          <pc:docMk/>
          <pc:sldMk cId="250013453" sldId="302"/>
        </pc:sldMkLst>
        <pc:spChg chg="mod">
          <ac:chgData name="Jovana Urukalo" userId="4a5917ba-c555-4d9c-9143-fa573eab6338" providerId="ADAL" clId="{812BF2AD-35DF-4B59-AE90-239671E7751C}" dt="2026-10-28T13:02:56.011" v="92" actId="20577"/>
          <ac:spMkLst>
            <pc:docMk/>
            <pc:sldMk cId="250013453" sldId="302"/>
            <ac:spMk id="3" creationId="{C628C503-443F-A1B3-8FFF-4DB4FCCE188C}"/>
          </ac:spMkLst>
        </pc:spChg>
      </pc:sldChg>
      <pc:sldChg chg="modSp mod">
        <pc:chgData name="Jovana Urukalo" userId="4a5917ba-c555-4d9c-9143-fa573eab6338" providerId="ADAL" clId="{812BF2AD-35DF-4B59-AE90-239671E7751C}" dt="2026-10-28T13:03:21.012" v="112" actId="20577"/>
        <pc:sldMkLst>
          <pc:docMk/>
          <pc:sldMk cId="1904370834" sldId="303"/>
        </pc:sldMkLst>
        <pc:spChg chg="mod">
          <ac:chgData name="Jovana Urukalo" userId="4a5917ba-c555-4d9c-9143-fa573eab6338" providerId="ADAL" clId="{812BF2AD-35DF-4B59-AE90-239671E7751C}" dt="2026-10-28T13:03:21.012" v="112" actId="20577"/>
          <ac:spMkLst>
            <pc:docMk/>
            <pc:sldMk cId="1904370834" sldId="303"/>
            <ac:spMk id="3" creationId="{084F6163-C1F1-5D00-E879-CCC7D309B6BF}"/>
          </ac:spMkLst>
        </pc:spChg>
      </pc:sldChg>
      <pc:sldChg chg="modSp ord">
        <pc:chgData name="Jovana Urukalo" userId="4a5917ba-c555-4d9c-9143-fa573eab6338" providerId="ADAL" clId="{812BF2AD-35DF-4B59-AE90-239671E7751C}" dt="2026-10-28T12:52:33.851" v="63"/>
        <pc:sldMkLst>
          <pc:docMk/>
          <pc:sldMk cId="924580002" sldId="306"/>
        </pc:sldMkLst>
        <pc:spChg chg="mod">
          <ac:chgData name="Jovana Urukalo" userId="4a5917ba-c555-4d9c-9143-fa573eab6338" providerId="ADAL" clId="{812BF2AD-35DF-4B59-AE90-239671E7751C}" dt="2026-10-28T12:52:33.851" v="63"/>
          <ac:spMkLst>
            <pc:docMk/>
            <pc:sldMk cId="924580002" sldId="306"/>
            <ac:spMk id="5" creationId="{B3014C7C-4731-356F-B0BB-AD7C196B918D}"/>
          </ac:spMkLst>
        </pc:spChg>
      </pc:sldChg>
      <pc:sldChg chg="delSp modSp mod ord">
        <pc:chgData name="Jovana Urukalo" userId="4a5917ba-c555-4d9c-9143-fa573eab6338" providerId="ADAL" clId="{812BF2AD-35DF-4B59-AE90-239671E7751C}" dt="2026-10-28T12:56:26.237" v="81" actId="478"/>
        <pc:sldMkLst>
          <pc:docMk/>
          <pc:sldMk cId="636772153" sldId="307"/>
        </pc:sldMkLst>
        <pc:spChg chg="mod">
          <ac:chgData name="Jovana Urukalo" userId="4a5917ba-c555-4d9c-9143-fa573eab6338" providerId="ADAL" clId="{812BF2AD-35DF-4B59-AE90-239671E7751C}" dt="2026-10-28T12:56:21.136" v="79" actId="20577"/>
          <ac:spMkLst>
            <pc:docMk/>
            <pc:sldMk cId="636772153" sldId="307"/>
            <ac:spMk id="2" creationId="{8C1DF15B-C912-1CBA-99DA-412D7C529AAF}"/>
          </ac:spMkLst>
        </pc:spChg>
        <pc:spChg chg="del mod">
          <ac:chgData name="Jovana Urukalo" userId="4a5917ba-c555-4d9c-9143-fa573eab6338" providerId="ADAL" clId="{812BF2AD-35DF-4B59-AE90-239671E7751C}" dt="2026-10-28T12:56:26.237" v="81" actId="478"/>
          <ac:spMkLst>
            <pc:docMk/>
            <pc:sldMk cId="636772153" sldId="307"/>
            <ac:spMk id="3" creationId="{85B29945-924E-AD61-699D-3BCD488A1CC5}"/>
          </ac:spMkLst>
        </pc:spChg>
        <pc:graphicFrameChg chg="modGraphic">
          <ac:chgData name="Jovana Urukalo" userId="4a5917ba-c555-4d9c-9143-fa573eab6338" providerId="ADAL" clId="{812BF2AD-35DF-4B59-AE90-239671E7751C}" dt="2026-10-22T07:17:44.722" v="3" actId="20577"/>
          <ac:graphicFrameMkLst>
            <pc:docMk/>
            <pc:sldMk cId="636772153" sldId="307"/>
            <ac:graphicFrameMk id="4" creationId="{08E3B8DF-CA63-6D5E-76F0-22C48E3D378A}"/>
          </ac:graphicFrameMkLst>
        </pc:graphicFrameChg>
      </pc:sldChg>
      <pc:sldChg chg="ord">
        <pc:chgData name="Jovana Urukalo" userId="4a5917ba-c555-4d9c-9143-fa573eab6338" providerId="ADAL" clId="{812BF2AD-35DF-4B59-AE90-239671E7751C}" dt="2026-10-28T12:58:08.845" v="84"/>
        <pc:sldMkLst>
          <pc:docMk/>
          <pc:sldMk cId="1546192985" sldId="308"/>
        </pc:sldMkLst>
      </pc:sldChg>
      <pc:sldChg chg="modSp mod">
        <pc:chgData name="Jovana Urukalo" userId="4a5917ba-c555-4d9c-9143-fa573eab6338" providerId="ADAL" clId="{812BF2AD-35DF-4B59-AE90-239671E7751C}" dt="2026-10-28T13:02:17.994" v="89" actId="20577"/>
        <pc:sldMkLst>
          <pc:docMk/>
          <pc:sldMk cId="2731091359" sldId="310"/>
        </pc:sldMkLst>
        <pc:spChg chg="mod">
          <ac:chgData name="Jovana Urukalo" userId="4a5917ba-c555-4d9c-9143-fa573eab6338" providerId="ADAL" clId="{812BF2AD-35DF-4B59-AE90-239671E7751C}" dt="2026-10-28T13:02:17.994" v="89" actId="20577"/>
          <ac:spMkLst>
            <pc:docMk/>
            <pc:sldMk cId="2731091359" sldId="310"/>
            <ac:spMk id="3" creationId="{C9FA771F-E528-12D2-2F46-F245230E55E4}"/>
          </ac:spMkLst>
        </pc:spChg>
      </pc:sldChg>
      <pc:sldChg chg="modSp mod">
        <pc:chgData name="Jovana Urukalo" userId="4a5917ba-c555-4d9c-9143-fa573eab6338" providerId="ADAL" clId="{812BF2AD-35DF-4B59-AE90-239671E7751C}" dt="2026-10-28T13:05:24.479" v="137" actId="20577"/>
        <pc:sldMkLst>
          <pc:docMk/>
          <pc:sldMk cId="828589261" sldId="312"/>
        </pc:sldMkLst>
        <pc:spChg chg="mod">
          <ac:chgData name="Jovana Urukalo" userId="4a5917ba-c555-4d9c-9143-fa573eab6338" providerId="ADAL" clId="{812BF2AD-35DF-4B59-AE90-239671E7751C}" dt="2026-10-28T13:05:24.479" v="137" actId="20577"/>
          <ac:spMkLst>
            <pc:docMk/>
            <pc:sldMk cId="828589261" sldId="312"/>
            <ac:spMk id="2" creationId="{AD7C1376-1100-26B9-B2B5-A1ACA812D037}"/>
          </ac:spMkLst>
        </pc:spChg>
      </pc:sldChg>
      <pc:sldChg chg="modSp mod">
        <pc:chgData name="Jovana Urukalo" userId="4a5917ba-c555-4d9c-9143-fa573eab6338" providerId="ADAL" clId="{812BF2AD-35DF-4B59-AE90-239671E7751C}" dt="2026-10-28T13:05:34.326" v="141" actId="20577"/>
        <pc:sldMkLst>
          <pc:docMk/>
          <pc:sldMk cId="2450646566" sldId="313"/>
        </pc:sldMkLst>
        <pc:spChg chg="mod">
          <ac:chgData name="Jovana Urukalo" userId="4a5917ba-c555-4d9c-9143-fa573eab6338" providerId="ADAL" clId="{812BF2AD-35DF-4B59-AE90-239671E7751C}" dt="2026-10-28T13:05:34.326" v="141" actId="20577"/>
          <ac:spMkLst>
            <pc:docMk/>
            <pc:sldMk cId="2450646566" sldId="313"/>
            <ac:spMk id="2" creationId="{EB14DEC2-CE87-AB10-655D-E98AFC71277A}"/>
          </ac:spMkLst>
        </pc:spChg>
      </pc:sldChg>
      <pc:sldChg chg="del">
        <pc:chgData name="Jovana Urukalo" userId="4a5917ba-c555-4d9c-9143-fa573eab6338" providerId="ADAL" clId="{812BF2AD-35DF-4B59-AE90-239671E7751C}" dt="2026-10-28T13:05:41.803" v="142" actId="47"/>
        <pc:sldMkLst>
          <pc:docMk/>
          <pc:sldMk cId="62304479" sldId="315"/>
        </pc:sldMkLst>
      </pc:sldChg>
    </pc:docChg>
  </pc:docChgLst>
  <pc:docChgLst>
    <pc:chgData name="Toonstra, FT. (Foske)" userId="S::f.toonstra@zwolle.nl::a3b5fabb-e64b-4e7d-8090-920e8aa5af6f" providerId="AD" clId="Web-{5799EC17-76F2-7725-2979-3C2CED04BE03}"/>
    <pc:docChg chg="addSld">
      <pc:chgData name="Toonstra, FT. (Foske)" userId="S::f.toonstra@zwolle.nl::a3b5fabb-e64b-4e7d-8090-920e8aa5af6f" providerId="AD" clId="Web-{5799EC17-76F2-7725-2979-3C2CED04BE03}" dt="2026-10-22T10:48:51.299" v="0"/>
      <pc:docMkLst>
        <pc:docMk/>
      </pc:docMkLst>
    </pc:docChg>
  </pc:docChgLst>
  <pc:docChgLst>
    <pc:chgData name="Toonstra, FT. (Foske)" userId="S::f.toonstra@zwolle.nl::a3b5fabb-e64b-4e7d-8090-920e8aa5af6f" providerId="AD" clId="Web-{DF22074C-F47B-16E7-3F69-434837DD879E}"/>
    <pc:docChg chg="delSld modSld sldOrd">
      <pc:chgData name="Toonstra, FT. (Foske)" userId="S::f.toonstra@zwolle.nl::a3b5fabb-e64b-4e7d-8090-920e8aa5af6f" providerId="AD" clId="Web-{DF22074C-F47B-16E7-3F69-434837DD879E}" dt="2026-10-22T13:07:51.188" v="15"/>
      <pc:docMkLst>
        <pc:docMk/>
      </pc:docMkLst>
      <pc:sldChg chg="modSp">
        <pc:chgData name="Toonstra, FT. (Foske)" userId="S::f.toonstra@zwolle.nl::a3b5fabb-e64b-4e7d-8090-920e8aa5af6f" providerId="AD" clId="Web-{DF22074C-F47B-16E7-3F69-434837DD879E}" dt="2026-10-22T13:06:18.825" v="13" actId="20577"/>
        <pc:sldMkLst>
          <pc:docMk/>
          <pc:sldMk cId="1852037732" sldId="289"/>
        </pc:sldMkLst>
        <pc:spChg chg="mod">
          <ac:chgData name="Toonstra, FT. (Foske)" userId="S::f.toonstra@zwolle.nl::a3b5fabb-e64b-4e7d-8090-920e8aa5af6f" providerId="AD" clId="Web-{DF22074C-F47B-16E7-3F69-434837DD879E}" dt="2026-10-22T13:06:18.825" v="13" actId="20577"/>
          <ac:spMkLst>
            <pc:docMk/>
            <pc:sldMk cId="1852037732" sldId="289"/>
            <ac:spMk id="5" creationId="{A618DA2E-465C-C184-DC5E-C735920A488A}"/>
          </ac:spMkLst>
        </pc:spChg>
      </pc:sldChg>
      <pc:sldChg chg="ord">
        <pc:chgData name="Toonstra, FT. (Foske)" userId="S::f.toonstra@zwolle.nl::a3b5fabb-e64b-4e7d-8090-920e8aa5af6f" providerId="AD" clId="Web-{DF22074C-F47B-16E7-3F69-434837DD879E}" dt="2026-10-22T13:07:51.188" v="15"/>
        <pc:sldMkLst>
          <pc:docMk/>
          <pc:sldMk cId="2176286888" sldId="293"/>
        </pc:sldMkLst>
      </pc:sldChg>
    </pc:docChg>
  </pc:docChgLst>
  <pc:docChgLst>
    <pc:chgData name="Pruik, L. (Laura)" userId="S::l.pruik@zwolle.nl::9878b19c-6a09-438a-9238-81809de947c4" providerId="AD" clId="Web-{FAB3FF63-472C-E293-17E3-BA8E27707DC3}"/>
    <pc:docChg chg="addSld delSld modSld sldOrd">
      <pc:chgData name="Pruik, L. (Laura)" userId="S::l.pruik@zwolle.nl::9878b19c-6a09-438a-9238-81809de947c4" providerId="AD" clId="Web-{FAB3FF63-472C-E293-17E3-BA8E27707DC3}" dt="2026-10-22T09:52:57.022" v="64" actId="20577"/>
      <pc:docMkLst>
        <pc:docMk/>
      </pc:docMkLst>
      <pc:sldChg chg="modSp">
        <pc:chgData name="Pruik, L. (Laura)" userId="S::l.pruik@zwolle.nl::9878b19c-6a09-438a-9238-81809de947c4" providerId="AD" clId="Web-{FAB3FF63-472C-E293-17E3-BA8E27707DC3}" dt="2026-10-22T09:52:57.022" v="64" actId="20577"/>
        <pc:sldMkLst>
          <pc:docMk/>
          <pc:sldMk cId="1852037732" sldId="289"/>
        </pc:sldMkLst>
        <pc:spChg chg="mod">
          <ac:chgData name="Pruik, L. (Laura)" userId="S::l.pruik@zwolle.nl::9878b19c-6a09-438a-9238-81809de947c4" providerId="AD" clId="Web-{FAB3FF63-472C-E293-17E3-BA8E27707DC3}" dt="2026-10-22T09:52:57.022" v="64" actId="20577"/>
          <ac:spMkLst>
            <pc:docMk/>
            <pc:sldMk cId="1852037732" sldId="289"/>
            <ac:spMk id="5" creationId="{A618DA2E-465C-C184-DC5E-C735920A488A}"/>
          </ac:spMkLst>
        </pc:spChg>
      </pc:sldChg>
      <pc:sldChg chg="modSp">
        <pc:chgData name="Pruik, L. (Laura)" userId="S::l.pruik@zwolle.nl::9878b19c-6a09-438a-9238-81809de947c4" providerId="AD" clId="Web-{FAB3FF63-472C-E293-17E3-BA8E27707DC3}" dt="2026-10-22T07:18:34.380" v="7"/>
        <pc:sldMkLst>
          <pc:docMk/>
          <pc:sldMk cId="250013453" sldId="302"/>
        </pc:sldMkLst>
        <pc:graphicFrameChg chg="mod modGraphic">
          <ac:chgData name="Pruik, L. (Laura)" userId="S::l.pruik@zwolle.nl::9878b19c-6a09-438a-9238-81809de947c4" providerId="AD" clId="Web-{FAB3FF63-472C-E293-17E3-BA8E27707DC3}" dt="2026-10-22T07:18:34.380" v="7"/>
          <ac:graphicFrameMkLst>
            <pc:docMk/>
            <pc:sldMk cId="250013453" sldId="302"/>
            <ac:graphicFrameMk id="4" creationId="{BE20C498-B798-F3F7-4F92-AD8D5B9043F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9C533-8E03-44DC-ABD7-A062E0E1128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D1C93-31DA-44F0-B75D-D42D13E27B2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031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84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74FC-B38E-40D9-314A-2339A7C11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F6A978-E9AF-7E75-97C9-12EA8B1DF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FC78E7E-ABFC-7F24-998F-1939C323E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EDD115-7A01-7CCF-1CD0-3DA06A8FF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7032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01221-8099-14FA-57F6-B3EF07193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456075B-E8BB-DA64-66D7-F64082C31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7007591-5D14-2981-755D-9AA1D7A16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BD1A3E-2718-EBE0-69C5-E103BFE31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5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168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0A0EF-8FE1-E005-614A-3AB35373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9564080-39CA-14A5-CB48-EC88EF099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5B05B10-8AE3-7B81-07B7-AAD8D2434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B21A323-1010-1B6A-390F-D688E83A28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1034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56C44-F0C7-B301-930F-DD5882CDF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1FC0C0B-4D5B-381D-D569-D7DA886D3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8661797-3A75-DAE2-635B-2E58583BD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44CF81-9A76-0A5C-44B5-0AA6BF161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4304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F9D6E-C4B0-616D-67CE-721B762D4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3358BCD-1374-64C9-CCCF-F9CDCCD95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21C9D83-3256-1797-3DD1-D3FBFD3D4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72D654-EC1C-F5A4-765E-AAF55EA6D6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427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6CFA4-D37C-9CC5-AE80-87331EA9C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FEDCF9B-21D2-A3E1-E868-1BFD96B03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341E081-F7D7-F488-33B3-E00830166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8724CFA-2741-6FEB-D27B-906BF6F47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D1C93-31DA-44F0-B75D-D42D13E27B2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162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../slides/slide1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en afsluiting donker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085294F7-EF49-C409-674D-09D33439F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27" y="1122363"/>
            <a:ext cx="531587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627" y="3602038"/>
            <a:ext cx="531587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54E90AA2-A353-A65D-71C6-9AE6ED969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4" name="Afbeelding 3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079E9815-CFAB-CBDA-0D09-7ED3F23CD0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5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en afsluiting ro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085294F7-EF49-C409-674D-09D33439F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31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27" y="1122363"/>
            <a:ext cx="531587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627" y="3602038"/>
            <a:ext cx="531587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2046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Zwols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DF3A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59819" y="1184563"/>
            <a:ext cx="5359365" cy="1909763"/>
          </a:xfrm>
        </p:spPr>
        <p:txBody>
          <a:bodyPr anchor="b"/>
          <a:lstStyle>
            <a:lvl1pPr algn="l">
              <a:defRPr sz="6000"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hier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9819" y="3186401"/>
            <a:ext cx="5359365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357CB60-A633-7959-1AA7-1B4DB34658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9253" y="1046791"/>
            <a:ext cx="4196130" cy="4279220"/>
          </a:xfrm>
          <a:prstGeom prst="rect">
            <a:avLst/>
          </a:prstGeom>
        </p:spPr>
      </p:pic>
      <p:sp>
        <p:nvSpPr>
          <p:cNvPr id="10" name="Rechthoek 9">
            <a:hlinkClick r:id="rId3" action="ppaction://hlinksldjump"/>
            <a:extLst>
              <a:ext uri="{FF2B5EF4-FFF2-40B4-BE49-F238E27FC236}">
                <a16:creationId xmlns:a16="http://schemas.microsoft.com/office/drawing/2014/main" id="{7ACD5D41-CB0C-16ED-648B-B79DC336E065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005C216-8B99-00F1-F189-2C193F9C4190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47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hlinkClick r:id="rId3" action="ppaction://hlinksldjump"/>
            <a:extLst>
              <a:ext uri="{FF2B5EF4-FFF2-40B4-BE49-F238E27FC236}">
                <a16:creationId xmlns:a16="http://schemas.microsoft.com/office/drawing/2014/main" id="{AC427DF9-B6BA-E4DB-DDEF-B3C3E6FC49D2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22DC83B2-14A4-75FB-390C-97287E5C2E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0875" y="1184563"/>
            <a:ext cx="4797425" cy="4047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Hier kun je je beelden invoegen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27500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2 donker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085294F7-EF49-C409-674D-09D33439F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5600" y="0"/>
            <a:ext cx="9146399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3045600" cy="6858000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517" y="1878500"/>
            <a:ext cx="2415496" cy="828000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17" y="3303100"/>
            <a:ext cx="2415496" cy="1053489"/>
          </a:xfrm>
        </p:spPr>
        <p:txBody>
          <a:bodyPr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8814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3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06116F1F-52E1-D22D-9289-35B92ADD7CBD}"/>
              </a:ext>
            </a:extLst>
          </p:cNvPr>
          <p:cNvSpPr/>
          <p:nvPr/>
        </p:nvSpPr>
        <p:spPr>
          <a:xfrm>
            <a:off x="3045600" y="0"/>
            <a:ext cx="3045600" cy="6858000"/>
          </a:xfrm>
          <a:prstGeom prst="rect">
            <a:avLst/>
          </a:prstGeom>
          <a:solidFill>
            <a:srgbClr val="0047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085294F7-EF49-C409-674D-09D33439F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100799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3045600" cy="6858000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184FD92B-1B6D-05B9-3DD9-D0EBF4A0EA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87300" y="1878163"/>
            <a:ext cx="2465002" cy="82833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hier om stijl te bewerken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4A80B043-65FF-B997-AFC9-2C07AE10F7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7298" y="3303588"/>
            <a:ext cx="2465002" cy="10525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te bewerken</a:t>
            </a:r>
          </a:p>
        </p:txBody>
      </p:sp>
      <p:sp>
        <p:nvSpPr>
          <p:cNvPr id="24" name="Tijdelijke aanduiding voor tekst 19">
            <a:extLst>
              <a:ext uri="{FF2B5EF4-FFF2-40B4-BE49-F238E27FC236}">
                <a16:creationId xmlns:a16="http://schemas.microsoft.com/office/drawing/2014/main" id="{2C58623F-49B6-E3F1-5E21-6FE06FF602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7517" y="1878163"/>
            <a:ext cx="2465002" cy="82833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hier om stijl te bewerken </a:t>
            </a:r>
          </a:p>
        </p:txBody>
      </p:sp>
      <p:sp>
        <p:nvSpPr>
          <p:cNvPr id="25" name="Tijdelijke aanduiding voor tekst 22">
            <a:extLst>
              <a:ext uri="{FF2B5EF4-FFF2-40B4-BE49-F238E27FC236}">
                <a16:creationId xmlns:a16="http://schemas.microsoft.com/office/drawing/2014/main" id="{6B760443-5447-DA66-1EAC-518022BF83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7517" y="3305176"/>
            <a:ext cx="2465002" cy="10525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te bewerken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E816A4F-1576-D049-17AC-25107451B3A5}"/>
              </a:ext>
            </a:extLst>
          </p:cNvPr>
          <p:cNvSpPr/>
          <p:nvPr userDrawn="1"/>
        </p:nvSpPr>
        <p:spPr>
          <a:xfrm>
            <a:off x="3045600" y="0"/>
            <a:ext cx="3045600" cy="6858000"/>
          </a:xfrm>
          <a:prstGeom prst="rect">
            <a:avLst/>
          </a:prstGeom>
          <a:solidFill>
            <a:srgbClr val="0047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8EE4C937-9B27-441F-5E45-812320EE1F04}"/>
              </a:ext>
            </a:extLst>
          </p:cNvPr>
          <p:cNvSpPr/>
          <p:nvPr userDrawn="1"/>
        </p:nvSpPr>
        <p:spPr>
          <a:xfrm>
            <a:off x="0" y="0"/>
            <a:ext cx="3045600" cy="6858000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459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nderwer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4357C7F7-CE05-C81A-557C-09FE5FFBFA95}"/>
              </a:ext>
            </a:extLst>
          </p:cNvPr>
          <p:cNvSpPr/>
          <p:nvPr/>
        </p:nvSpPr>
        <p:spPr>
          <a:xfrm>
            <a:off x="0" y="0"/>
            <a:ext cx="12192000" cy="6861958"/>
          </a:xfrm>
          <a:prstGeom prst="rect">
            <a:avLst/>
          </a:prstGeom>
          <a:solidFill>
            <a:srgbClr val="140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A335EE-3544-ABAC-A7A4-F96F606FB8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3270738"/>
            <a:ext cx="8144896" cy="3245854"/>
          </a:xfrm>
        </p:spPr>
        <p:txBody>
          <a:bodyPr anchor="b">
            <a:noAutofit/>
          </a:bodyPr>
          <a:lstStyle>
            <a:lvl1pPr algn="l">
              <a:defRPr sz="1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Vul in..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3132A6-C606-A290-A804-4063603B01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2535971"/>
            <a:ext cx="5315870" cy="51935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Onderwerp</a:t>
            </a:r>
          </a:p>
        </p:txBody>
      </p:sp>
      <p:pic>
        <p:nvPicPr>
          <p:cNvPr id="5" name="Afbeelding 4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3346F9A7-CC42-F7F3-F2B8-3CA981387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4" name="Afbeelding 3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4C0EAC5D-D063-626F-CBE2-9D11827F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32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A11F27-65E6-C4EB-23CF-3199E9195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0515600" cy="444002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5224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 lichtblauw">
    <p:bg>
      <p:bgPr>
        <a:solidFill>
          <a:srgbClr val="E8E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A11F27-65E6-C4EB-23CF-3199E9195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0515600" cy="444002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54975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0667595-E6B0-9DC6-3118-2A4050C81075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625F875-038C-B0B6-8C20-AD54D09706C0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hlinkClick r:id="" action="ppaction://noaction"/>
            <a:extLst>
              <a:ext uri="{FF2B5EF4-FFF2-40B4-BE49-F238E27FC236}">
                <a16:creationId xmlns:a16="http://schemas.microsoft.com/office/drawing/2014/main" id="{A7DB629B-CA5D-E467-E83D-C51C51A871C6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hlinkClick r:id="rId2" action="ppaction://hlinksldjump"/>
            <a:extLst>
              <a:ext uri="{FF2B5EF4-FFF2-40B4-BE49-F238E27FC236}">
                <a16:creationId xmlns:a16="http://schemas.microsoft.com/office/drawing/2014/main" id="{6B7881F0-B6BF-C641-F379-1130A46597A1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hlinkClick r:id="" action="ppaction://noaction"/>
            <a:extLst>
              <a:ext uri="{FF2B5EF4-FFF2-40B4-BE49-F238E27FC236}">
                <a16:creationId xmlns:a16="http://schemas.microsoft.com/office/drawing/2014/main" id="{2AC6A31B-FD3A-C216-36EC-DEF6FBA869A5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hlinkClick r:id="" action="ppaction://noaction"/>
            <a:extLst>
              <a:ext uri="{FF2B5EF4-FFF2-40B4-BE49-F238E27FC236}">
                <a16:creationId xmlns:a16="http://schemas.microsoft.com/office/drawing/2014/main" id="{E4E5E4A9-FBEA-92D1-36A8-87BBB303550F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4B869B1-D4E8-E587-3344-7F8089A39EA7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1589B20-547B-83FB-6AEC-5BAFD5C173C7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hlinkClick r:id="" action="ppaction://noaction"/>
            <a:extLst>
              <a:ext uri="{FF2B5EF4-FFF2-40B4-BE49-F238E27FC236}">
                <a16:creationId xmlns:a16="http://schemas.microsoft.com/office/drawing/2014/main" id="{DC33CF46-ECBA-98DC-C360-A2890B10CC31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hlinkClick r:id="" action="ppaction://noaction"/>
            <a:extLst>
              <a:ext uri="{FF2B5EF4-FFF2-40B4-BE49-F238E27FC236}">
                <a16:creationId xmlns:a16="http://schemas.microsoft.com/office/drawing/2014/main" id="{1A4C625F-0AA8-1365-0C5D-E0936DC49A1E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hlinkClick r:id="" action="ppaction://noaction"/>
            <a:extLst>
              <a:ext uri="{FF2B5EF4-FFF2-40B4-BE49-F238E27FC236}">
                <a16:creationId xmlns:a16="http://schemas.microsoft.com/office/drawing/2014/main" id="{51EE6ACA-B817-F540-3C38-37BAEB3B2D61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Tijdelijke aanduiding voor grafiek 20">
            <a:extLst>
              <a:ext uri="{FF2B5EF4-FFF2-40B4-BE49-F238E27FC236}">
                <a16:creationId xmlns:a16="http://schemas.microsoft.com/office/drawing/2014/main" id="{B2F9B94B-6DA0-F05F-5A92-1D11BA0AD700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15627" y="1507027"/>
            <a:ext cx="11223625" cy="4716112"/>
          </a:xfrm>
        </p:spPr>
        <p:txBody>
          <a:bodyPr/>
          <a:lstStyle/>
          <a:p>
            <a:r>
              <a:rPr lang="nl-NL"/>
              <a:t>Klik op het pictogram als u een grafiek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7318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&amp; video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A11F27-65E6-C4EB-23CF-3199E9195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854979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te foto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F71F1BA0-91A3-34AD-8B56-BA213C7040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60503" y="1184563"/>
            <a:ext cx="5315870" cy="1909763"/>
          </a:xfrm>
        </p:spPr>
        <p:txBody>
          <a:bodyPr anchor="b"/>
          <a:lstStyle>
            <a:lvl1pPr algn="l">
              <a:defRPr sz="6000"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hier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C78986EA-5B97-66B5-2DDC-FBA44471F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1384" y="3186401"/>
            <a:ext cx="531587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3A1BDE8-4169-AC6D-4291-544A533A72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4746" y="1217012"/>
            <a:ext cx="5266637" cy="4423976"/>
          </a:xfrm>
          <a:prstGeom prst="rect">
            <a:avLst/>
          </a:prstGeom>
        </p:spPr>
      </p:pic>
      <p:sp>
        <p:nvSpPr>
          <p:cNvPr id="7" name="Rechthoek 6">
            <a:hlinkClick r:id="" action="ppaction://noaction"/>
            <a:extLst>
              <a:ext uri="{FF2B5EF4-FFF2-40B4-BE49-F238E27FC236}">
                <a16:creationId xmlns:a16="http://schemas.microsoft.com/office/drawing/2014/main" id="{FA83BC06-0A53-43A8-6584-A1C13A4CC741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hlinkClick r:id="" action="ppaction://noaction"/>
            <a:extLst>
              <a:ext uri="{FF2B5EF4-FFF2-40B4-BE49-F238E27FC236}">
                <a16:creationId xmlns:a16="http://schemas.microsoft.com/office/drawing/2014/main" id="{444E3CB7-60ED-E5BF-BB82-7D7AF909C8A7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hlinkClick r:id="" action="ppaction://noaction"/>
            <a:extLst>
              <a:ext uri="{FF2B5EF4-FFF2-40B4-BE49-F238E27FC236}">
                <a16:creationId xmlns:a16="http://schemas.microsoft.com/office/drawing/2014/main" id="{91F4ADD1-184D-DCF1-1079-036E14E7D907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hlinkClick r:id="" action="ppaction://noaction"/>
            <a:extLst>
              <a:ext uri="{FF2B5EF4-FFF2-40B4-BE49-F238E27FC236}">
                <a16:creationId xmlns:a16="http://schemas.microsoft.com/office/drawing/2014/main" id="{62E1EF6E-4DA1-77C4-DB52-DC9FA0F9F8CC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inhoud 11">
            <a:extLst>
              <a:ext uri="{FF2B5EF4-FFF2-40B4-BE49-F238E27FC236}">
                <a16:creationId xmlns:a16="http://schemas.microsoft.com/office/drawing/2014/main" id="{345194D4-2E78-BB8C-4C38-E78D9398401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" y="0"/>
            <a:ext cx="6094800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Hier kun je je beelden invoegen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133327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0667595-E6B0-9DC6-3118-2A4050C81075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625F875-038C-B0B6-8C20-AD54D09706C0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hlinkClick r:id="" action="ppaction://noaction"/>
            <a:extLst>
              <a:ext uri="{FF2B5EF4-FFF2-40B4-BE49-F238E27FC236}">
                <a16:creationId xmlns:a16="http://schemas.microsoft.com/office/drawing/2014/main" id="{A7DB629B-CA5D-E467-E83D-C51C51A871C6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hlinkClick r:id="rId2" action="ppaction://hlinksldjump"/>
            <a:extLst>
              <a:ext uri="{FF2B5EF4-FFF2-40B4-BE49-F238E27FC236}">
                <a16:creationId xmlns:a16="http://schemas.microsoft.com/office/drawing/2014/main" id="{6B7881F0-B6BF-C641-F379-1130A46597A1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hlinkClick r:id="" action="ppaction://noaction"/>
            <a:extLst>
              <a:ext uri="{FF2B5EF4-FFF2-40B4-BE49-F238E27FC236}">
                <a16:creationId xmlns:a16="http://schemas.microsoft.com/office/drawing/2014/main" id="{2AC6A31B-FD3A-C216-36EC-DEF6FBA869A5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hlinkClick r:id="" action="ppaction://noaction"/>
            <a:extLst>
              <a:ext uri="{FF2B5EF4-FFF2-40B4-BE49-F238E27FC236}">
                <a16:creationId xmlns:a16="http://schemas.microsoft.com/office/drawing/2014/main" id="{E4E5E4A9-FBEA-92D1-36A8-87BBB303550F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4B869B1-D4E8-E587-3344-7F8089A39EA7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1589B20-547B-83FB-6AEC-5BAFD5C173C7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hlinkClick r:id="" action="ppaction://noaction"/>
            <a:extLst>
              <a:ext uri="{FF2B5EF4-FFF2-40B4-BE49-F238E27FC236}">
                <a16:creationId xmlns:a16="http://schemas.microsoft.com/office/drawing/2014/main" id="{DC33CF46-ECBA-98DC-C360-A2890B10CC31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hlinkClick r:id="" action="ppaction://noaction"/>
            <a:extLst>
              <a:ext uri="{FF2B5EF4-FFF2-40B4-BE49-F238E27FC236}">
                <a16:creationId xmlns:a16="http://schemas.microsoft.com/office/drawing/2014/main" id="{1A4C625F-0AA8-1365-0C5D-E0936DC49A1E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hlinkClick r:id="" action="ppaction://noaction"/>
            <a:extLst>
              <a:ext uri="{FF2B5EF4-FFF2-40B4-BE49-F238E27FC236}">
                <a16:creationId xmlns:a16="http://schemas.microsoft.com/office/drawing/2014/main" id="{51EE6ACA-B817-F540-3C38-37BAEB3B2D61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6F9BB665-8FFB-D991-054C-B452B0B52315}"/>
              </a:ext>
            </a:extLst>
          </p:cNvPr>
          <p:cNvSpPr/>
          <p:nvPr/>
        </p:nvSpPr>
        <p:spPr>
          <a:xfrm>
            <a:off x="1468761" y="2134979"/>
            <a:ext cx="9258305" cy="3072554"/>
          </a:xfrm>
          <a:prstGeom prst="roundRect">
            <a:avLst>
              <a:gd name="adj" fmla="val 0"/>
            </a:avLst>
          </a:prstGeom>
          <a:solidFill>
            <a:srgbClr val="CCDA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000" b="1">
              <a:solidFill>
                <a:schemeClr val="tx2"/>
              </a:solidFill>
              <a:effectLst/>
              <a:latin typeface="+mj-lt"/>
            </a:endParaRPr>
          </a:p>
        </p:txBody>
      </p:sp>
      <p:pic>
        <p:nvPicPr>
          <p:cNvPr id="18" name="Graphic 17" descr="Aanhalingsteken sluiten met effen opvulling">
            <a:extLst>
              <a:ext uri="{FF2B5EF4-FFF2-40B4-BE49-F238E27FC236}">
                <a16:creationId xmlns:a16="http://schemas.microsoft.com/office/drawing/2014/main" id="{1022AF03-5E00-B179-76EA-A8466DD422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250496" y="1317602"/>
            <a:ext cx="914400" cy="914400"/>
          </a:xfrm>
          <a:prstGeom prst="rect">
            <a:avLst/>
          </a:prstGeom>
        </p:spPr>
      </p:pic>
      <p:sp>
        <p:nvSpPr>
          <p:cNvPr id="25" name="Tijdelijke aanduiding voor inhoud 24">
            <a:extLst>
              <a:ext uri="{FF2B5EF4-FFF2-40B4-BE49-F238E27FC236}">
                <a16:creationId xmlns:a16="http://schemas.microsoft.com/office/drawing/2014/main" id="{53F7FFDB-11A6-D4B1-6088-C7D1B0EC9F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73190" y="2506124"/>
            <a:ext cx="8445619" cy="2427287"/>
          </a:xfrm>
        </p:spPr>
        <p:txBody>
          <a:bodyPr/>
          <a:lstStyle>
            <a:lvl1pPr marL="0" indent="0">
              <a:buNone/>
              <a:defRPr b="1">
                <a:solidFill>
                  <a:srgbClr val="0047BB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03D08720-44A8-A3EA-FBA6-9FBE5561D0B5}"/>
              </a:ext>
            </a:extLst>
          </p:cNvPr>
          <p:cNvSpPr/>
          <p:nvPr userDrawn="1"/>
        </p:nvSpPr>
        <p:spPr>
          <a:xfrm>
            <a:off x="1468761" y="2134979"/>
            <a:ext cx="9258305" cy="3072554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000" b="1">
              <a:solidFill>
                <a:schemeClr val="tx2"/>
              </a:solidFill>
              <a:effectLst/>
              <a:latin typeface="+mj-lt"/>
            </a:endParaRPr>
          </a:p>
        </p:txBody>
      </p:sp>
      <p:pic>
        <p:nvPicPr>
          <p:cNvPr id="6" name="Graphic 5" descr="Aanhalingsteken sluiten met effen opvulling">
            <a:extLst>
              <a:ext uri="{FF2B5EF4-FFF2-40B4-BE49-F238E27FC236}">
                <a16:creationId xmlns:a16="http://schemas.microsoft.com/office/drawing/2014/main" id="{1A27E183-8D00-5589-9DAB-588BE653E9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250496" y="13176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01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el, uitleg of definië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77B0B-AC8A-3259-B47B-B8EB94FD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7B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0667595-E6B0-9DC6-3118-2A4050C81075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625F875-038C-B0B6-8C20-AD54D09706C0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hlinkClick r:id="rId2" action="ppaction://hlinksldjump"/>
            <a:extLst>
              <a:ext uri="{FF2B5EF4-FFF2-40B4-BE49-F238E27FC236}">
                <a16:creationId xmlns:a16="http://schemas.microsoft.com/office/drawing/2014/main" id="{A7DB629B-CA5D-E467-E83D-C51C51A871C6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hlinkClick r:id="" action="ppaction://noaction"/>
            <a:extLst>
              <a:ext uri="{FF2B5EF4-FFF2-40B4-BE49-F238E27FC236}">
                <a16:creationId xmlns:a16="http://schemas.microsoft.com/office/drawing/2014/main" id="{6B7881F0-B6BF-C641-F379-1130A46597A1}"/>
              </a:ext>
            </a:extLst>
          </p:cNvPr>
          <p:cNvSpPr/>
          <p:nvPr/>
        </p:nvSpPr>
        <p:spPr>
          <a:xfrm>
            <a:off x="6638932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hlinkClick r:id="" action="ppaction://noaction"/>
            <a:extLst>
              <a:ext uri="{FF2B5EF4-FFF2-40B4-BE49-F238E27FC236}">
                <a16:creationId xmlns:a16="http://schemas.microsoft.com/office/drawing/2014/main" id="{2AC6A31B-FD3A-C216-36EC-DEF6FBA869A5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hlinkClick r:id="" action="ppaction://noaction"/>
            <a:extLst>
              <a:ext uri="{FF2B5EF4-FFF2-40B4-BE49-F238E27FC236}">
                <a16:creationId xmlns:a16="http://schemas.microsoft.com/office/drawing/2014/main" id="{E4E5E4A9-FBEA-92D1-36A8-87BBB303550F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4B869B1-D4E8-E587-3344-7F8089A39EA7}"/>
              </a:ext>
            </a:extLst>
          </p:cNvPr>
          <p:cNvSpPr/>
          <p:nvPr/>
        </p:nvSpPr>
        <p:spPr>
          <a:xfrm>
            <a:off x="8966200" y="6045239"/>
            <a:ext cx="2369938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1589B20-547B-83FB-6AEC-5BAFD5C173C7}"/>
              </a:ext>
            </a:extLst>
          </p:cNvPr>
          <p:cNvSpPr/>
          <p:nvPr/>
        </p:nvSpPr>
        <p:spPr>
          <a:xfrm>
            <a:off x="6562724" y="6045239"/>
            <a:ext cx="1223763" cy="3558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hlinkClick r:id="rId2" action="ppaction://hlinksldjump"/>
            <a:extLst>
              <a:ext uri="{FF2B5EF4-FFF2-40B4-BE49-F238E27FC236}">
                <a16:creationId xmlns:a16="http://schemas.microsoft.com/office/drawing/2014/main" id="{DC33CF46-ECBA-98DC-C360-A2890B10CC31}"/>
              </a:ext>
            </a:extLst>
          </p:cNvPr>
          <p:cNvSpPr/>
          <p:nvPr/>
        </p:nvSpPr>
        <p:spPr>
          <a:xfrm>
            <a:off x="7814177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hlinkClick r:id="" action="ppaction://noaction"/>
            <a:extLst>
              <a:ext uri="{FF2B5EF4-FFF2-40B4-BE49-F238E27FC236}">
                <a16:creationId xmlns:a16="http://schemas.microsoft.com/office/drawing/2014/main" id="{1A4C625F-0AA8-1365-0C5D-E0936DC49A1E}"/>
              </a:ext>
            </a:extLst>
          </p:cNvPr>
          <p:cNvSpPr/>
          <p:nvPr/>
        </p:nvSpPr>
        <p:spPr>
          <a:xfrm>
            <a:off x="899808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hlinkClick r:id="" action="ppaction://noaction"/>
            <a:extLst>
              <a:ext uri="{FF2B5EF4-FFF2-40B4-BE49-F238E27FC236}">
                <a16:creationId xmlns:a16="http://schemas.microsoft.com/office/drawing/2014/main" id="{51EE6ACA-B817-F540-3C38-37BAEB3B2D61}"/>
              </a:ext>
            </a:extLst>
          </p:cNvPr>
          <p:cNvSpPr/>
          <p:nvPr/>
        </p:nvSpPr>
        <p:spPr>
          <a:xfrm>
            <a:off x="10172364" y="6104538"/>
            <a:ext cx="1109405" cy="259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8F48204E-B033-FC5B-C768-2A12881CA6C7}"/>
              </a:ext>
            </a:extLst>
          </p:cNvPr>
          <p:cNvSpPr/>
          <p:nvPr/>
        </p:nvSpPr>
        <p:spPr>
          <a:xfrm>
            <a:off x="1468761" y="2134979"/>
            <a:ext cx="9258305" cy="3072554"/>
          </a:xfrm>
          <a:prstGeom prst="roundRect">
            <a:avLst>
              <a:gd name="adj" fmla="val 0"/>
            </a:avLst>
          </a:prstGeom>
          <a:solidFill>
            <a:srgbClr val="E31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000" b="1">
              <a:solidFill>
                <a:schemeClr val="tx2"/>
              </a:solidFill>
              <a:effectLst/>
              <a:latin typeface="+mj-lt"/>
            </a:endParaRPr>
          </a:p>
        </p:txBody>
      </p:sp>
      <p:sp>
        <p:nvSpPr>
          <p:cNvPr id="20" name="Tijdelijke aanduiding voor inhoud 24">
            <a:extLst>
              <a:ext uri="{FF2B5EF4-FFF2-40B4-BE49-F238E27FC236}">
                <a16:creationId xmlns:a16="http://schemas.microsoft.com/office/drawing/2014/main" id="{A390A8D6-7276-8086-E5B1-EB6F6C77F3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73190" y="2506124"/>
            <a:ext cx="8445619" cy="2427287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CA230224-6078-50FB-F6E3-ADBFA3412877}"/>
              </a:ext>
            </a:extLst>
          </p:cNvPr>
          <p:cNvSpPr/>
          <p:nvPr userDrawn="1"/>
        </p:nvSpPr>
        <p:spPr>
          <a:xfrm>
            <a:off x="1468761" y="2134979"/>
            <a:ext cx="9258305" cy="3072554"/>
          </a:xfrm>
          <a:prstGeom prst="roundRect">
            <a:avLst>
              <a:gd name="adj" fmla="val 0"/>
            </a:avLst>
          </a:prstGeom>
          <a:solidFill>
            <a:srgbClr val="E31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2000" b="1">
              <a:solidFill>
                <a:schemeClr val="tx2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187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666305-A3B3-1F37-435E-1A579FC24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BBDB790-1299-B806-4A8F-DE67AE82D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27" y="1338605"/>
            <a:ext cx="10515600" cy="4271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CCA5FD-1426-70F3-FBB4-415E4F53B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9104" y="6081575"/>
            <a:ext cx="657269" cy="284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DINOT" panose="020B0504020101020102" pitchFamily="34" charset="77"/>
              </a:defRPr>
            </a:lvl1pPr>
          </a:lstStyle>
          <a:p>
            <a:fld id="{42C76817-1435-4AFD-8006-4A27E904D4D3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5F422C05-1F0A-4919-C5A9-6A0BF542E9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4" name="Afbeelding 3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F81C48BC-3095-44C4-6ED5-23CDE15CFAF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9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484C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640">
          <p15:clr>
            <a:srgbClr val="F26B43"/>
          </p15:clr>
        </p15:guide>
        <p15:guide id="4" pos="41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B8C1655E-EF33-D478-CD03-DF07627739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2" t="10932" r="22378" b="6780"/>
          <a:stretch>
            <a:fillRect/>
          </a:stretch>
        </p:blipFill>
        <p:spPr>
          <a:xfrm>
            <a:off x="6096000" y="0"/>
            <a:ext cx="6095999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E586BD6-C227-372A-2BF1-B7126E179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147" y="1122363"/>
            <a:ext cx="6567772" cy="1522800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nl-NL" sz="4000">
                <a:latin typeface="Arial"/>
                <a:cs typeface="Arial"/>
              </a:rPr>
            </a:br>
            <a:r>
              <a:rPr lang="nl-NL" sz="4000">
                <a:latin typeface="Arial"/>
                <a:cs typeface="Arial"/>
              </a:rPr>
              <a:t>Marktconsultatie</a:t>
            </a:r>
            <a:br>
              <a:rPr lang="nl-NL" sz="4000"/>
            </a:br>
            <a:endParaRPr lang="nl-NL" sz="4000">
              <a:latin typeface="Arial"/>
              <a:cs typeface="Arial"/>
            </a:endParaRP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95320271-96E9-C7AF-D442-334FA587F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589" y="2891246"/>
            <a:ext cx="5539908" cy="236655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/>
            <a:r>
              <a:rPr lang="nl-NL" b="1" dirty="0">
                <a:latin typeface="Arial"/>
                <a:cs typeface="Arial"/>
              </a:rPr>
              <a:t>Ambulante begeleiding</a:t>
            </a:r>
            <a:br>
              <a:rPr lang="nl-NL" b="1" dirty="0"/>
            </a:br>
            <a:r>
              <a:rPr lang="nl-NL" i="1" dirty="0">
                <a:latin typeface="Arial"/>
                <a:cs typeface="Arial"/>
              </a:rPr>
              <a:t>Gemeente Zwolle</a:t>
            </a:r>
            <a:endParaRPr lang="en-US" i="1" dirty="0">
              <a:latin typeface="Arial"/>
              <a:cs typeface="Arial"/>
            </a:endParaRPr>
          </a:p>
          <a:p>
            <a:pPr algn="ctr"/>
            <a:endParaRPr lang="en-US" dirty="0">
              <a:latin typeface="Arial"/>
              <a:cs typeface="Arial"/>
            </a:endParaRPr>
          </a:p>
          <a:p>
            <a:pPr algn="ctr"/>
            <a:endParaRPr lang="en-US" dirty="0">
              <a:latin typeface="Arial"/>
              <a:cs typeface="Arial"/>
            </a:endParaRPr>
          </a:p>
          <a:p>
            <a:pPr algn="ctr"/>
            <a:r>
              <a:rPr lang="nl-NL" dirty="0">
                <a:latin typeface="Arial"/>
                <a:cs typeface="Arial"/>
              </a:rPr>
              <a:t>Donderdag 22 oktober 2026 </a:t>
            </a:r>
            <a:br>
              <a:rPr lang="nl-NL" dirty="0">
                <a:latin typeface="Arial"/>
                <a:cs typeface="Arial"/>
              </a:rPr>
            </a:br>
            <a:r>
              <a:rPr lang="nl-NL" dirty="0">
                <a:latin typeface="Arial"/>
                <a:cs typeface="Arial"/>
              </a:rPr>
              <a:t>15:15-17:15 uur</a:t>
            </a:r>
          </a:p>
        </p:txBody>
      </p:sp>
      <p:pic>
        <p:nvPicPr>
          <p:cNvPr id="13" name="Afbeelding 12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0A505117-7BDE-B47B-0C45-8F1920883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8" name="Afbeelding 7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D880FE0E-BC00-1D41-F7D6-0E5B53A6D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208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618DA2E-465C-C184-DC5E-C735920A4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210" y="2124892"/>
            <a:ext cx="10051287" cy="4650377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nl-NL" sz="2400" dirty="0">
                <a:latin typeface="Arial"/>
                <a:cs typeface="Arial"/>
              </a:rPr>
              <a:t>Agenda</a:t>
            </a:r>
            <a:br>
              <a:rPr lang="nl-NL" sz="2400" dirty="0">
                <a:latin typeface="Arial"/>
                <a:cs typeface="Arial"/>
              </a:rPr>
            </a:br>
            <a:r>
              <a:rPr lang="nl-NL" sz="2400" dirty="0">
                <a:latin typeface="Arial"/>
                <a:cs typeface="Arial"/>
              </a:rPr>
              <a:t> </a:t>
            </a:r>
            <a:br>
              <a:rPr lang="nl-NL" sz="2400" b="0" dirty="0"/>
            </a:br>
            <a:r>
              <a:rPr lang="nl-NL" sz="2400" b="0" dirty="0">
                <a:latin typeface="Arial"/>
                <a:cs typeface="Arial"/>
              </a:rPr>
              <a:t>15:15-15:20 uur:	Welkom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15.20-15:30 uur: 	Inleiding en doel bijeenkomst</a:t>
            </a:r>
            <a:br>
              <a:rPr lang="nl-NL" sz="2400" b="0" dirty="0"/>
            </a:br>
            <a:r>
              <a:rPr lang="nl-NL" sz="2400" b="0" dirty="0">
                <a:latin typeface="Arial"/>
                <a:cs typeface="Arial"/>
              </a:rPr>
              <a:t>15:30-16:55 uur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    Dialoog 1: Productomschrijving 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    Dialoog 2: Sociale basis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    Dialoog 3: Innovatie</a:t>
            </a:r>
            <a:br>
              <a:rPr lang="nl-NL" sz="2400" b="0" dirty="0">
                <a:latin typeface="Arial"/>
                <a:cs typeface="Arial"/>
              </a:rPr>
            </a:br>
            <a:r>
              <a:rPr lang="nl-NL" sz="2400" b="0" dirty="0">
                <a:latin typeface="Arial"/>
                <a:cs typeface="Arial"/>
              </a:rPr>
              <a:t>16:55-17:00 uur:  	Afsluiting</a:t>
            </a:r>
            <a:br>
              <a:rPr lang="nl-NL" sz="2400" b="0" dirty="0"/>
            </a:br>
            <a:br>
              <a:rPr lang="nl-NL" sz="2400" b="0" dirty="0"/>
            </a:br>
            <a:endParaRPr lang="nl-NL" sz="2400" b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BEEE68-5636-E467-7B52-93FF047BCF00}"/>
              </a:ext>
            </a:extLst>
          </p:cNvPr>
          <p:cNvSpPr txBox="1">
            <a:spLocks/>
          </p:cNvSpPr>
          <p:nvPr/>
        </p:nvSpPr>
        <p:spPr>
          <a:xfrm>
            <a:off x="512210" y="483408"/>
            <a:ext cx="10051287" cy="10580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8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NL" sz="4000">
                <a:latin typeface="Arial"/>
                <a:cs typeface="Arial"/>
              </a:rPr>
              <a:t>Marktconsultatie</a:t>
            </a:r>
          </a:p>
          <a:p>
            <a:r>
              <a:rPr lang="nl-NL" sz="4000" b="0">
                <a:latin typeface="Arial"/>
                <a:cs typeface="Arial"/>
              </a:rPr>
              <a:t>Ambulante begeleiding</a:t>
            </a:r>
            <a:endParaRPr lang="nl-NL" sz="4000" b="0"/>
          </a:p>
        </p:txBody>
      </p:sp>
    </p:spTree>
    <p:extLst>
      <p:ext uri="{BB962C8B-B14F-4D97-AF65-F5344CB8AC3E}">
        <p14:creationId xmlns:p14="http://schemas.microsoft.com/office/powerpoint/2010/main" val="185203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2C1DC07-5983-DFCF-E4B8-2AC8661DB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9190" y="1541614"/>
            <a:ext cx="5359365" cy="1097083"/>
          </a:xfrm>
        </p:spPr>
        <p:txBody>
          <a:bodyPr anchor="t">
            <a:normAutofit/>
          </a:bodyPr>
          <a:lstStyle/>
          <a:p>
            <a:r>
              <a:rPr lang="nl-NL" sz="5400" dirty="0"/>
              <a:t>Doel </a:t>
            </a:r>
          </a:p>
        </p:txBody>
      </p:sp>
      <p:sp>
        <p:nvSpPr>
          <p:cNvPr id="2" name="Ondertitel 1">
            <a:extLst>
              <a:ext uri="{FF2B5EF4-FFF2-40B4-BE49-F238E27FC236}">
                <a16:creationId xmlns:a16="http://schemas.microsoft.com/office/drawing/2014/main" id="{41FD07B5-EB2C-785E-EF2F-2EA947821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9190" y="2768388"/>
            <a:ext cx="5359365" cy="1864571"/>
          </a:xfrm>
        </p:spPr>
        <p:txBody>
          <a:bodyPr/>
          <a:lstStyle/>
          <a:p>
            <a:r>
              <a:rPr lang="nl-NL" sz="3200" dirty="0">
                <a:latin typeface="Arial"/>
                <a:cs typeface="Arial"/>
              </a:rPr>
              <a:t>Het voorbereiden en optimaliseren van de toekomstige aanbesteding</a:t>
            </a:r>
            <a:endParaRPr lang="en-US" sz="3200" dirty="0">
              <a:latin typeface="Arial"/>
              <a:cs typeface="Arial"/>
            </a:endParaRPr>
          </a:p>
          <a:p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ABE2E86-CEC7-B6F7-2605-596632D9C97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nl-NL" sz="4400" b="1" dirty="0">
                <a:solidFill>
                  <a:schemeClr val="bg2"/>
                </a:solidFill>
                <a:latin typeface="Arial"/>
                <a:cs typeface="Arial"/>
              </a:rPr>
              <a:t>Vandaag</a:t>
            </a:r>
          </a:p>
        </p:txBody>
      </p:sp>
    </p:spTree>
    <p:extLst>
      <p:ext uri="{BB962C8B-B14F-4D97-AF65-F5344CB8AC3E}">
        <p14:creationId xmlns:p14="http://schemas.microsoft.com/office/powerpoint/2010/main" val="217628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19F64-CEE1-0240-67E4-F955D3149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DD02DD-9E5E-9397-8FB3-E4C8C765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Ambulante begeleiding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5FCD50-EAA0-3699-B567-B9088F675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8179733" cy="4440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/>
              <a:t>Huidige contract van integrale thuisondersteuning:</a:t>
            </a:r>
          </a:p>
          <a:p>
            <a:pPr marL="0" indent="0">
              <a:buNone/>
            </a:pPr>
            <a:r>
              <a:rPr lang="nl-NL" sz="2800"/>
              <a:t>start januari 2022, loopt 31 december 2027 af</a:t>
            </a:r>
          </a:p>
          <a:p>
            <a:pPr marL="0" indent="0">
              <a:buNone/>
            </a:pPr>
            <a:endParaRPr lang="nl-NL" sz="2800"/>
          </a:p>
          <a:p>
            <a:pPr marL="0" indent="0">
              <a:buNone/>
            </a:pPr>
            <a:r>
              <a:rPr lang="nl-NL" sz="2800"/>
              <a:t>Noodzaak scheiden ambulante begeleiding van hulp bij het huishouden</a:t>
            </a:r>
          </a:p>
          <a:p>
            <a:pPr>
              <a:buFontTx/>
              <a:buChar char="-"/>
            </a:pPr>
            <a:endParaRPr lang="nl-NL" sz="2800"/>
          </a:p>
          <a:p>
            <a:pPr marL="0" indent="0">
              <a:buNone/>
            </a:pPr>
            <a:endParaRPr lang="nl-NL" sz="2800"/>
          </a:p>
        </p:txBody>
      </p:sp>
    </p:spTree>
    <p:extLst>
      <p:ext uri="{BB962C8B-B14F-4D97-AF65-F5344CB8AC3E}">
        <p14:creationId xmlns:p14="http://schemas.microsoft.com/office/powerpoint/2010/main" val="1546192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BAB32-7C69-2FA9-FF8B-11DEB5A91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70207-727B-66B1-23D3-C8D3A9717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9818" y="1768037"/>
            <a:ext cx="5359365" cy="1131917"/>
          </a:xfrm>
        </p:spPr>
        <p:txBody>
          <a:bodyPr anchor="t">
            <a:normAutofit/>
          </a:bodyPr>
          <a:lstStyle/>
          <a:p>
            <a:r>
              <a:rPr lang="nl-NL" sz="3200" noProof="0"/>
              <a:t>Ambulante begeleiding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C496C-B191-7D78-CEAE-7CD8F6F1E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9817" y="2724846"/>
            <a:ext cx="5359365" cy="236966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nl-NL" sz="2800" b="1" noProof="0">
                <a:latin typeface="Aptos" panose="020B0004020202020204" pitchFamily="34" charset="0"/>
              </a:rPr>
              <a:t>Productomschrijving</a:t>
            </a:r>
          </a:p>
          <a:p>
            <a:pPr>
              <a:buFont typeface="Wingdings" panose="05000000000000000000" pitchFamily="2" charset="2"/>
              <a:buChar char="v"/>
            </a:pPr>
            <a:endParaRPr lang="nl-NL" sz="2800" b="1" noProof="0">
              <a:latin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nl-NL" sz="2800" b="1" noProof="0">
                <a:latin typeface="Aptos" panose="020B0004020202020204" pitchFamily="34" charset="0"/>
              </a:rPr>
              <a:t>Sociale basis</a:t>
            </a:r>
          </a:p>
          <a:p>
            <a:endParaRPr lang="nl-NL" sz="2800" b="1" noProof="0">
              <a:latin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nl-NL" sz="2800" b="1">
                <a:latin typeface="Aptos" panose="020B0004020202020204" pitchFamily="34" charset="0"/>
              </a:rPr>
              <a:t>Innovatie</a:t>
            </a:r>
            <a:endParaRPr lang="nl-NL" sz="2800" b="1" noProof="0">
              <a:latin typeface="Aptos" panose="020B0004020202020204" pitchFamily="34" charset="0"/>
            </a:endParaRP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3014C7C-4731-356F-B0BB-AD7C196B918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4400" b="1" dirty="0">
                <a:solidFill>
                  <a:schemeClr val="bg2"/>
                </a:solidFill>
                <a:cs typeface="Arial"/>
              </a:rPr>
              <a:t>Vandaag: marktconsultatie</a:t>
            </a:r>
          </a:p>
        </p:txBody>
      </p:sp>
    </p:spTree>
    <p:extLst>
      <p:ext uri="{BB962C8B-B14F-4D97-AF65-F5344CB8AC3E}">
        <p14:creationId xmlns:p14="http://schemas.microsoft.com/office/powerpoint/2010/main" val="92458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1DF15B-C912-1CBA-99DA-412D7C529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Inkooptraject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8E3B8DF-CA63-6D5E-76F0-22C48E3D3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958854"/>
              </p:ext>
            </p:extLst>
          </p:nvPr>
        </p:nvGraphicFramePr>
        <p:xfrm>
          <a:off x="496252" y="2264074"/>
          <a:ext cx="81280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69949559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59633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Onderdeel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Wanneer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28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Marktconsultatie 1: Productomschrijving en </a:t>
                      </a:r>
                      <a:r>
                        <a:rPr lang="nl-NL" err="1"/>
                        <a:t>PvE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22 oktober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71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Marktconsultatie 2: Kostprijsonderzoek en SROI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 november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2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Marktconsultatie 3: </a:t>
                      </a:r>
                    </a:p>
                    <a:p>
                      <a:r>
                        <a:rPr lang="nl-NL"/>
                        <a:t>Wet </a:t>
                      </a:r>
                      <a:r>
                        <a:rPr lang="nl-NL" err="1"/>
                        <a:t>Bibob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 december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60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Publicatie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Kwartaal 1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Gunning onder voorbehoud onderzoek Wet </a:t>
                      </a:r>
                      <a:r>
                        <a:rPr lang="nl-NL" err="1"/>
                        <a:t>Bibob</a:t>
                      </a:r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Kwartaal 2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20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Definitief 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(voor) zomer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937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772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F4D70-BAAB-6A4F-7920-7253FDF5E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9819" y="1184563"/>
            <a:ext cx="5359365" cy="1340923"/>
          </a:xfrm>
        </p:spPr>
        <p:txBody>
          <a:bodyPr anchor="ctr">
            <a:normAutofit/>
          </a:bodyPr>
          <a:lstStyle/>
          <a:p>
            <a:r>
              <a:rPr lang="nl-NL" sz="3200"/>
              <a:t>5 Belangrijkste punten</a:t>
            </a:r>
            <a:endParaRPr lang="nl-NL" sz="3200" noProof="0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46B0745E-DD67-CED1-D4A7-1D549032B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4377" y="2203269"/>
            <a:ext cx="5644807" cy="375339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Flexibiliteit bij de inzet behouden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Goede samenwerking behouden: korte lijnen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Eigen kracht en netwerk van inwoner benutten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Ondersteuning met </a:t>
            </a:r>
            <a:r>
              <a:rPr lang="nl-NL" err="1"/>
              <a:t>digicontact</a:t>
            </a: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Aandacht voor 24 uurs bereikbaarheidsdienst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0629A-D012-0C95-47DE-482901108B9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4000" b="1">
                <a:solidFill>
                  <a:schemeClr val="bg2"/>
                </a:solidFill>
                <a:latin typeface="Aptos" panose="020B0004020202020204" pitchFamily="34" charset="0"/>
                <a:cs typeface="Arial"/>
              </a:rPr>
              <a:t>Evaluatie dag </a:t>
            </a:r>
          </a:p>
          <a:p>
            <a:pPr marL="0" indent="0">
              <a:buNone/>
            </a:pPr>
            <a:r>
              <a:rPr lang="nl-NL" sz="3200" i="1" noProof="0">
                <a:solidFill>
                  <a:schemeClr val="bg2"/>
                </a:solidFill>
                <a:latin typeface="Aptos" panose="020B0004020202020204" pitchFamily="34" charset="0"/>
                <a:cs typeface="Arial"/>
              </a:rPr>
              <a:t>Voorjaar 2026</a:t>
            </a:r>
            <a:endParaRPr lang="nl-NL" sz="3200" i="1" noProof="0">
              <a:solidFill>
                <a:schemeClr val="bg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5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1205B-6A34-10EC-89FF-A220FDC18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E5367C1-BA42-8E85-F174-AB0FACF76C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210" y="1193285"/>
            <a:ext cx="8784190" cy="3245854"/>
          </a:xfrm>
        </p:spPr>
        <p:txBody>
          <a:bodyPr/>
          <a:lstStyle/>
          <a:p>
            <a:r>
              <a:rPr lang="nl-NL" sz="4000">
                <a:latin typeface="Arial"/>
                <a:cs typeface="Arial"/>
              </a:rPr>
              <a:t>Dialoog Productomschrijving </a:t>
            </a:r>
            <a:br>
              <a:rPr lang="nl-NL" sz="40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395106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31AE37-1BF6-958C-5749-8D541835E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/>
              <a:t>Dialoog 1a Onderscheid tussen de producten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DD1E14-9BAB-70BC-FCCB-5EC4D95E8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1511678" cy="53429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800" b="1" dirty="0">
                <a:solidFill>
                  <a:srgbClr val="000000"/>
                </a:solidFill>
                <a:latin typeface="Segoe UI" panose="020B0502040204020203" pitchFamily="34" charset="0"/>
              </a:rPr>
              <a:t>Uitgangspunten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800" dirty="0"/>
              <a:t>Een inspanningsgerichte bekostiging (</a:t>
            </a:r>
            <a:r>
              <a:rPr lang="nl-NL" sz="2800" dirty="0" err="1"/>
              <a:t>PxQ</a:t>
            </a:r>
            <a:r>
              <a:rPr lang="nl-NL" sz="2800" dirty="0"/>
              <a:t>).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800" dirty="0"/>
              <a:t>Drie producten: </a:t>
            </a:r>
            <a:r>
              <a:rPr lang="nl-NL" sz="2800" dirty="0" err="1"/>
              <a:t>behoudgerichte</a:t>
            </a:r>
            <a:r>
              <a:rPr lang="nl-NL" sz="2800" dirty="0"/>
              <a:t>, ontwikkelgerichte en specialistische begeleiding. 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800" dirty="0"/>
              <a:t>Hoofddoel van de begeleiding is bepalend voor keuze tussen </a:t>
            </a:r>
            <a:r>
              <a:rPr lang="nl-NL" sz="2800" dirty="0" err="1"/>
              <a:t>behoudgericht</a:t>
            </a:r>
            <a:r>
              <a:rPr lang="nl-NL" sz="2800" dirty="0"/>
              <a:t> en ontwikkelgericht.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800" dirty="0"/>
              <a:t>Specialistische begeleiding is bedoeld voor uitzonderingssituaties</a:t>
            </a:r>
            <a:endParaRPr lang="nl-NL" sz="28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88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143C8-9BCA-9CE2-711E-66221F309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4DF83-4520-EA37-1957-7D04CC530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/>
              <a:t>Dialoog 1a Onderscheid tussen de producten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FA771F-E528-12D2-2F46-F245230E5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1511678" cy="53429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800" dirty="0">
                <a:solidFill>
                  <a:srgbClr val="000000"/>
                </a:solidFill>
                <a:latin typeface="Segoe UI" panose="020B0502040204020203" pitchFamily="34" charset="0"/>
              </a:rPr>
              <a:t>Behoud- en ontwikkelgericht is zoals in het huidige contract ondersteunende en activerende indicaties bestaan. Er is een nieuw product, namelijk specialistische begeleiding.</a:t>
            </a:r>
          </a:p>
          <a:p>
            <a:pPr marL="0" indent="0">
              <a:buNone/>
            </a:pPr>
            <a:r>
              <a:rPr lang="nl-NL" sz="2800" dirty="0">
                <a:solidFill>
                  <a:srgbClr val="000000"/>
                </a:solidFill>
                <a:latin typeface="Segoe UI" panose="020B0502040204020203" pitchFamily="34" charset="0"/>
              </a:rPr>
              <a:t>=&gt;Is dit duidelijk?</a:t>
            </a:r>
          </a:p>
          <a:p>
            <a:pPr marL="0" indent="0">
              <a:buNone/>
            </a:pPr>
            <a:endParaRPr lang="nl-NL" sz="28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nl-NL" sz="28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Voor specialistische begeleiding vragen we een HBO professional. </a:t>
            </a:r>
          </a:p>
          <a:p>
            <a:pPr marL="0" indent="0">
              <a:buNone/>
            </a:pPr>
            <a:r>
              <a:rPr lang="nl-NL" sz="28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Is dat passend?</a:t>
            </a:r>
          </a:p>
          <a:p>
            <a:pPr marL="0" indent="0">
              <a:buNone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- Krijgen we dan ook een medewerker die een hbo-diploma heeft?</a:t>
            </a:r>
            <a:endParaRPr lang="nl-NL" sz="28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nl-NL" sz="28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31091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A690E-507F-39AB-E67F-9220AFD26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64CB70-3019-B29C-A854-C90857BB1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Dialoog 1b Omvang van de ondersteuning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28C503-443F-A1B3-8FFF-4DB4FCCE1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1511678" cy="53429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Uitgangspunten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Het aantal resultaatgebieden waarop de aanbieder ondersteuning biedt</a:t>
            </a:r>
          </a:p>
          <a:p>
            <a:pPr marL="0" indent="0">
              <a:buNone/>
            </a:pPr>
            <a:endParaRPr lang="nl-NL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nl-NL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We kijken vervolgens naar de benodigde intensiteit. Er zijn verzwarende omstandigheden die intensievere ondersteuning vragen</a:t>
            </a:r>
          </a:p>
          <a:p>
            <a:pPr>
              <a:buFont typeface="Wingdings" panose="05000000000000000000" pitchFamily="2" charset="2"/>
              <a:buChar char="§"/>
            </a:pPr>
            <a:endParaRPr lang="nl-NL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=&gt; Zijn er andere factoren die we mee moeten laten wegen?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E20C498-B798-F3F7-4F92-AD8D5B904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741764"/>
              </p:ext>
            </p:extLst>
          </p:nvPr>
        </p:nvGraphicFramePr>
        <p:xfrm>
          <a:off x="2803228" y="2592667"/>
          <a:ext cx="8127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3938221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959163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51341169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NL"/>
                        <a:t>Omvang, aantal resultaatgebieden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56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1 tot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 tot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820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13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573A0-7045-A340-EEFF-CD6FD4A1C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A215DE-F338-A8A2-26E4-EFEA222D2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Dialoog 1c Groepsgerichte begeleiding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4F6163-C1F1-5D00-E879-CCC7D309B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27" y="1338605"/>
            <a:ext cx="11511678" cy="53429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400" dirty="0">
                <a:latin typeface="Arial"/>
                <a:cs typeface="Arial"/>
              </a:rPr>
              <a:t>Uitgangspunten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dirty="0">
                <a:latin typeface="Arial"/>
                <a:cs typeface="Arial"/>
              </a:rPr>
              <a:t>Het gaat om ambulante begeleiding in groepsvorm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dirty="0">
                <a:latin typeface="Arial"/>
                <a:cs typeface="Arial"/>
              </a:rPr>
              <a:t>Dit is voor alle doelgroepen passend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dirty="0">
                <a:latin typeface="Arial"/>
                <a:cs typeface="Arial"/>
              </a:rPr>
              <a:t>Vergemakkelijkt overgang naar lichtere vormen van ondersteuning en van afschalen</a:t>
            </a:r>
          </a:p>
          <a:p>
            <a:pPr>
              <a:buFont typeface="Wingdings" panose="05000000000000000000" pitchFamily="2" charset="2"/>
              <a:buChar char="§"/>
            </a:pPr>
            <a:endParaRPr lang="nl-NL" sz="2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nl-NL" sz="2400" dirty="0">
                <a:latin typeface="Arial"/>
                <a:cs typeface="Arial"/>
              </a:rPr>
              <a:t>-Eis opnemen: minimaal 15% van het totale aanbod is groepsgericht?</a:t>
            </a:r>
          </a:p>
          <a:p>
            <a:pPr marL="0" indent="0">
              <a:buNone/>
            </a:pPr>
            <a:r>
              <a:rPr lang="nl-NL" sz="2400" dirty="0">
                <a:latin typeface="Arial"/>
                <a:cs typeface="Arial"/>
              </a:rPr>
              <a:t>-Goede voorbeelden in (regio) gemeenten bekend?</a:t>
            </a:r>
          </a:p>
        </p:txBody>
      </p:sp>
    </p:spTree>
    <p:extLst>
      <p:ext uri="{BB962C8B-B14F-4D97-AF65-F5344CB8AC3E}">
        <p14:creationId xmlns:p14="http://schemas.microsoft.com/office/powerpoint/2010/main" val="1904370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D3BD4-64F5-DAF7-FDFF-10939C06C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EAFC0B5-900A-EB44-ADA0-35214CE60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210" y="1193285"/>
            <a:ext cx="8784190" cy="3245854"/>
          </a:xfrm>
        </p:spPr>
        <p:txBody>
          <a:bodyPr/>
          <a:lstStyle/>
          <a:p>
            <a:r>
              <a:rPr lang="nl-NL" sz="4000">
                <a:latin typeface="Arial"/>
                <a:cs typeface="Arial"/>
              </a:rPr>
              <a:t>Dialoog Sociale basis</a:t>
            </a:r>
            <a:br>
              <a:rPr lang="nl-NL" sz="28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3984476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EC00ADF8-4A60-9A12-B903-6CE40B1D5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</p:spPr>
        <p:txBody>
          <a:bodyPr/>
          <a:lstStyle/>
          <a:p>
            <a:r>
              <a:rPr lang="nl-NL">
                <a:latin typeface="Arial"/>
                <a:cs typeface="Arial"/>
              </a:rPr>
              <a:t>Dialoog 2 Verwacht van aanbieders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4234389-2FD0-0140-EB3C-1B1612B88CD5}"/>
              </a:ext>
            </a:extLst>
          </p:cNvPr>
          <p:cNvSpPr txBox="1"/>
          <p:nvPr/>
        </p:nvSpPr>
        <p:spPr>
          <a:xfrm>
            <a:off x="1140823" y="1672046"/>
            <a:ext cx="86911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buFont typeface="Wingdings" panose="05000000000000000000" pitchFamily="2" charset="2"/>
              <a:buChar char="§"/>
            </a:pPr>
            <a:r>
              <a:rPr lang="nl-NL" sz="2400" dirty="0">
                <a:latin typeface="Segoe UI" panose="020B0502040204020203" pitchFamily="34" charset="0"/>
                <a:cs typeface="Segoe UI" panose="020B0502040204020203" pitchFamily="34" charset="0"/>
              </a:rPr>
              <a:t>Actieve rol bij het versterken van het netwerk en het verbinden van inwoners met de sociale basis:</a:t>
            </a:r>
          </a:p>
          <a:p>
            <a:pPr marL="285750" lvl="0" indent="-285750" fontAlgn="base">
              <a:buFontTx/>
              <a:buChar char="-"/>
            </a:pPr>
            <a:r>
              <a:rPr lang="nl-NL" sz="2400" dirty="0">
                <a:latin typeface="Segoe UI" panose="020B0502040204020203" pitchFamily="34" charset="0"/>
                <a:cs typeface="Segoe UI" panose="020B0502040204020203" pitchFamily="34" charset="0"/>
              </a:rPr>
              <a:t>Zelfredzaamheid</a:t>
            </a:r>
          </a:p>
          <a:p>
            <a:pPr marL="285750" lvl="0" indent="-285750" fontAlgn="base">
              <a:buFontTx/>
              <a:buChar char="-"/>
            </a:pPr>
            <a:r>
              <a:rPr lang="nl-NL" sz="2400" dirty="0">
                <a:latin typeface="Segoe UI" panose="020B0502040204020203" pitchFamily="34" charset="0"/>
                <a:cs typeface="Segoe UI" panose="020B0502040204020203" pitchFamily="34" charset="0"/>
              </a:rPr>
              <a:t>Participatie</a:t>
            </a:r>
          </a:p>
          <a:p>
            <a:pPr lvl="0" fontAlgn="base"/>
            <a:endParaRPr lang="nl-NL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lvl="0" indent="-285750" fontAlgn="base">
              <a:buFont typeface="Wingdings" panose="05000000000000000000" pitchFamily="2" charset="2"/>
              <a:buChar char="§"/>
            </a:pPr>
            <a:r>
              <a:rPr lang="nl-NL" sz="2400" dirty="0">
                <a:latin typeface="Segoe UI" panose="020B0502040204020203" pitchFamily="34" charset="0"/>
                <a:cs typeface="Segoe UI" panose="020B0502040204020203" pitchFamily="34" charset="0"/>
              </a:rPr>
              <a:t>Inwoners actief ondersteunen bij de samenwerking met de sociale basis. </a:t>
            </a:r>
          </a:p>
          <a:p>
            <a:pPr lvl="0" fontAlgn="base"/>
            <a:r>
              <a:rPr lang="nl-NL" sz="2400" dirty="0">
                <a:latin typeface="Segoe UI" panose="020B0502040204020203" pitchFamily="34" charset="0"/>
                <a:cs typeface="Segoe UI" panose="020B0502040204020203" pitchFamily="34" charset="0"/>
              </a:rPr>
              <a:t>- Deze verwachting geldt voor alle doelgroepen. </a:t>
            </a:r>
          </a:p>
          <a:p>
            <a:pPr lvl="0" fontAlgn="base"/>
            <a:r>
              <a:rPr lang="nl-NL" sz="2400" dirty="0">
                <a:latin typeface="Segoe UI" panose="020B0502040204020203" pitchFamily="34" charset="0"/>
                <a:cs typeface="Segoe UI" panose="020B0502040204020203" pitchFamily="34" charset="0"/>
              </a:rPr>
              <a:t>- Dit wordt opgenomen in het programma van Eisen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14429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1BC95-75C8-1F91-59B4-9517C710D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C0491E0D-3231-F760-176C-DB591D5A2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</p:spPr>
        <p:txBody>
          <a:bodyPr/>
          <a:lstStyle/>
          <a:p>
            <a:r>
              <a:rPr lang="nl-NL"/>
              <a:t>Dialoog 2 Sociale basis (vervolg)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41E223A-6512-C464-3EF2-AADDC8EB5035}"/>
              </a:ext>
            </a:extLst>
          </p:cNvPr>
          <p:cNvSpPr txBox="1"/>
          <p:nvPr/>
        </p:nvSpPr>
        <p:spPr>
          <a:xfrm>
            <a:off x="566057" y="1637211"/>
            <a:ext cx="985810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>
                <a:latin typeface="Segoe UI" panose="020B0502040204020203" pitchFamily="34" charset="0"/>
                <a:cs typeface="Segoe UI" panose="020B0502040204020203" pitchFamily="34" charset="0"/>
              </a:rPr>
              <a:t>Belangrijk voor succesvolle inzet in sociale basis: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sz="2400">
                <a:latin typeface="Segoe UI" panose="020B0502040204020203" pitchFamily="34" charset="0"/>
                <a:cs typeface="Segoe UI" panose="020B0502040204020203" pitchFamily="34" charset="0"/>
              </a:rPr>
              <a:t>warme overdracht,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sz="2400">
                <a:latin typeface="Segoe UI" panose="020B0502040204020203" pitchFamily="34" charset="0"/>
                <a:cs typeface="Segoe UI" panose="020B0502040204020203" pitchFamily="34" charset="0"/>
              </a:rPr>
              <a:t>begeleiding naar voorzieningen,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sz="2400">
                <a:latin typeface="Segoe UI" panose="020B0502040204020203" pitchFamily="34" charset="0"/>
                <a:cs typeface="Segoe UI" panose="020B0502040204020203" pitchFamily="34" charset="0"/>
              </a:rPr>
              <a:t>voldoende beschikbaar en passend aanbod,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sz="2400">
                <a:latin typeface="Segoe UI" panose="020B0502040204020203" pitchFamily="34" charset="0"/>
                <a:cs typeface="Segoe UI" panose="020B0502040204020203" pitchFamily="34" charset="0"/>
              </a:rPr>
              <a:t>een actuele en goed vindbare sociale kaart,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sz="2400">
                <a:latin typeface="Segoe UI" panose="020B0502040204020203" pitchFamily="34" charset="0"/>
                <a:cs typeface="Segoe UI" panose="020B0502040204020203" pitchFamily="34" charset="0"/>
              </a:rPr>
              <a:t>ruimte voor maatwerk en waar nodig weer kunnen opschalen, 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sz="2400">
                <a:latin typeface="Segoe UI" panose="020B0502040204020203" pitchFamily="34" charset="0"/>
                <a:cs typeface="Segoe UI" panose="020B0502040204020203" pitchFamily="34" charset="0"/>
              </a:rPr>
              <a:t>goede samenwerking tussen aanbieders, welzijnspartijen en het Sociaal Wijkteam. </a:t>
            </a:r>
          </a:p>
          <a:p>
            <a:r>
              <a:rPr lang="nl-NL" sz="2400"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062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DCC32-AC6E-91CD-0E1F-6C0576CE6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5C928E4-424E-C7F6-6799-31811923C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210" y="1193285"/>
            <a:ext cx="8784190" cy="3245854"/>
          </a:xfrm>
        </p:spPr>
        <p:txBody>
          <a:bodyPr/>
          <a:lstStyle/>
          <a:p>
            <a:r>
              <a:rPr lang="nl-NL" sz="4000">
                <a:latin typeface="Arial"/>
                <a:cs typeface="Arial"/>
              </a:rPr>
              <a:t>Dialoog Innovatie</a:t>
            </a:r>
            <a:br>
              <a:rPr lang="nl-NL" sz="2800">
                <a:latin typeface="Arial"/>
                <a:cs typeface="Arial"/>
              </a:rPr>
            </a:br>
            <a:br>
              <a:rPr lang="nl-NL" sz="2800">
                <a:latin typeface="Arial"/>
                <a:cs typeface="Arial"/>
              </a:rPr>
            </a:br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1736185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9C44F-C3C1-5C54-0D87-0E63D0E9F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B25392AA-347B-53D8-DD98-D9DD579C1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</p:spPr>
        <p:txBody>
          <a:bodyPr/>
          <a:lstStyle/>
          <a:p>
            <a:r>
              <a:rPr lang="nl-NL"/>
              <a:t>Dialoog 3 Innovatie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D7C1376-1100-26B9-B2B5-A1ACA812D037}"/>
              </a:ext>
            </a:extLst>
          </p:cNvPr>
          <p:cNvSpPr txBox="1"/>
          <p:nvPr/>
        </p:nvSpPr>
        <p:spPr>
          <a:xfrm>
            <a:off x="566057" y="1637211"/>
            <a:ext cx="985810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Uitgangspunten: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Biedt positieve bijdrage voor de inwoner:</a:t>
            </a:r>
          </a:p>
          <a:p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     Méér eigen regie, zelfredzaamheid en participatie 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Draagt bij aan de verbetering van de kwaliteit van het leven van de inwoner.  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Daardoor minder intensieve of langere zorgtrajecten 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Inzet digitale middelen en AI moet veilig zijn met in achtneming van de wet- en regelgeving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nl-NL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nl-NL" sz="2400" dirty="0">
                <a:latin typeface="Segoe UI" panose="020B0502040204020203" pitchFamily="34" charset="0"/>
                <a:cs typeface="Segoe UI" panose="020B0502040204020203" pitchFamily="34" charset="0"/>
              </a:rPr>
              <a:t>=&gt;Hoe kunnen we ruimte bieden voor innovatie en experimenteren, zonder dat dit leidt tot extra administratieve lasten?  </a:t>
            </a:r>
          </a:p>
          <a:p>
            <a:endParaRPr lang="nl-NL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589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1F7CF-BBDF-1348-C10E-9E7A49644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E45165A3-DAA8-D567-A145-87A3155A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27" y="431466"/>
            <a:ext cx="10515600" cy="748856"/>
          </a:xfrm>
        </p:spPr>
        <p:txBody>
          <a:bodyPr/>
          <a:lstStyle/>
          <a:p>
            <a:r>
              <a:rPr lang="nl-NL"/>
              <a:t>Dialoog 3 Innovatie (vervolg)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B14DEC2-CE87-AB10-655D-E98AFC71277A}"/>
              </a:ext>
            </a:extLst>
          </p:cNvPr>
          <p:cNvSpPr txBox="1"/>
          <p:nvPr/>
        </p:nvSpPr>
        <p:spPr>
          <a:xfrm>
            <a:off x="566057" y="1637211"/>
            <a:ext cx="985810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We zijn voornemens om eisen op te nemen ten aanzien van informatiebeveiliging, zoals ISO 27001, NEN 7510</a:t>
            </a:r>
          </a:p>
          <a:p>
            <a:endParaRPr lang="nl-NL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nl-NL" sz="2800" dirty="0">
                <a:latin typeface="Segoe UI" panose="020B0502040204020203" pitchFamily="34" charset="0"/>
                <a:cs typeface="Segoe UI" panose="020B0502040204020203" pitchFamily="34" charset="0"/>
              </a:rPr>
              <a:t>=&gt; Heeft u op dit moment een van deze certificaten of een andere?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0646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7B820-11A8-DE32-39AB-B690BD642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088EB05B-0673-7F3B-BDEC-7167A86562B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2" t="10932" r="22378" b="6780"/>
          <a:stretch>
            <a:fillRect/>
          </a:stretch>
        </p:blipFill>
        <p:spPr>
          <a:xfrm>
            <a:off x="6096000" y="0"/>
            <a:ext cx="6095999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DD9658D-E8C6-4991-41FC-CEFCDBDA0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147" y="1122363"/>
            <a:ext cx="6567772" cy="1522800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nl-NL" sz="4000">
                <a:latin typeface="Arial"/>
                <a:cs typeface="Arial"/>
              </a:rPr>
            </a:br>
            <a:r>
              <a:rPr lang="nl-NL" sz="4000">
                <a:latin typeface="Arial"/>
                <a:cs typeface="Arial"/>
              </a:rPr>
              <a:t>Bedankt voor jullie aanwezigheid</a:t>
            </a:r>
            <a:br>
              <a:rPr lang="nl-NL" sz="4000">
                <a:latin typeface="Arial"/>
                <a:cs typeface="Arial"/>
              </a:rPr>
            </a:br>
            <a:r>
              <a:rPr lang="nl-NL" sz="4000">
                <a:latin typeface="Arial"/>
                <a:cs typeface="Arial"/>
              </a:rPr>
              <a:t>&amp; input!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B04778AC-5964-F3EB-D013-127DDDBC8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029" y="3734526"/>
            <a:ext cx="5539908" cy="236655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/>
            <a:endParaRPr lang="nl-NL" b="1">
              <a:latin typeface="Arial"/>
              <a:cs typeface="Arial"/>
            </a:endParaRPr>
          </a:p>
          <a:p>
            <a:pPr algn="ctr"/>
            <a:endParaRPr lang="nl-NL" b="1">
              <a:latin typeface="Arial"/>
              <a:cs typeface="Arial"/>
            </a:endParaRPr>
          </a:p>
          <a:p>
            <a:pPr algn="ctr"/>
            <a:endParaRPr lang="nl-NL" b="1">
              <a:latin typeface="Arial"/>
              <a:cs typeface="Arial"/>
            </a:endParaRPr>
          </a:p>
          <a:p>
            <a:pPr algn="ctr"/>
            <a:endParaRPr lang="nl-NL" b="1">
              <a:latin typeface="Arial"/>
              <a:cs typeface="Arial"/>
            </a:endParaRPr>
          </a:p>
          <a:p>
            <a:pPr algn="ctr"/>
            <a:r>
              <a:rPr lang="nl-NL" b="1">
                <a:latin typeface="Arial"/>
                <a:cs typeface="Arial"/>
              </a:rPr>
              <a:t>Het inkoopteam gemeente Zwolle</a:t>
            </a:r>
            <a:endParaRPr lang="en-US"/>
          </a:p>
        </p:txBody>
      </p:sp>
      <p:pic>
        <p:nvPicPr>
          <p:cNvPr id="13" name="Afbeelding 12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C0F03BCA-31BD-2094-133B-96AF3EBC0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  <p:pic>
        <p:nvPicPr>
          <p:cNvPr id="8" name="Afbeelding 7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76A7DCD9-03C8-7F19-D9B4-1AC0619C5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200" y="0"/>
            <a:ext cx="1522800" cy="15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42544"/>
      </p:ext>
    </p:extLst>
  </p:cSld>
  <p:clrMapOvr>
    <a:masterClrMapping/>
  </p:clrMapOvr>
</p:sld>
</file>

<file path=ppt/theme/theme1.xml><?xml version="1.0" encoding="utf-8"?>
<a:theme xmlns:a="http://schemas.openxmlformats.org/drawingml/2006/main" name="Thema1">
  <a:themeElements>
    <a:clrScheme name="Aangepast 1">
      <a:dk1>
        <a:sysClr val="windowText" lastClr="000000"/>
      </a:dk1>
      <a:lt1>
        <a:sysClr val="window" lastClr="FFFFFF"/>
      </a:lt1>
      <a:dk2>
        <a:srgbClr val="0047BB"/>
      </a:dk2>
      <a:lt2>
        <a:srgbClr val="E8E7F3"/>
      </a:lt2>
      <a:accent1>
        <a:srgbClr val="DE1B76"/>
      </a:accent1>
      <a:accent2>
        <a:srgbClr val="140B88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Zwolle huisstijl 2025_default" id="{FD539135-6F5A-40F6-AC2F-660C85179162}" vid="{AE61EBDC-1333-42AC-958A-7EC2AA9E1C5E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22AF301AB5824C940705505F9283C7" ma:contentTypeVersion="21" ma:contentTypeDescription="Een nieuw document maken." ma:contentTypeScope="" ma:versionID="aeb1a481123659bef86153192fe3102c">
  <xsd:schema xmlns:xsd="http://www.w3.org/2001/XMLSchema" xmlns:xs="http://www.w3.org/2001/XMLSchema" xmlns:p="http://schemas.microsoft.com/office/2006/metadata/properties" xmlns:ns2="558c601a-c172-4142-980b-33deeaa1e95d" xmlns:ns3="128ee3f7-829e-4555-9a1a-4c53ac6fd304" targetNamespace="http://schemas.microsoft.com/office/2006/metadata/properties" ma:root="true" ma:fieldsID="b250b39f6dc7b1ae2fa6dc48221f6cac" ns2:_="" ns3:_="">
    <xsd:import namespace="558c601a-c172-4142-980b-33deeaa1e95d"/>
    <xsd:import namespace="128ee3f7-829e-4555-9a1a-4c53ac6fd30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2:_dlc_DocId" minOccurs="0"/>
                <xsd:element ref="ns2:_dlc_DocIdUrl" minOccurs="0"/>
                <xsd:element ref="ns2:_dlc_DocIdPersistId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CATSCM" minOccurs="0"/>
                <xsd:element ref="ns3:MediaServiceSearchProperties" minOccurs="0"/>
                <xsd:element ref="ns3:Pad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8c601a-c172-4142-980b-33deeaa1e95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19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Url" ma:index="20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6" nillable="true" ma:displayName="Taxonomy Catch All Column" ma:hidden="true" ma:list="{9392851b-d907-4c17-aeb4-e7e7e5d713d0}" ma:internalName="TaxCatchAll" ma:showField="CatchAllData" ma:web="558c601a-c172-4142-980b-33deeaa1e9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ee3f7-829e-4555-9a1a-4c53ac6fd3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Afbeeldingtags" ma:readOnly="false" ma:fieldId="{5cf76f15-5ced-4ddc-b409-7134ff3c332f}" ma:taxonomyMulti="true" ma:sspId="0b59a455-64ee-4abd-a5da-46dd229479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CATSCM" ma:index="28" nillable="true" ma:displayName="Onderwerp" ma:format="Dropdown" ma:internalName="CATSCM">
      <xsd:simpleType>
        <xsd:restriction base="dms:Text">
          <xsd:maxLength value="255"/>
        </xsd:restriction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Pad" ma:index="30" nillable="true" ma:displayName="Pad" ma:format="Hyperlink" ma:internalName="Pad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8c601a-c172-4142-980b-33deeaa1e95d" xsi:nil="true"/>
    <lcf76f155ced4ddcb4097134ff3c332f xmlns="128ee3f7-829e-4555-9a1a-4c53ac6fd304">
      <Terms xmlns="http://schemas.microsoft.com/office/infopath/2007/PartnerControls"/>
    </lcf76f155ced4ddcb4097134ff3c332f>
    <Pad xmlns="128ee3f7-829e-4555-9a1a-4c53ac6fd304">
      <Url xsi:nil="true"/>
      <Description xsi:nil="true"/>
    </Pad>
    <CATSCM xmlns="128ee3f7-829e-4555-9a1a-4c53ac6fd304" xsi:nil="true"/>
    <_dlc_DocId xmlns="558c601a-c172-4142-980b-33deeaa1e95d">RCUS45HN67DU-974321440-410537</_dlc_DocId>
    <_dlc_DocIdUrl xmlns="558c601a-c172-4142-980b-33deeaa1e95d">
      <Url>https://sscons.sharepoint.com/sites/ORG-IC/_layouts/15/DocIdRedir.aspx?ID=RCUS45HN67DU-974321440-410537</Url>
      <Description>RCUS45HN67DU-974321440-410537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45546D6-97E5-4A97-AFBB-CE2B5B9E2CE4}"/>
</file>

<file path=customXml/itemProps2.xml><?xml version="1.0" encoding="utf-8"?>
<ds:datastoreItem xmlns:ds="http://schemas.openxmlformats.org/officeDocument/2006/customXml" ds:itemID="{F80476F4-23C2-41A1-A410-27BB236FF905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sharepoint/v3/fields"/>
    <ds:schemaRef ds:uri="http://schemas.openxmlformats.org/package/2006/metadata/core-properties"/>
    <ds:schemaRef ds:uri="http://purl.org/dc/terms/"/>
    <ds:schemaRef ds:uri="f8c85243-483e-40da-ab9a-31822a170ea8"/>
    <ds:schemaRef ds:uri="7f75adf7-27e2-48dd-b364-911dfc24c62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AC8F6A5-88E4-467A-AF77-AB3769C7A24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CC65844-A823-48C9-8FDC-A6E994A90401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666</Words>
  <Application>Microsoft Office PowerPoint</Application>
  <PresentationFormat>Breedbeeld</PresentationFormat>
  <Paragraphs>128</Paragraphs>
  <Slides>19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5" baseType="lpstr">
      <vt:lpstr>Aptos</vt:lpstr>
      <vt:lpstr>Arial</vt:lpstr>
      <vt:lpstr>DINOT</vt:lpstr>
      <vt:lpstr>Segoe UI</vt:lpstr>
      <vt:lpstr>Wingdings</vt:lpstr>
      <vt:lpstr>Thema1</vt:lpstr>
      <vt:lpstr> Marktconsultatie </vt:lpstr>
      <vt:lpstr>Agenda   15:15-15:20 uur: Welkom 15.20-15:30 uur:  Inleiding en doel bijeenkomst 15:30-16:55 uur     Dialoog 1: Productomschrijving      Dialoog 2: Sociale basis     Dialoog 3: Innovatie 16:55-17:00 uur:   Afsluiting  </vt:lpstr>
      <vt:lpstr>Doel </vt:lpstr>
      <vt:lpstr>Ambulante begeleiding</vt:lpstr>
      <vt:lpstr>Ambulante begeleiding</vt:lpstr>
      <vt:lpstr>Inkooptraject</vt:lpstr>
      <vt:lpstr>5 Belangrijkste punten</vt:lpstr>
      <vt:lpstr>Dialoog Productomschrijving    </vt:lpstr>
      <vt:lpstr>Dialoog 1a Onderscheid tussen de producten</vt:lpstr>
      <vt:lpstr>Dialoog 1a Onderscheid tussen de producten </vt:lpstr>
      <vt:lpstr>Dialoog 1b Omvang van de ondersteuning </vt:lpstr>
      <vt:lpstr>Dialoog 1c Groepsgerichte begeleiding </vt:lpstr>
      <vt:lpstr>Dialoog Sociale basis  </vt:lpstr>
      <vt:lpstr>Dialoog 2 Verwacht van aanbieders </vt:lpstr>
      <vt:lpstr>Dialoog 2 Sociale basis (vervolg) </vt:lpstr>
      <vt:lpstr>Dialoog Innovatie  </vt:lpstr>
      <vt:lpstr>Dialoog 3 Innovatie</vt:lpstr>
      <vt:lpstr>Dialoog 3 Innovatie (vervolg)</vt:lpstr>
      <vt:lpstr> Bedankt voor jullie aanwezigheid &amp; input!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Pruik, L. (Laura)</dc:creator>
  <cp:lastModifiedBy>Jovana Urukalo</cp:lastModifiedBy>
  <cp:revision>33</cp:revision>
  <dcterms:created xsi:type="dcterms:W3CDTF">2026-06-04T09:28:58Z</dcterms:created>
  <dcterms:modified xsi:type="dcterms:W3CDTF">2026-10-28T13:52:39Z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0x0101003C22AF301AB5824C940705505F9283C7</vt:lpwstr>
  </property>
  <property fmtid="{D5CDD505-2E9C-101B-9397-08002B2CF9AE}" pid="3" name="MediaServiceImageTags">
    <vt:lpwstr/>
  </property>
  <property fmtid="{D5CDD505-2E9C-101B-9397-08002B2CF9AE}" pid="4" name="_dlc_DocIdItemGuid">
    <vt:lpwstr>9e6a3320-544b-43ec-a0fe-7ba41a6520bd</vt:lpwstr>
  </property>
</Properties>
</file>