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5"/>
    <p:sldMasterId id="2147483722" r:id="rId6"/>
    <p:sldMasterId id="2147483748" r:id="rId7"/>
  </p:sldMasterIdLst>
  <p:notesMasterIdLst>
    <p:notesMasterId r:id="rId27"/>
  </p:notesMasterIdLst>
  <p:sldIdLst>
    <p:sldId id="2145708476" r:id="rId8"/>
    <p:sldId id="2145708509" r:id="rId9"/>
    <p:sldId id="2145708480" r:id="rId10"/>
    <p:sldId id="439" r:id="rId11"/>
    <p:sldId id="260" r:id="rId12"/>
    <p:sldId id="2145708500" r:id="rId13"/>
    <p:sldId id="2145708492" r:id="rId14"/>
    <p:sldId id="2145708501" r:id="rId15"/>
    <p:sldId id="2145708491" r:id="rId16"/>
    <p:sldId id="2145708504" r:id="rId17"/>
    <p:sldId id="2145708511" r:id="rId18"/>
    <p:sldId id="2145708502" r:id="rId19"/>
    <p:sldId id="2145708503" r:id="rId20"/>
    <p:sldId id="2145708505" r:id="rId21"/>
    <p:sldId id="2145708506" r:id="rId22"/>
    <p:sldId id="2145708507" r:id="rId23"/>
    <p:sldId id="2145708508" r:id="rId24"/>
    <p:sldId id="2145708510" r:id="rId25"/>
    <p:sldId id="2145708499" r:id="rId2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021AE01-5A54-1613-D63E-0F3F6FB20E63}" name="Bruggeman, Jelmer (RWS PPO)" initials="JB" userId="S::jelmer.bruggeman@rws.nl::ea0d07eb-c097-46b4-b692-90dfba840219" providerId="AD"/>
  <p188:author id="{C9645413-0594-6801-642E-1659632BE3D5}" name="Os, Quirin van (RWS MN)" initials="QO" userId="S::quirin.van.os@rws.nl::ff3d145d-7fc1-4ca2-a5e0-f2fffd2590f2" providerId="AD"/>
  <p188:author id="{21C1672F-1082-ABA1-891C-F8426BA878C0}" name="Waning, Moyra van (RWS GPO)" initials="MW" userId="S::moyra.van.waning@rws.nl::d58a32f7-3e6a-417f-a0f7-542d3692f869" providerId="AD"/>
  <p188:author id="{7CF5F249-F5A3-55CC-AF05-680B7C940A38}" name="Norel, Niels van (RWS GPO)" initials="NN" userId="S::niels.van.norel@rws.nl::8434df29-1957-4cf5-94d1-dafb8bb9812c" providerId="AD"/>
  <p188:author id="{38B5FBBB-2037-F43F-2CD8-5378E3EBF441}" name="Fennell, Gijs (RWS WVL)" initials="GF" userId="S::gijs.fennell@rws.nl::3e2e1798-44f9-4ef7-9a32-de30e8566945" providerId="AD"/>
  <p188:author id="{1BCFE3BE-4781-293C-6AC0-BDCB402600CE}" name="Daal, Toinja van (RWS CD)" initials="TD" userId="S::toinja.van.daal@rws.nl::30f46e3c-7eca-41f3-b824-c3a04d69fd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3E75"/>
    <a:srgbClr val="F9E21E"/>
    <a:srgbClr val="94AAC0"/>
    <a:srgbClr val="848F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32" autoAdjust="0"/>
    <p:restoredTop sz="82479" autoAdjust="0"/>
  </p:normalViewPr>
  <p:slideViewPr>
    <p:cSldViewPr>
      <p:cViewPr varScale="1">
        <p:scale>
          <a:sx n="91" d="100"/>
          <a:sy n="91" d="100"/>
        </p:scale>
        <p:origin x="143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microsoft.com/office/2018/10/relationships/authors" Target="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svg"/><Relationship Id="rId1" Type="http://schemas.openxmlformats.org/officeDocument/2006/relationships/image" Target="../media/image16.sv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image" Target="../media/image19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svg"/><Relationship Id="rId1" Type="http://schemas.openxmlformats.org/officeDocument/2006/relationships/image" Target="../media/image22.svg"/><Relationship Id="rId4" Type="http://schemas.openxmlformats.org/officeDocument/2006/relationships/image" Target="../media/image25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svg"/><Relationship Id="rId1" Type="http://schemas.openxmlformats.org/officeDocument/2006/relationships/image" Target="../media/image16.sv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svg"/><Relationship Id="rId1" Type="http://schemas.openxmlformats.org/officeDocument/2006/relationships/image" Target="../media/image19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svg"/><Relationship Id="rId1" Type="http://schemas.openxmlformats.org/officeDocument/2006/relationships/image" Target="../media/image22.svg"/><Relationship Id="rId4" Type="http://schemas.openxmlformats.org/officeDocument/2006/relationships/image" Target="../media/image2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68E983-8164-4808-B327-5283DA869837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A1CE4303-2436-4604-B9A0-A6D5A965025F}">
      <dgm:prSet phldrT="[Tekst]" phldr="0"/>
      <dgm:spPr>
        <a:solidFill>
          <a:schemeClr val="tx1"/>
        </a:solidFill>
      </dgm:spPr>
      <dgm:t>
        <a:bodyPr/>
        <a:lstStyle/>
        <a:p>
          <a:r>
            <a:rPr lang="nl-NL" dirty="0"/>
            <a:t>Voorstellen</a:t>
          </a:r>
        </a:p>
      </dgm:t>
    </dgm:pt>
    <dgm:pt modelId="{FF98DC64-4765-4F04-AF18-1CA38A5B9398}" type="parTrans" cxnId="{D0C218CD-5025-4ADA-8CCF-92B87E9672F1}">
      <dgm:prSet/>
      <dgm:spPr/>
      <dgm:t>
        <a:bodyPr/>
        <a:lstStyle/>
        <a:p>
          <a:endParaRPr lang="nl-NL"/>
        </a:p>
      </dgm:t>
    </dgm:pt>
    <dgm:pt modelId="{F36CF707-D4E7-462D-91EA-6AFF188D541E}" type="sibTrans" cxnId="{D0C218CD-5025-4ADA-8CCF-92B87E9672F1}">
      <dgm:prSet/>
      <dgm:spPr/>
      <dgm:t>
        <a:bodyPr/>
        <a:lstStyle/>
        <a:p>
          <a:endParaRPr lang="nl-NL"/>
        </a:p>
      </dgm:t>
    </dgm:pt>
    <dgm:pt modelId="{875A3087-0842-4CAF-A1AD-DE967C8EB2D9}">
      <dgm:prSet phldrT="[Tekst]" phldr="0"/>
      <dgm:spPr/>
      <dgm:t>
        <a:bodyPr/>
        <a:lstStyle/>
        <a:p>
          <a:r>
            <a:rPr lang="nl-NL" dirty="0"/>
            <a:t>Soscha Wijman, Harald Polman &amp; Jelmer Bruggeman</a:t>
          </a:r>
        </a:p>
      </dgm:t>
    </dgm:pt>
    <dgm:pt modelId="{30E98FD7-2DFE-43EE-823F-9773F4FD4597}" type="parTrans" cxnId="{24BC7B88-E681-4AA6-9B85-307B475D5BCB}">
      <dgm:prSet/>
      <dgm:spPr/>
      <dgm:t>
        <a:bodyPr/>
        <a:lstStyle/>
        <a:p>
          <a:endParaRPr lang="nl-NL"/>
        </a:p>
      </dgm:t>
    </dgm:pt>
    <dgm:pt modelId="{8C8958CB-621D-488D-B449-7CD9615DCFE9}" type="sibTrans" cxnId="{24BC7B88-E681-4AA6-9B85-307B475D5BCB}">
      <dgm:prSet/>
      <dgm:spPr/>
      <dgm:t>
        <a:bodyPr/>
        <a:lstStyle/>
        <a:p>
          <a:endParaRPr lang="nl-NL"/>
        </a:p>
      </dgm:t>
    </dgm:pt>
    <dgm:pt modelId="{0712D162-C9F5-4D8D-9C5E-B52699DA5F31}">
      <dgm:prSet phldrT="[Tekst]" phldr="0"/>
      <dgm:spPr>
        <a:solidFill>
          <a:schemeClr val="tx1"/>
        </a:solidFill>
      </dgm:spPr>
      <dgm:t>
        <a:bodyPr/>
        <a:lstStyle/>
        <a:p>
          <a:r>
            <a:rPr lang="nl-NL" dirty="0"/>
            <a:t>Doel </a:t>
          </a:r>
          <a:r>
            <a:rPr lang="nl-NL" dirty="0" err="1"/>
            <a:t>bijeenkkomst</a:t>
          </a:r>
          <a:endParaRPr lang="nl-NL" dirty="0"/>
        </a:p>
      </dgm:t>
    </dgm:pt>
    <dgm:pt modelId="{9E4CBF9A-8A05-4DB4-A809-FACA8D31C6CD}" type="parTrans" cxnId="{456490D7-C1DE-41D2-B0AF-C5FCBACB3E35}">
      <dgm:prSet/>
      <dgm:spPr/>
      <dgm:t>
        <a:bodyPr/>
        <a:lstStyle/>
        <a:p>
          <a:endParaRPr lang="nl-NL"/>
        </a:p>
      </dgm:t>
    </dgm:pt>
    <dgm:pt modelId="{5A649739-D010-4CD7-AE97-72E37C3D6785}" type="sibTrans" cxnId="{456490D7-C1DE-41D2-B0AF-C5FCBACB3E35}">
      <dgm:prSet/>
      <dgm:spPr/>
      <dgm:t>
        <a:bodyPr/>
        <a:lstStyle/>
        <a:p>
          <a:endParaRPr lang="nl-NL"/>
        </a:p>
      </dgm:t>
    </dgm:pt>
    <dgm:pt modelId="{4AD988AE-3942-4CE9-B6F9-7A835E8DB4B0}">
      <dgm:prSet phldrT="[Tekst]"/>
      <dgm:spPr/>
      <dgm:t>
        <a:bodyPr/>
        <a:lstStyle/>
        <a:p>
          <a:pPr>
            <a:buNone/>
          </a:pPr>
          <a:r>
            <a:rPr lang="nl-NL" b="0" i="0" dirty="0"/>
            <a:t>Deze bijeenkomst dient ter verduidelijking van de aanbesteding. Alle formele vragen verlopen via </a:t>
          </a:r>
          <a:r>
            <a:rPr lang="nl-NL" b="0" i="0" dirty="0" err="1"/>
            <a:t>TenderNed</a:t>
          </a:r>
          <a:r>
            <a:rPr lang="nl-NL" b="0" i="0" dirty="0"/>
            <a:t>.</a:t>
          </a:r>
          <a:endParaRPr lang="nl-NL" dirty="0"/>
        </a:p>
      </dgm:t>
    </dgm:pt>
    <dgm:pt modelId="{386B4CEF-BE0C-45B0-8A91-24B90E415B58}" type="parTrans" cxnId="{BA2F7730-88A9-42F1-976B-C0F1281B8937}">
      <dgm:prSet/>
      <dgm:spPr/>
      <dgm:t>
        <a:bodyPr/>
        <a:lstStyle/>
        <a:p>
          <a:endParaRPr lang="nl-NL"/>
        </a:p>
      </dgm:t>
    </dgm:pt>
    <dgm:pt modelId="{8DAD6ABF-B04A-4923-B113-49E958071AA1}" type="sibTrans" cxnId="{BA2F7730-88A9-42F1-976B-C0F1281B8937}">
      <dgm:prSet/>
      <dgm:spPr/>
      <dgm:t>
        <a:bodyPr/>
        <a:lstStyle/>
        <a:p>
          <a:endParaRPr lang="nl-NL"/>
        </a:p>
      </dgm:t>
    </dgm:pt>
    <dgm:pt modelId="{08612F7F-B407-46B3-A38B-6CED4BB4427B}">
      <dgm:prSet phldrT="[Tekst]" phldr="0"/>
      <dgm:spPr>
        <a:solidFill>
          <a:schemeClr val="tx1"/>
        </a:solidFill>
      </dgm:spPr>
      <dgm:t>
        <a:bodyPr/>
        <a:lstStyle/>
        <a:p>
          <a:r>
            <a:rPr lang="nl-NL" dirty="0"/>
            <a:t>Agenda</a:t>
          </a:r>
        </a:p>
      </dgm:t>
    </dgm:pt>
    <dgm:pt modelId="{6CE59FC6-1FEB-4ECB-A3D4-404D92E91A2E}" type="parTrans" cxnId="{087D9870-042F-45C0-BD17-5B0E350CEF72}">
      <dgm:prSet/>
      <dgm:spPr/>
      <dgm:t>
        <a:bodyPr/>
        <a:lstStyle/>
        <a:p>
          <a:endParaRPr lang="nl-NL"/>
        </a:p>
      </dgm:t>
    </dgm:pt>
    <dgm:pt modelId="{FB4AEB82-40C0-4AEF-BC86-DB6410DBF992}" type="sibTrans" cxnId="{087D9870-042F-45C0-BD17-5B0E350CEF72}">
      <dgm:prSet/>
      <dgm:spPr/>
      <dgm:t>
        <a:bodyPr/>
        <a:lstStyle/>
        <a:p>
          <a:endParaRPr lang="nl-NL"/>
        </a:p>
      </dgm:t>
    </dgm:pt>
    <dgm:pt modelId="{3B8BB86C-6534-42D4-8363-035759A23E79}">
      <dgm:prSet phldrT="[Tekst]" phldr="0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nl-NL" dirty="0"/>
            <a:t>- Context RWS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Waarom deze aanbesteding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Veiligheidscultuur RWS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Doelstelling VCI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Aanpak VCI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Uitdagingen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Scope opdracht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Doelgroep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Succesvolle opdrachtnemer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Contractvorm en looptijd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Gunningssystematiek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Verduidelijking inschrijving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Planning</a:t>
          </a:r>
        </a:p>
        <a:p>
          <a:pPr>
            <a:buFont typeface="Arial" panose="020B0604020202020204" pitchFamily="34" charset="0"/>
            <a:buChar char="•"/>
          </a:pPr>
          <a:r>
            <a:rPr lang="nl-NL" dirty="0"/>
            <a:t>- Q&amp;A</a:t>
          </a:r>
        </a:p>
      </dgm:t>
    </dgm:pt>
    <dgm:pt modelId="{708D866B-05C9-4355-94E5-1C4239B7592A}" type="parTrans" cxnId="{26E655BF-FD64-433C-A50C-73CA4D67AF8A}">
      <dgm:prSet/>
      <dgm:spPr/>
      <dgm:t>
        <a:bodyPr/>
        <a:lstStyle/>
        <a:p>
          <a:endParaRPr lang="nl-NL"/>
        </a:p>
      </dgm:t>
    </dgm:pt>
    <dgm:pt modelId="{DA4D008C-6F26-4440-96BD-E71D3A1E42C0}" type="sibTrans" cxnId="{26E655BF-FD64-433C-A50C-73CA4D67AF8A}">
      <dgm:prSet/>
      <dgm:spPr/>
      <dgm:t>
        <a:bodyPr/>
        <a:lstStyle/>
        <a:p>
          <a:endParaRPr lang="nl-NL"/>
        </a:p>
      </dgm:t>
    </dgm:pt>
    <dgm:pt modelId="{FD7E8684-22D2-4C30-A158-17D126F0948B}">
      <dgm:prSet/>
      <dgm:spPr/>
      <dgm:t>
        <a:bodyPr/>
        <a:lstStyle/>
        <a:p>
          <a:pPr>
            <a:buNone/>
          </a:pPr>
          <a:endParaRPr lang="nl-NL"/>
        </a:p>
      </dgm:t>
    </dgm:pt>
    <dgm:pt modelId="{C3DFCA74-3E4A-4306-8B29-C3F65C6E70F7}" type="parTrans" cxnId="{8BCC8BC2-4294-4E2D-ADED-A4B3D025C548}">
      <dgm:prSet/>
      <dgm:spPr/>
      <dgm:t>
        <a:bodyPr/>
        <a:lstStyle/>
        <a:p>
          <a:endParaRPr lang="nl-NL"/>
        </a:p>
      </dgm:t>
    </dgm:pt>
    <dgm:pt modelId="{C0E1BF4D-E54B-45C9-B4E9-22AB9BE7F3C4}" type="sibTrans" cxnId="{8BCC8BC2-4294-4E2D-ADED-A4B3D025C548}">
      <dgm:prSet/>
      <dgm:spPr/>
      <dgm:t>
        <a:bodyPr/>
        <a:lstStyle/>
        <a:p>
          <a:endParaRPr lang="nl-NL"/>
        </a:p>
      </dgm:t>
    </dgm:pt>
    <dgm:pt modelId="{C141D85C-E8CC-4C32-82FD-BEAE6A271F12}">
      <dgm:prSet/>
      <dgm:spPr/>
      <dgm:t>
        <a:bodyPr/>
        <a:lstStyle/>
        <a:p>
          <a:pPr>
            <a:buNone/>
          </a:pPr>
          <a:endParaRPr lang="nl-NL" dirty="0"/>
        </a:p>
      </dgm:t>
    </dgm:pt>
    <dgm:pt modelId="{C4F02C99-E70E-410F-8437-533D21921686}" type="parTrans" cxnId="{FA6FE615-71A0-47BC-B96F-240C3CD15410}">
      <dgm:prSet/>
      <dgm:spPr/>
      <dgm:t>
        <a:bodyPr/>
        <a:lstStyle/>
        <a:p>
          <a:endParaRPr lang="nl-NL"/>
        </a:p>
      </dgm:t>
    </dgm:pt>
    <dgm:pt modelId="{5DC751C3-C424-4FEB-AC50-79D9B4D17CA0}" type="sibTrans" cxnId="{FA6FE615-71A0-47BC-B96F-240C3CD15410}">
      <dgm:prSet/>
      <dgm:spPr/>
      <dgm:t>
        <a:bodyPr/>
        <a:lstStyle/>
        <a:p>
          <a:endParaRPr lang="nl-NL"/>
        </a:p>
      </dgm:t>
    </dgm:pt>
    <dgm:pt modelId="{DA4ACA52-1A8A-47E4-ADB0-8B722100F6D9}" type="pres">
      <dgm:prSet presAssocID="{C968E983-8164-4808-B327-5283DA869837}" presName="Name0" presStyleCnt="0">
        <dgm:presLayoutVars>
          <dgm:dir/>
          <dgm:animLvl val="lvl"/>
          <dgm:resizeHandles val="exact"/>
        </dgm:presLayoutVars>
      </dgm:prSet>
      <dgm:spPr/>
    </dgm:pt>
    <dgm:pt modelId="{6813571C-110B-4514-8460-89C1C20AECF3}" type="pres">
      <dgm:prSet presAssocID="{A1CE4303-2436-4604-B9A0-A6D5A965025F}" presName="compositeNode" presStyleCnt="0">
        <dgm:presLayoutVars>
          <dgm:bulletEnabled val="1"/>
        </dgm:presLayoutVars>
      </dgm:prSet>
      <dgm:spPr/>
    </dgm:pt>
    <dgm:pt modelId="{203284A1-7D35-4651-A0F5-580FB3BBF51B}" type="pres">
      <dgm:prSet presAssocID="{A1CE4303-2436-4604-B9A0-A6D5A965025F}" presName="bgRect" presStyleLbl="node1" presStyleIdx="0" presStyleCnt="3"/>
      <dgm:spPr/>
    </dgm:pt>
    <dgm:pt modelId="{BE8049BE-71FF-47C1-B127-60EE7C80A2E4}" type="pres">
      <dgm:prSet presAssocID="{A1CE4303-2436-4604-B9A0-A6D5A965025F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E1E3346D-5467-4082-A849-720C68C9E61D}" type="pres">
      <dgm:prSet presAssocID="{A1CE4303-2436-4604-B9A0-A6D5A965025F}" presName="childNode" presStyleLbl="node1" presStyleIdx="0" presStyleCnt="3">
        <dgm:presLayoutVars>
          <dgm:bulletEnabled val="1"/>
        </dgm:presLayoutVars>
      </dgm:prSet>
      <dgm:spPr/>
    </dgm:pt>
    <dgm:pt modelId="{36BE7966-DC82-46AE-B3FD-EFBE2E7539C0}" type="pres">
      <dgm:prSet presAssocID="{F36CF707-D4E7-462D-91EA-6AFF188D541E}" presName="hSp" presStyleCnt="0"/>
      <dgm:spPr/>
    </dgm:pt>
    <dgm:pt modelId="{B1B4E869-162B-4831-AA23-0C217B04C87E}" type="pres">
      <dgm:prSet presAssocID="{F36CF707-D4E7-462D-91EA-6AFF188D541E}" presName="vProcSp" presStyleCnt="0"/>
      <dgm:spPr/>
    </dgm:pt>
    <dgm:pt modelId="{08BD674E-972B-4A95-9C1B-76A76C42E3F8}" type="pres">
      <dgm:prSet presAssocID="{F36CF707-D4E7-462D-91EA-6AFF188D541E}" presName="vSp1" presStyleCnt="0"/>
      <dgm:spPr/>
    </dgm:pt>
    <dgm:pt modelId="{439135AE-AF1E-468B-8D94-45CCB754A06C}" type="pres">
      <dgm:prSet presAssocID="{F36CF707-D4E7-462D-91EA-6AFF188D541E}" presName="simulatedConn" presStyleLbl="solidFgAcc1" presStyleIdx="0" presStyleCnt="2"/>
      <dgm:spPr/>
    </dgm:pt>
    <dgm:pt modelId="{39E617A8-9CC0-4AD2-A2FA-EC7EF4D90CD7}" type="pres">
      <dgm:prSet presAssocID="{F36CF707-D4E7-462D-91EA-6AFF188D541E}" presName="vSp2" presStyleCnt="0"/>
      <dgm:spPr/>
    </dgm:pt>
    <dgm:pt modelId="{0B923533-BC6F-44E2-9B76-96537F760813}" type="pres">
      <dgm:prSet presAssocID="{F36CF707-D4E7-462D-91EA-6AFF188D541E}" presName="sibTrans" presStyleCnt="0"/>
      <dgm:spPr/>
    </dgm:pt>
    <dgm:pt modelId="{6FDF3958-BB33-4B1F-8381-04DC31A82A7D}" type="pres">
      <dgm:prSet presAssocID="{0712D162-C9F5-4D8D-9C5E-B52699DA5F31}" presName="compositeNode" presStyleCnt="0">
        <dgm:presLayoutVars>
          <dgm:bulletEnabled val="1"/>
        </dgm:presLayoutVars>
      </dgm:prSet>
      <dgm:spPr/>
    </dgm:pt>
    <dgm:pt modelId="{5BEE9240-F6BF-4CAF-BB10-57216FB9F423}" type="pres">
      <dgm:prSet presAssocID="{0712D162-C9F5-4D8D-9C5E-B52699DA5F31}" presName="bgRect" presStyleLbl="node1" presStyleIdx="1" presStyleCnt="3"/>
      <dgm:spPr/>
    </dgm:pt>
    <dgm:pt modelId="{6232E342-80E7-4470-9B58-6699A3BD665E}" type="pres">
      <dgm:prSet presAssocID="{0712D162-C9F5-4D8D-9C5E-B52699DA5F31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072F5265-2A00-4A76-8191-D6B18090FC1C}" type="pres">
      <dgm:prSet presAssocID="{0712D162-C9F5-4D8D-9C5E-B52699DA5F31}" presName="childNode" presStyleLbl="node1" presStyleIdx="1" presStyleCnt="3">
        <dgm:presLayoutVars>
          <dgm:bulletEnabled val="1"/>
        </dgm:presLayoutVars>
      </dgm:prSet>
      <dgm:spPr/>
    </dgm:pt>
    <dgm:pt modelId="{0B1DD5CD-C786-4B3B-BEB8-8012FE25D241}" type="pres">
      <dgm:prSet presAssocID="{5A649739-D010-4CD7-AE97-72E37C3D6785}" presName="hSp" presStyleCnt="0"/>
      <dgm:spPr/>
    </dgm:pt>
    <dgm:pt modelId="{3A81A2A8-6994-4E65-A69A-ECA2E660E6EB}" type="pres">
      <dgm:prSet presAssocID="{5A649739-D010-4CD7-AE97-72E37C3D6785}" presName="vProcSp" presStyleCnt="0"/>
      <dgm:spPr/>
    </dgm:pt>
    <dgm:pt modelId="{77497C04-D1A4-4981-9AD4-D7B4FFEFDE2B}" type="pres">
      <dgm:prSet presAssocID="{5A649739-D010-4CD7-AE97-72E37C3D6785}" presName="vSp1" presStyleCnt="0"/>
      <dgm:spPr/>
    </dgm:pt>
    <dgm:pt modelId="{765CC206-8CF6-45FD-AB75-9C8932526CF3}" type="pres">
      <dgm:prSet presAssocID="{5A649739-D010-4CD7-AE97-72E37C3D6785}" presName="simulatedConn" presStyleLbl="solidFgAcc1" presStyleIdx="1" presStyleCnt="2"/>
      <dgm:spPr/>
    </dgm:pt>
    <dgm:pt modelId="{DACCF4AC-0ADA-4E54-BCEB-8F2C374DAFCD}" type="pres">
      <dgm:prSet presAssocID="{5A649739-D010-4CD7-AE97-72E37C3D6785}" presName="vSp2" presStyleCnt="0"/>
      <dgm:spPr/>
    </dgm:pt>
    <dgm:pt modelId="{B89B827F-454F-44B8-9D9B-B898301B99C6}" type="pres">
      <dgm:prSet presAssocID="{5A649739-D010-4CD7-AE97-72E37C3D6785}" presName="sibTrans" presStyleCnt="0"/>
      <dgm:spPr/>
    </dgm:pt>
    <dgm:pt modelId="{589EB0A1-8B1C-41D2-B66A-AEF459890F05}" type="pres">
      <dgm:prSet presAssocID="{08612F7F-B407-46B3-A38B-6CED4BB4427B}" presName="compositeNode" presStyleCnt="0">
        <dgm:presLayoutVars>
          <dgm:bulletEnabled val="1"/>
        </dgm:presLayoutVars>
      </dgm:prSet>
      <dgm:spPr/>
    </dgm:pt>
    <dgm:pt modelId="{C70DFCD2-33D6-4A48-9C3E-E42C2ECE49EB}" type="pres">
      <dgm:prSet presAssocID="{08612F7F-B407-46B3-A38B-6CED4BB4427B}" presName="bgRect" presStyleLbl="node1" presStyleIdx="2" presStyleCnt="3"/>
      <dgm:spPr/>
    </dgm:pt>
    <dgm:pt modelId="{3B43CDA6-AD45-4C22-93C5-D4A348E44179}" type="pres">
      <dgm:prSet presAssocID="{08612F7F-B407-46B3-A38B-6CED4BB4427B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A09A7AE8-FCDE-466F-BE74-D664ADE4FEA7}" type="pres">
      <dgm:prSet presAssocID="{08612F7F-B407-46B3-A38B-6CED4BB4427B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E3E36001-3850-4178-91A0-5B7B966BCCB0}" type="presOf" srcId="{3B8BB86C-6534-42D4-8363-035759A23E79}" destId="{A09A7AE8-FCDE-466F-BE74-D664ADE4FEA7}" srcOrd="0" destOrd="0" presId="urn:microsoft.com/office/officeart/2005/8/layout/hProcess7"/>
    <dgm:cxn modelId="{FA6FE615-71A0-47BC-B96F-240C3CD15410}" srcId="{0712D162-C9F5-4D8D-9C5E-B52699DA5F31}" destId="{C141D85C-E8CC-4C32-82FD-BEAE6A271F12}" srcOrd="2" destOrd="0" parTransId="{C4F02C99-E70E-410F-8437-533D21921686}" sibTransId="{5DC751C3-C424-4FEB-AC50-79D9B4D17CA0}"/>
    <dgm:cxn modelId="{BA2F7730-88A9-42F1-976B-C0F1281B8937}" srcId="{0712D162-C9F5-4D8D-9C5E-B52699DA5F31}" destId="{4AD988AE-3942-4CE9-B6F9-7A835E8DB4B0}" srcOrd="0" destOrd="0" parTransId="{386B4CEF-BE0C-45B0-8A91-24B90E415B58}" sibTransId="{8DAD6ABF-B04A-4923-B113-49E958071AA1}"/>
    <dgm:cxn modelId="{39E6B438-73B8-433B-93FD-F8E809607B2D}" type="presOf" srcId="{A1CE4303-2436-4604-B9A0-A6D5A965025F}" destId="{BE8049BE-71FF-47C1-B127-60EE7C80A2E4}" srcOrd="1" destOrd="0" presId="urn:microsoft.com/office/officeart/2005/8/layout/hProcess7"/>
    <dgm:cxn modelId="{DD848F3C-960A-479F-A901-46FBF4EF612B}" type="presOf" srcId="{0712D162-C9F5-4D8D-9C5E-B52699DA5F31}" destId="{5BEE9240-F6BF-4CAF-BB10-57216FB9F423}" srcOrd="0" destOrd="0" presId="urn:microsoft.com/office/officeart/2005/8/layout/hProcess7"/>
    <dgm:cxn modelId="{087D9870-042F-45C0-BD17-5B0E350CEF72}" srcId="{C968E983-8164-4808-B327-5283DA869837}" destId="{08612F7F-B407-46B3-A38B-6CED4BB4427B}" srcOrd="2" destOrd="0" parTransId="{6CE59FC6-1FEB-4ECB-A3D4-404D92E91A2E}" sibTransId="{FB4AEB82-40C0-4AEF-BC86-DB6410DBF992}"/>
    <dgm:cxn modelId="{C20FDF70-7CFC-42E0-A468-B6478A126C1E}" type="presOf" srcId="{08612F7F-B407-46B3-A38B-6CED4BB4427B}" destId="{3B43CDA6-AD45-4C22-93C5-D4A348E44179}" srcOrd="1" destOrd="0" presId="urn:microsoft.com/office/officeart/2005/8/layout/hProcess7"/>
    <dgm:cxn modelId="{7A982751-33F6-439B-9355-F28B9099A1B6}" type="presOf" srcId="{FD7E8684-22D2-4C30-A158-17D126F0948B}" destId="{072F5265-2A00-4A76-8191-D6B18090FC1C}" srcOrd="0" destOrd="1" presId="urn:microsoft.com/office/officeart/2005/8/layout/hProcess7"/>
    <dgm:cxn modelId="{EBFCEF72-17CB-4DC1-8273-22EB7F725CBA}" type="presOf" srcId="{C141D85C-E8CC-4C32-82FD-BEAE6A271F12}" destId="{072F5265-2A00-4A76-8191-D6B18090FC1C}" srcOrd="0" destOrd="2" presId="urn:microsoft.com/office/officeart/2005/8/layout/hProcess7"/>
    <dgm:cxn modelId="{D42F085A-0345-4A73-B045-2DD4EC9F9365}" type="presOf" srcId="{C968E983-8164-4808-B327-5283DA869837}" destId="{DA4ACA52-1A8A-47E4-ADB0-8B722100F6D9}" srcOrd="0" destOrd="0" presId="urn:microsoft.com/office/officeart/2005/8/layout/hProcess7"/>
    <dgm:cxn modelId="{F52CB47C-FC4B-4DE9-BAB4-9B9893868BEC}" type="presOf" srcId="{0712D162-C9F5-4D8D-9C5E-B52699DA5F31}" destId="{6232E342-80E7-4470-9B58-6699A3BD665E}" srcOrd="1" destOrd="0" presId="urn:microsoft.com/office/officeart/2005/8/layout/hProcess7"/>
    <dgm:cxn modelId="{64124784-944F-4FE6-9444-336A8101D3A0}" type="presOf" srcId="{08612F7F-B407-46B3-A38B-6CED4BB4427B}" destId="{C70DFCD2-33D6-4A48-9C3E-E42C2ECE49EB}" srcOrd="0" destOrd="0" presId="urn:microsoft.com/office/officeart/2005/8/layout/hProcess7"/>
    <dgm:cxn modelId="{24BC7B88-E681-4AA6-9B85-307B475D5BCB}" srcId="{A1CE4303-2436-4604-B9A0-A6D5A965025F}" destId="{875A3087-0842-4CAF-A1AD-DE967C8EB2D9}" srcOrd="0" destOrd="0" parTransId="{30E98FD7-2DFE-43EE-823F-9773F4FD4597}" sibTransId="{8C8958CB-621D-488D-B449-7CD9615DCFE9}"/>
    <dgm:cxn modelId="{50CDC0B5-8FBE-4618-A074-052707FBA087}" type="presOf" srcId="{A1CE4303-2436-4604-B9A0-A6D5A965025F}" destId="{203284A1-7D35-4651-A0F5-580FB3BBF51B}" srcOrd="0" destOrd="0" presId="urn:microsoft.com/office/officeart/2005/8/layout/hProcess7"/>
    <dgm:cxn modelId="{26E655BF-FD64-433C-A50C-73CA4D67AF8A}" srcId="{08612F7F-B407-46B3-A38B-6CED4BB4427B}" destId="{3B8BB86C-6534-42D4-8363-035759A23E79}" srcOrd="0" destOrd="0" parTransId="{708D866B-05C9-4355-94E5-1C4239B7592A}" sibTransId="{DA4D008C-6F26-4440-96BD-E71D3A1E42C0}"/>
    <dgm:cxn modelId="{8BCC8BC2-4294-4E2D-ADED-A4B3D025C548}" srcId="{0712D162-C9F5-4D8D-9C5E-B52699DA5F31}" destId="{FD7E8684-22D2-4C30-A158-17D126F0948B}" srcOrd="1" destOrd="0" parTransId="{C3DFCA74-3E4A-4306-8B29-C3F65C6E70F7}" sibTransId="{C0E1BF4D-E54B-45C9-B4E9-22AB9BE7F3C4}"/>
    <dgm:cxn modelId="{C4423EC3-8E1A-42A2-9C03-264364ACFE86}" type="presOf" srcId="{4AD988AE-3942-4CE9-B6F9-7A835E8DB4B0}" destId="{072F5265-2A00-4A76-8191-D6B18090FC1C}" srcOrd="0" destOrd="0" presId="urn:microsoft.com/office/officeart/2005/8/layout/hProcess7"/>
    <dgm:cxn modelId="{D0C218CD-5025-4ADA-8CCF-92B87E9672F1}" srcId="{C968E983-8164-4808-B327-5283DA869837}" destId="{A1CE4303-2436-4604-B9A0-A6D5A965025F}" srcOrd="0" destOrd="0" parTransId="{FF98DC64-4765-4F04-AF18-1CA38A5B9398}" sibTransId="{F36CF707-D4E7-462D-91EA-6AFF188D541E}"/>
    <dgm:cxn modelId="{456490D7-C1DE-41D2-B0AF-C5FCBACB3E35}" srcId="{C968E983-8164-4808-B327-5283DA869837}" destId="{0712D162-C9F5-4D8D-9C5E-B52699DA5F31}" srcOrd="1" destOrd="0" parTransId="{9E4CBF9A-8A05-4DB4-A809-FACA8D31C6CD}" sibTransId="{5A649739-D010-4CD7-AE97-72E37C3D6785}"/>
    <dgm:cxn modelId="{DE243EEF-9176-471F-A945-E2ECD50A771D}" type="presOf" srcId="{875A3087-0842-4CAF-A1AD-DE967C8EB2D9}" destId="{E1E3346D-5467-4082-A849-720C68C9E61D}" srcOrd="0" destOrd="0" presId="urn:microsoft.com/office/officeart/2005/8/layout/hProcess7"/>
    <dgm:cxn modelId="{203F052C-AD0F-4761-AE34-40FA929E887F}" type="presParOf" srcId="{DA4ACA52-1A8A-47E4-ADB0-8B722100F6D9}" destId="{6813571C-110B-4514-8460-89C1C20AECF3}" srcOrd="0" destOrd="0" presId="urn:microsoft.com/office/officeart/2005/8/layout/hProcess7"/>
    <dgm:cxn modelId="{D885332C-542B-4936-AF97-931738BAA8AC}" type="presParOf" srcId="{6813571C-110B-4514-8460-89C1C20AECF3}" destId="{203284A1-7D35-4651-A0F5-580FB3BBF51B}" srcOrd="0" destOrd="0" presId="urn:microsoft.com/office/officeart/2005/8/layout/hProcess7"/>
    <dgm:cxn modelId="{9B3B090C-6559-4BD7-8D41-27ED5153B1CC}" type="presParOf" srcId="{6813571C-110B-4514-8460-89C1C20AECF3}" destId="{BE8049BE-71FF-47C1-B127-60EE7C80A2E4}" srcOrd="1" destOrd="0" presId="urn:microsoft.com/office/officeart/2005/8/layout/hProcess7"/>
    <dgm:cxn modelId="{36CA7E2B-60D2-43BA-8E95-7376E03F2FA8}" type="presParOf" srcId="{6813571C-110B-4514-8460-89C1C20AECF3}" destId="{E1E3346D-5467-4082-A849-720C68C9E61D}" srcOrd="2" destOrd="0" presId="urn:microsoft.com/office/officeart/2005/8/layout/hProcess7"/>
    <dgm:cxn modelId="{3E61BB17-5D52-4887-AFE9-F83D082CC850}" type="presParOf" srcId="{DA4ACA52-1A8A-47E4-ADB0-8B722100F6D9}" destId="{36BE7966-DC82-46AE-B3FD-EFBE2E7539C0}" srcOrd="1" destOrd="0" presId="urn:microsoft.com/office/officeart/2005/8/layout/hProcess7"/>
    <dgm:cxn modelId="{FFE6023C-1CA6-421B-8383-782E45727410}" type="presParOf" srcId="{DA4ACA52-1A8A-47E4-ADB0-8B722100F6D9}" destId="{B1B4E869-162B-4831-AA23-0C217B04C87E}" srcOrd="2" destOrd="0" presId="urn:microsoft.com/office/officeart/2005/8/layout/hProcess7"/>
    <dgm:cxn modelId="{35FD66E0-81E7-490C-AA6D-CBE7CBCBE7CC}" type="presParOf" srcId="{B1B4E869-162B-4831-AA23-0C217B04C87E}" destId="{08BD674E-972B-4A95-9C1B-76A76C42E3F8}" srcOrd="0" destOrd="0" presId="urn:microsoft.com/office/officeart/2005/8/layout/hProcess7"/>
    <dgm:cxn modelId="{72626475-BABD-46E0-BEBC-A156EBA48D8C}" type="presParOf" srcId="{B1B4E869-162B-4831-AA23-0C217B04C87E}" destId="{439135AE-AF1E-468B-8D94-45CCB754A06C}" srcOrd="1" destOrd="0" presId="urn:microsoft.com/office/officeart/2005/8/layout/hProcess7"/>
    <dgm:cxn modelId="{ACDD6D15-1A54-4507-9B03-DA08210A4D90}" type="presParOf" srcId="{B1B4E869-162B-4831-AA23-0C217B04C87E}" destId="{39E617A8-9CC0-4AD2-A2FA-EC7EF4D90CD7}" srcOrd="2" destOrd="0" presId="urn:microsoft.com/office/officeart/2005/8/layout/hProcess7"/>
    <dgm:cxn modelId="{E846B83C-0C5E-481C-BE98-7668316A6ACC}" type="presParOf" srcId="{DA4ACA52-1A8A-47E4-ADB0-8B722100F6D9}" destId="{0B923533-BC6F-44E2-9B76-96537F760813}" srcOrd="3" destOrd="0" presId="urn:microsoft.com/office/officeart/2005/8/layout/hProcess7"/>
    <dgm:cxn modelId="{A3C68C0F-176E-4981-B8F8-6E3F3DD7B457}" type="presParOf" srcId="{DA4ACA52-1A8A-47E4-ADB0-8B722100F6D9}" destId="{6FDF3958-BB33-4B1F-8381-04DC31A82A7D}" srcOrd="4" destOrd="0" presId="urn:microsoft.com/office/officeart/2005/8/layout/hProcess7"/>
    <dgm:cxn modelId="{8515AF55-5628-4544-A13D-C1D1BA7B64BB}" type="presParOf" srcId="{6FDF3958-BB33-4B1F-8381-04DC31A82A7D}" destId="{5BEE9240-F6BF-4CAF-BB10-57216FB9F423}" srcOrd="0" destOrd="0" presId="urn:microsoft.com/office/officeart/2005/8/layout/hProcess7"/>
    <dgm:cxn modelId="{E6ABCE58-9ADE-4B5B-83DB-FAFAC21E2452}" type="presParOf" srcId="{6FDF3958-BB33-4B1F-8381-04DC31A82A7D}" destId="{6232E342-80E7-4470-9B58-6699A3BD665E}" srcOrd="1" destOrd="0" presId="urn:microsoft.com/office/officeart/2005/8/layout/hProcess7"/>
    <dgm:cxn modelId="{E2732DD0-E5C5-4CB6-8086-4983E6C82835}" type="presParOf" srcId="{6FDF3958-BB33-4B1F-8381-04DC31A82A7D}" destId="{072F5265-2A00-4A76-8191-D6B18090FC1C}" srcOrd="2" destOrd="0" presId="urn:microsoft.com/office/officeart/2005/8/layout/hProcess7"/>
    <dgm:cxn modelId="{69974A81-FA1A-4572-BDCD-0846F394C3CA}" type="presParOf" srcId="{DA4ACA52-1A8A-47E4-ADB0-8B722100F6D9}" destId="{0B1DD5CD-C786-4B3B-BEB8-8012FE25D241}" srcOrd="5" destOrd="0" presId="urn:microsoft.com/office/officeart/2005/8/layout/hProcess7"/>
    <dgm:cxn modelId="{572D358C-4AC9-44FD-B277-AE99E7D083CD}" type="presParOf" srcId="{DA4ACA52-1A8A-47E4-ADB0-8B722100F6D9}" destId="{3A81A2A8-6994-4E65-A69A-ECA2E660E6EB}" srcOrd="6" destOrd="0" presId="urn:microsoft.com/office/officeart/2005/8/layout/hProcess7"/>
    <dgm:cxn modelId="{A71638DC-6C37-4547-9C03-C18CFA8ABCE1}" type="presParOf" srcId="{3A81A2A8-6994-4E65-A69A-ECA2E660E6EB}" destId="{77497C04-D1A4-4981-9AD4-D7B4FFEFDE2B}" srcOrd="0" destOrd="0" presId="urn:microsoft.com/office/officeart/2005/8/layout/hProcess7"/>
    <dgm:cxn modelId="{6501A902-B130-48D4-BF46-2B3AF1EE8EFC}" type="presParOf" srcId="{3A81A2A8-6994-4E65-A69A-ECA2E660E6EB}" destId="{765CC206-8CF6-45FD-AB75-9C8932526CF3}" srcOrd="1" destOrd="0" presId="urn:microsoft.com/office/officeart/2005/8/layout/hProcess7"/>
    <dgm:cxn modelId="{18570ED8-AE63-46B7-9DDF-E4F1F2997999}" type="presParOf" srcId="{3A81A2A8-6994-4E65-A69A-ECA2E660E6EB}" destId="{DACCF4AC-0ADA-4E54-BCEB-8F2C374DAFCD}" srcOrd="2" destOrd="0" presId="urn:microsoft.com/office/officeart/2005/8/layout/hProcess7"/>
    <dgm:cxn modelId="{4C6C973F-01E8-4D05-9B43-118A205E35FB}" type="presParOf" srcId="{DA4ACA52-1A8A-47E4-ADB0-8B722100F6D9}" destId="{B89B827F-454F-44B8-9D9B-B898301B99C6}" srcOrd="7" destOrd="0" presId="urn:microsoft.com/office/officeart/2005/8/layout/hProcess7"/>
    <dgm:cxn modelId="{8B060A40-BBF7-4210-BF80-E73DB6D9F604}" type="presParOf" srcId="{DA4ACA52-1A8A-47E4-ADB0-8B722100F6D9}" destId="{589EB0A1-8B1C-41D2-B66A-AEF459890F05}" srcOrd="8" destOrd="0" presId="urn:microsoft.com/office/officeart/2005/8/layout/hProcess7"/>
    <dgm:cxn modelId="{A27CD3D5-DF41-47BC-B334-3CF11510F3A8}" type="presParOf" srcId="{589EB0A1-8B1C-41D2-B66A-AEF459890F05}" destId="{C70DFCD2-33D6-4A48-9C3E-E42C2ECE49EB}" srcOrd="0" destOrd="0" presId="urn:microsoft.com/office/officeart/2005/8/layout/hProcess7"/>
    <dgm:cxn modelId="{C6FF4B35-7F56-44EB-8332-357A77B11C81}" type="presParOf" srcId="{589EB0A1-8B1C-41D2-B66A-AEF459890F05}" destId="{3B43CDA6-AD45-4C22-93C5-D4A348E44179}" srcOrd="1" destOrd="0" presId="urn:microsoft.com/office/officeart/2005/8/layout/hProcess7"/>
    <dgm:cxn modelId="{21D97041-7B50-4281-89C9-893FFCA69FD1}" type="presParOf" srcId="{589EB0A1-8B1C-41D2-B66A-AEF459890F05}" destId="{A09A7AE8-FCDE-466F-BE74-D664ADE4FEA7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24C806-6F57-45D7-BFDF-5FB2579C3C0C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34F4F1E2-38EC-4DA5-8D18-991972F71EA1}">
      <dgm:prSet phldrT="[Tekst]" phldr="0"/>
      <dgm:spPr/>
      <dgm:t>
        <a:bodyPr/>
        <a:lstStyle/>
        <a:p>
          <a:r>
            <a:rPr lang="nl-NL" dirty="0"/>
            <a:t>RWS brede certificering NEN SCL</a:t>
          </a:r>
        </a:p>
        <a:p>
          <a:endParaRPr lang="nl-NL" dirty="0"/>
        </a:p>
        <a:p>
          <a:r>
            <a:rPr lang="nl-NL" dirty="0"/>
            <a:t>Gericht op meten</a:t>
          </a:r>
        </a:p>
        <a:p>
          <a:r>
            <a:rPr lang="nl-NL" dirty="0"/>
            <a:t>Auditmethodiek</a:t>
          </a:r>
        </a:p>
        <a:p>
          <a:endParaRPr lang="nl-NL" dirty="0"/>
        </a:p>
        <a:p>
          <a:r>
            <a:rPr lang="nl-NL" dirty="0"/>
            <a:t>Output NEN SCL = Input VCI</a:t>
          </a:r>
        </a:p>
      </dgm:t>
    </dgm:pt>
    <dgm:pt modelId="{9C8DE0F0-DC39-411D-87B0-B7D06E91424A}" type="parTrans" cxnId="{A685C04E-6B75-42DA-83F1-54A28AE699DF}">
      <dgm:prSet/>
      <dgm:spPr/>
      <dgm:t>
        <a:bodyPr/>
        <a:lstStyle/>
        <a:p>
          <a:endParaRPr lang="nl-NL"/>
        </a:p>
      </dgm:t>
    </dgm:pt>
    <dgm:pt modelId="{9F277C8D-7885-4F7E-8B02-CDA82A376883}" type="sibTrans" cxnId="{A685C04E-6B75-42DA-83F1-54A28AE699DF}">
      <dgm:prSet/>
      <dgm:spPr/>
      <dgm:t>
        <a:bodyPr/>
        <a:lstStyle/>
        <a:p>
          <a:endParaRPr lang="nl-NL"/>
        </a:p>
      </dgm:t>
    </dgm:pt>
    <dgm:pt modelId="{89803A59-1980-4A2C-8F6C-5226C8C9EFDE}">
      <dgm:prSet phldrT="[Tekst]" phldr="0"/>
      <dgm:spPr/>
      <dgm:t>
        <a:bodyPr/>
        <a:lstStyle/>
        <a:p>
          <a:r>
            <a:rPr lang="nl-NL" dirty="0"/>
            <a:t>Veiligheidscultuur impuls</a:t>
          </a:r>
        </a:p>
        <a:p>
          <a:endParaRPr lang="nl-NL" dirty="0"/>
        </a:p>
        <a:p>
          <a:r>
            <a:rPr lang="nl-NL" dirty="0"/>
            <a:t>Gericht op verbeteren</a:t>
          </a:r>
        </a:p>
        <a:p>
          <a:r>
            <a:rPr lang="nl-NL" dirty="0"/>
            <a:t>In Co-Creatie</a:t>
          </a:r>
        </a:p>
        <a:p>
          <a:endParaRPr lang="nl-NL" dirty="0"/>
        </a:p>
        <a:p>
          <a:r>
            <a:rPr lang="nl-NL" dirty="0"/>
            <a:t>Output VCI = Input NEN SCL</a:t>
          </a:r>
        </a:p>
      </dgm:t>
    </dgm:pt>
    <dgm:pt modelId="{AAC46935-6133-430B-99AE-7A857E808036}" type="parTrans" cxnId="{A18A73CC-9D1C-43BD-A22C-CF7987651994}">
      <dgm:prSet/>
      <dgm:spPr/>
      <dgm:t>
        <a:bodyPr/>
        <a:lstStyle/>
        <a:p>
          <a:endParaRPr lang="nl-NL"/>
        </a:p>
      </dgm:t>
    </dgm:pt>
    <dgm:pt modelId="{98184F9D-5FAD-4374-A9E5-0F8081EC5A38}" type="sibTrans" cxnId="{A18A73CC-9D1C-43BD-A22C-CF7987651994}">
      <dgm:prSet/>
      <dgm:spPr/>
      <dgm:t>
        <a:bodyPr/>
        <a:lstStyle/>
        <a:p>
          <a:endParaRPr lang="nl-NL"/>
        </a:p>
      </dgm:t>
    </dgm:pt>
    <dgm:pt modelId="{9D046F9B-B7F4-4616-97C0-8138B1BA4844}" type="pres">
      <dgm:prSet presAssocID="{9D24C806-6F57-45D7-BFDF-5FB2579C3C0C}" presName="Name0" presStyleCnt="0">
        <dgm:presLayoutVars>
          <dgm:chMax val="2"/>
          <dgm:chPref val="2"/>
          <dgm:animLvl val="lvl"/>
        </dgm:presLayoutVars>
      </dgm:prSet>
      <dgm:spPr/>
    </dgm:pt>
    <dgm:pt modelId="{B81F5869-B32F-461A-87B2-570BA8C9D534}" type="pres">
      <dgm:prSet presAssocID="{9D24C806-6F57-45D7-BFDF-5FB2579C3C0C}" presName="LeftText" presStyleLbl="revTx" presStyleIdx="0" presStyleCnt="0">
        <dgm:presLayoutVars>
          <dgm:bulletEnabled val="1"/>
        </dgm:presLayoutVars>
      </dgm:prSet>
      <dgm:spPr/>
    </dgm:pt>
    <dgm:pt modelId="{EF70B1F9-D759-4F00-B666-0096B82255DF}" type="pres">
      <dgm:prSet presAssocID="{9D24C806-6F57-45D7-BFDF-5FB2579C3C0C}" presName="LeftNode" presStyleLbl="bgImgPlace1" presStyleIdx="0" presStyleCnt="2">
        <dgm:presLayoutVars>
          <dgm:chMax val="2"/>
          <dgm:chPref val="2"/>
        </dgm:presLayoutVars>
      </dgm:prSet>
      <dgm:spPr/>
    </dgm:pt>
    <dgm:pt modelId="{FD980CCA-03E0-4DC1-96E9-39F034EF084D}" type="pres">
      <dgm:prSet presAssocID="{9D24C806-6F57-45D7-BFDF-5FB2579C3C0C}" presName="RightText" presStyleLbl="revTx" presStyleIdx="0" presStyleCnt="0">
        <dgm:presLayoutVars>
          <dgm:bulletEnabled val="1"/>
        </dgm:presLayoutVars>
      </dgm:prSet>
      <dgm:spPr/>
    </dgm:pt>
    <dgm:pt modelId="{8AA1F337-C1CD-4713-A704-61E518A7E1A6}" type="pres">
      <dgm:prSet presAssocID="{9D24C806-6F57-45D7-BFDF-5FB2579C3C0C}" presName="RightNode" presStyleLbl="bgImgPlace1" presStyleIdx="1" presStyleCnt="2">
        <dgm:presLayoutVars>
          <dgm:chMax val="0"/>
          <dgm:chPref val="0"/>
        </dgm:presLayoutVars>
      </dgm:prSet>
      <dgm:spPr/>
    </dgm:pt>
    <dgm:pt modelId="{0AD8422E-F823-4014-954F-F8B39B391D0F}" type="pres">
      <dgm:prSet presAssocID="{9D24C806-6F57-45D7-BFDF-5FB2579C3C0C}" presName="TopArrow" presStyleLbl="node1" presStyleIdx="0" presStyleCnt="2"/>
      <dgm:spPr/>
    </dgm:pt>
    <dgm:pt modelId="{6809053F-9F9A-47F6-8B20-253CA35727BE}" type="pres">
      <dgm:prSet presAssocID="{9D24C806-6F57-45D7-BFDF-5FB2579C3C0C}" presName="BottomArrow" presStyleLbl="node1" presStyleIdx="1" presStyleCnt="2"/>
      <dgm:spPr/>
    </dgm:pt>
  </dgm:ptLst>
  <dgm:cxnLst>
    <dgm:cxn modelId="{42AEB561-9186-44F0-AFF4-701774862D66}" type="presOf" srcId="{34F4F1E2-38EC-4DA5-8D18-991972F71EA1}" destId="{EF70B1F9-D759-4F00-B666-0096B82255DF}" srcOrd="1" destOrd="0" presId="urn:microsoft.com/office/officeart/2009/layout/ReverseList"/>
    <dgm:cxn modelId="{A685C04E-6B75-42DA-83F1-54A28AE699DF}" srcId="{9D24C806-6F57-45D7-BFDF-5FB2579C3C0C}" destId="{34F4F1E2-38EC-4DA5-8D18-991972F71EA1}" srcOrd="0" destOrd="0" parTransId="{9C8DE0F0-DC39-411D-87B0-B7D06E91424A}" sibTransId="{9F277C8D-7885-4F7E-8B02-CDA82A376883}"/>
    <dgm:cxn modelId="{ED07C378-C783-466F-9558-85F7AFB5021E}" type="presOf" srcId="{89803A59-1980-4A2C-8F6C-5226C8C9EFDE}" destId="{FD980CCA-03E0-4DC1-96E9-39F034EF084D}" srcOrd="0" destOrd="0" presId="urn:microsoft.com/office/officeart/2009/layout/ReverseList"/>
    <dgm:cxn modelId="{A18A73CC-9D1C-43BD-A22C-CF7987651994}" srcId="{9D24C806-6F57-45D7-BFDF-5FB2579C3C0C}" destId="{89803A59-1980-4A2C-8F6C-5226C8C9EFDE}" srcOrd="1" destOrd="0" parTransId="{AAC46935-6133-430B-99AE-7A857E808036}" sibTransId="{98184F9D-5FAD-4374-A9E5-0F8081EC5A38}"/>
    <dgm:cxn modelId="{D1FCDDCF-D99F-43AC-9CA7-A729F3ACFD8C}" type="presOf" srcId="{9D24C806-6F57-45D7-BFDF-5FB2579C3C0C}" destId="{9D046F9B-B7F4-4616-97C0-8138B1BA4844}" srcOrd="0" destOrd="0" presId="urn:microsoft.com/office/officeart/2009/layout/ReverseList"/>
    <dgm:cxn modelId="{B0A169D8-2AFB-487B-9208-56C013FA469A}" type="presOf" srcId="{34F4F1E2-38EC-4DA5-8D18-991972F71EA1}" destId="{B81F5869-B32F-461A-87B2-570BA8C9D534}" srcOrd="0" destOrd="0" presId="urn:microsoft.com/office/officeart/2009/layout/ReverseList"/>
    <dgm:cxn modelId="{F89740FA-502B-4042-AC42-282160951483}" type="presOf" srcId="{89803A59-1980-4A2C-8F6C-5226C8C9EFDE}" destId="{8AA1F337-C1CD-4713-A704-61E518A7E1A6}" srcOrd="1" destOrd="0" presId="urn:microsoft.com/office/officeart/2009/layout/ReverseList"/>
    <dgm:cxn modelId="{E431BC54-9055-40AD-9EE8-5B747EBAD8D4}" type="presParOf" srcId="{9D046F9B-B7F4-4616-97C0-8138B1BA4844}" destId="{B81F5869-B32F-461A-87B2-570BA8C9D534}" srcOrd="0" destOrd="0" presId="urn:microsoft.com/office/officeart/2009/layout/ReverseList"/>
    <dgm:cxn modelId="{F9A44647-F8B6-41ED-90B1-0D96BDD44058}" type="presParOf" srcId="{9D046F9B-B7F4-4616-97C0-8138B1BA4844}" destId="{EF70B1F9-D759-4F00-B666-0096B82255DF}" srcOrd="1" destOrd="0" presId="urn:microsoft.com/office/officeart/2009/layout/ReverseList"/>
    <dgm:cxn modelId="{AC3F3D68-898F-4468-9527-758B9002A7D3}" type="presParOf" srcId="{9D046F9B-B7F4-4616-97C0-8138B1BA4844}" destId="{FD980CCA-03E0-4DC1-96E9-39F034EF084D}" srcOrd="2" destOrd="0" presId="urn:microsoft.com/office/officeart/2009/layout/ReverseList"/>
    <dgm:cxn modelId="{78225F4E-3A4B-466C-BFEF-EE8A3D7683CC}" type="presParOf" srcId="{9D046F9B-B7F4-4616-97C0-8138B1BA4844}" destId="{8AA1F337-C1CD-4713-A704-61E518A7E1A6}" srcOrd="3" destOrd="0" presId="urn:microsoft.com/office/officeart/2009/layout/ReverseList"/>
    <dgm:cxn modelId="{B0629BA6-7956-46FD-9742-66FEDE41090B}" type="presParOf" srcId="{9D046F9B-B7F4-4616-97C0-8138B1BA4844}" destId="{0AD8422E-F823-4014-954F-F8B39B391D0F}" srcOrd="4" destOrd="0" presId="urn:microsoft.com/office/officeart/2009/layout/ReverseList"/>
    <dgm:cxn modelId="{288F8E71-9B87-4651-B118-8BC95436CC09}" type="presParOf" srcId="{9D046F9B-B7F4-4616-97C0-8138B1BA4844}" destId="{6809053F-9F9A-47F6-8B20-253CA35727BE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724A51-A88E-4723-B671-E64685E5B073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4190183-2876-49CB-9BDF-38D847E92C07}">
      <dgm:prSet/>
      <dgm:spPr/>
      <dgm:t>
        <a:bodyPr/>
        <a:lstStyle/>
        <a:p>
          <a:r>
            <a:rPr lang="nl-NL" baseline="0"/>
            <a:t>Ondersteunende rol</a:t>
          </a:r>
          <a:endParaRPr lang="en-US"/>
        </a:p>
      </dgm:t>
    </dgm:pt>
    <dgm:pt modelId="{D21ADD66-49B5-42DF-95A9-81FA0D7DA4B8}" type="parTrans" cxnId="{F8728A60-A921-4D47-A77C-FC8533D84732}">
      <dgm:prSet/>
      <dgm:spPr/>
      <dgm:t>
        <a:bodyPr/>
        <a:lstStyle/>
        <a:p>
          <a:endParaRPr lang="en-US"/>
        </a:p>
      </dgm:t>
    </dgm:pt>
    <dgm:pt modelId="{7FF413F3-37A6-4FCA-82FF-533DBA3B0100}" type="sibTrans" cxnId="{F8728A60-A921-4D47-A77C-FC8533D84732}">
      <dgm:prSet/>
      <dgm:spPr/>
      <dgm:t>
        <a:bodyPr/>
        <a:lstStyle/>
        <a:p>
          <a:endParaRPr lang="en-US"/>
        </a:p>
      </dgm:t>
    </dgm:pt>
    <dgm:pt modelId="{9E765EFD-C763-4882-BF38-650671E8944D}">
      <dgm:prSet/>
      <dgm:spPr/>
      <dgm:t>
        <a:bodyPr/>
        <a:lstStyle/>
        <a:p>
          <a:r>
            <a:rPr lang="nl-NL" baseline="0"/>
            <a:t>Administratief</a:t>
          </a:r>
          <a:endParaRPr lang="en-US"/>
        </a:p>
      </dgm:t>
    </dgm:pt>
    <dgm:pt modelId="{46AE567F-45C6-449C-9D38-82421F8AA3C0}" type="parTrans" cxnId="{3CADB080-CCDB-40C2-9519-E85F66F6AF88}">
      <dgm:prSet/>
      <dgm:spPr/>
      <dgm:t>
        <a:bodyPr/>
        <a:lstStyle/>
        <a:p>
          <a:endParaRPr lang="en-US"/>
        </a:p>
      </dgm:t>
    </dgm:pt>
    <dgm:pt modelId="{2B347C6F-3A6A-43F4-B894-26972C186E47}" type="sibTrans" cxnId="{3CADB080-CCDB-40C2-9519-E85F66F6AF88}">
      <dgm:prSet/>
      <dgm:spPr/>
      <dgm:t>
        <a:bodyPr/>
        <a:lstStyle/>
        <a:p>
          <a:endParaRPr lang="en-US"/>
        </a:p>
      </dgm:t>
    </dgm:pt>
    <dgm:pt modelId="{9CA0E084-D038-46E0-B811-1489E330FB8D}">
      <dgm:prSet/>
      <dgm:spPr/>
      <dgm:t>
        <a:bodyPr/>
        <a:lstStyle/>
        <a:p>
          <a:r>
            <a:rPr lang="nl-NL" baseline="0"/>
            <a:t>Advies</a:t>
          </a:r>
          <a:endParaRPr lang="en-US"/>
        </a:p>
      </dgm:t>
    </dgm:pt>
    <dgm:pt modelId="{EA34C359-6678-4120-8C39-DB0C375AA888}" type="parTrans" cxnId="{29E9BE60-7BAD-433A-A293-FB5334F29C33}">
      <dgm:prSet/>
      <dgm:spPr/>
      <dgm:t>
        <a:bodyPr/>
        <a:lstStyle/>
        <a:p>
          <a:endParaRPr lang="en-US"/>
        </a:p>
      </dgm:t>
    </dgm:pt>
    <dgm:pt modelId="{57194B65-9D46-419D-B4DB-6F5408F84643}" type="sibTrans" cxnId="{29E9BE60-7BAD-433A-A293-FB5334F29C33}">
      <dgm:prSet/>
      <dgm:spPr/>
      <dgm:t>
        <a:bodyPr/>
        <a:lstStyle/>
        <a:p>
          <a:endParaRPr lang="en-US"/>
        </a:p>
      </dgm:t>
    </dgm:pt>
    <dgm:pt modelId="{1E0326BF-667E-45A7-AA08-88348E0ADD59}">
      <dgm:prSet/>
      <dgm:spPr/>
      <dgm:t>
        <a:bodyPr/>
        <a:lstStyle/>
        <a:p>
          <a:r>
            <a:rPr lang="nl-NL" baseline="0"/>
            <a:t>Samenwerking met interne begeleider</a:t>
          </a:r>
          <a:endParaRPr lang="en-US"/>
        </a:p>
      </dgm:t>
    </dgm:pt>
    <dgm:pt modelId="{6C5AE885-CF2D-4426-8108-7C163FD5C633}" type="parTrans" cxnId="{0842C3F9-B0D4-4310-B7C1-034439363FAB}">
      <dgm:prSet/>
      <dgm:spPr/>
      <dgm:t>
        <a:bodyPr/>
        <a:lstStyle/>
        <a:p>
          <a:endParaRPr lang="en-US"/>
        </a:p>
      </dgm:t>
    </dgm:pt>
    <dgm:pt modelId="{73F0E8FE-5CA0-44EE-BAA4-583249446740}" type="sibTrans" cxnId="{0842C3F9-B0D4-4310-B7C1-034439363FAB}">
      <dgm:prSet/>
      <dgm:spPr/>
      <dgm:t>
        <a:bodyPr/>
        <a:lstStyle/>
        <a:p>
          <a:endParaRPr lang="en-US"/>
        </a:p>
      </dgm:t>
    </dgm:pt>
    <dgm:pt modelId="{473A4E05-0DF5-434E-88C6-9A7DE3613C9B}">
      <dgm:prSet/>
      <dgm:spPr/>
      <dgm:t>
        <a:bodyPr/>
        <a:lstStyle/>
        <a:p>
          <a:r>
            <a:rPr lang="nl-NL" baseline="0"/>
            <a:t>Ontwikkeling systeem</a:t>
          </a:r>
          <a:endParaRPr lang="en-US"/>
        </a:p>
      </dgm:t>
    </dgm:pt>
    <dgm:pt modelId="{08A42E15-2AC6-407E-B4CF-F1719CA7EF03}" type="parTrans" cxnId="{1E3649CD-241B-4707-BFED-3943D7F36495}">
      <dgm:prSet/>
      <dgm:spPr/>
      <dgm:t>
        <a:bodyPr/>
        <a:lstStyle/>
        <a:p>
          <a:endParaRPr lang="en-US"/>
        </a:p>
      </dgm:t>
    </dgm:pt>
    <dgm:pt modelId="{106F828B-C65E-40C5-9989-BFE1110B6765}" type="sibTrans" cxnId="{1E3649CD-241B-4707-BFED-3943D7F36495}">
      <dgm:prSet/>
      <dgm:spPr/>
      <dgm:t>
        <a:bodyPr/>
        <a:lstStyle/>
        <a:p>
          <a:endParaRPr lang="en-US"/>
        </a:p>
      </dgm:t>
    </dgm:pt>
    <dgm:pt modelId="{6100677E-79D2-4322-8EFA-0A83ED7A733C}">
      <dgm:prSet/>
      <dgm:spPr/>
      <dgm:t>
        <a:bodyPr/>
        <a:lstStyle/>
        <a:p>
          <a:r>
            <a:rPr lang="nl-NL" baseline="0" dirty="0"/>
            <a:t>Overzichten</a:t>
          </a:r>
          <a:endParaRPr lang="en-US" dirty="0"/>
        </a:p>
      </dgm:t>
    </dgm:pt>
    <dgm:pt modelId="{F32C303B-0A8E-4143-864D-A8C748B32969}" type="parTrans" cxnId="{6C3222C0-85D9-4CBD-B657-934BC31B0AD1}">
      <dgm:prSet/>
      <dgm:spPr/>
      <dgm:t>
        <a:bodyPr/>
        <a:lstStyle/>
        <a:p>
          <a:endParaRPr lang="en-US"/>
        </a:p>
      </dgm:t>
    </dgm:pt>
    <dgm:pt modelId="{A45225FB-ED71-479E-99C7-85B7FCDAB320}" type="sibTrans" cxnId="{6C3222C0-85D9-4CBD-B657-934BC31B0AD1}">
      <dgm:prSet/>
      <dgm:spPr/>
      <dgm:t>
        <a:bodyPr/>
        <a:lstStyle/>
        <a:p>
          <a:endParaRPr lang="en-US"/>
        </a:p>
      </dgm:t>
    </dgm:pt>
    <dgm:pt modelId="{58B23A2E-4DAA-4786-9328-59F95E847B1E}">
      <dgm:prSet/>
      <dgm:spPr/>
      <dgm:t>
        <a:bodyPr/>
        <a:lstStyle/>
        <a:p>
          <a:r>
            <a:rPr lang="nl-NL" baseline="0"/>
            <a:t>Vragenlijsten</a:t>
          </a:r>
          <a:endParaRPr lang="en-US"/>
        </a:p>
      </dgm:t>
    </dgm:pt>
    <dgm:pt modelId="{9C35EEA9-1FEB-4790-87D7-919925964693}" type="parTrans" cxnId="{092A0112-8A71-48E6-8EEC-A0621BAD137E}">
      <dgm:prSet/>
      <dgm:spPr/>
      <dgm:t>
        <a:bodyPr/>
        <a:lstStyle/>
        <a:p>
          <a:endParaRPr lang="en-US"/>
        </a:p>
      </dgm:t>
    </dgm:pt>
    <dgm:pt modelId="{28081723-39AF-4A10-9D4D-C1392CCF2F96}" type="sibTrans" cxnId="{092A0112-8A71-48E6-8EEC-A0621BAD137E}">
      <dgm:prSet/>
      <dgm:spPr/>
      <dgm:t>
        <a:bodyPr/>
        <a:lstStyle/>
        <a:p>
          <a:endParaRPr lang="en-US"/>
        </a:p>
      </dgm:t>
    </dgm:pt>
    <dgm:pt modelId="{310E6926-7BCD-4343-8859-41E725DE1DB0}">
      <dgm:prSet/>
      <dgm:spPr/>
      <dgm:t>
        <a:bodyPr/>
        <a:lstStyle/>
        <a:p>
          <a:r>
            <a:rPr lang="nl-NL" baseline="0"/>
            <a:t>Analyse</a:t>
          </a:r>
          <a:endParaRPr lang="en-US"/>
        </a:p>
      </dgm:t>
    </dgm:pt>
    <dgm:pt modelId="{884D9F3C-4DAE-4B35-9657-B035B7AF941C}" type="parTrans" cxnId="{02EB1F55-DCD4-4441-9D95-2724D237C21B}">
      <dgm:prSet/>
      <dgm:spPr/>
      <dgm:t>
        <a:bodyPr/>
        <a:lstStyle/>
        <a:p>
          <a:endParaRPr lang="en-US"/>
        </a:p>
      </dgm:t>
    </dgm:pt>
    <dgm:pt modelId="{8F2A672B-6E92-4A83-AA1F-4CE9F9F7D856}" type="sibTrans" cxnId="{02EB1F55-DCD4-4441-9D95-2724D237C21B}">
      <dgm:prSet/>
      <dgm:spPr/>
      <dgm:t>
        <a:bodyPr/>
        <a:lstStyle/>
        <a:p>
          <a:endParaRPr lang="en-US"/>
        </a:p>
      </dgm:t>
    </dgm:pt>
    <dgm:pt modelId="{39DB190C-5F8C-4954-ACCA-EF5151005A06}" type="pres">
      <dgm:prSet presAssocID="{0C724A51-A88E-4723-B671-E64685E5B073}" presName="root" presStyleCnt="0">
        <dgm:presLayoutVars>
          <dgm:dir/>
          <dgm:resizeHandles val="exact"/>
        </dgm:presLayoutVars>
      </dgm:prSet>
      <dgm:spPr/>
    </dgm:pt>
    <dgm:pt modelId="{86CFA3E5-DE5A-4975-B95B-66AE2D9ABCCC}" type="pres">
      <dgm:prSet presAssocID="{C4190183-2876-49CB-9BDF-38D847E92C07}" presName="compNode" presStyleCnt="0"/>
      <dgm:spPr/>
    </dgm:pt>
    <dgm:pt modelId="{257F7991-3F06-42B5-8728-DDCD79AABE20}" type="pres">
      <dgm:prSet presAssocID="{C4190183-2876-49CB-9BDF-38D847E92C07}" presName="bgRect" presStyleLbl="bgShp" presStyleIdx="0" presStyleCnt="3"/>
      <dgm:spPr/>
    </dgm:pt>
    <dgm:pt modelId="{27A36D90-5F0B-4BE4-9A12-CD6F2E187392}" type="pres">
      <dgm:prSet presAssocID="{C4190183-2876-49CB-9BDF-38D847E92C07}" presName="iconRect" presStyleLbl="node1" presStyleIdx="0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ebruiker"/>
        </a:ext>
      </dgm:extLst>
    </dgm:pt>
    <dgm:pt modelId="{6DDED2D5-BCE7-456A-8739-666F5C05E21E}" type="pres">
      <dgm:prSet presAssocID="{C4190183-2876-49CB-9BDF-38D847E92C07}" presName="spaceRect" presStyleCnt="0"/>
      <dgm:spPr/>
    </dgm:pt>
    <dgm:pt modelId="{A90FE5E4-4F45-4B1E-9E4D-F82A8DB24955}" type="pres">
      <dgm:prSet presAssocID="{C4190183-2876-49CB-9BDF-38D847E92C07}" presName="parTx" presStyleLbl="revTx" presStyleIdx="0" presStyleCnt="5">
        <dgm:presLayoutVars>
          <dgm:chMax val="0"/>
          <dgm:chPref val="0"/>
        </dgm:presLayoutVars>
      </dgm:prSet>
      <dgm:spPr/>
    </dgm:pt>
    <dgm:pt modelId="{B31A68AE-1295-45CD-B8D7-259CCF841E07}" type="pres">
      <dgm:prSet presAssocID="{C4190183-2876-49CB-9BDF-38D847E92C07}" presName="desTx" presStyleLbl="revTx" presStyleIdx="1" presStyleCnt="5">
        <dgm:presLayoutVars/>
      </dgm:prSet>
      <dgm:spPr/>
    </dgm:pt>
    <dgm:pt modelId="{09CF25C9-7F5E-4FAC-9FEF-0C935164BF97}" type="pres">
      <dgm:prSet presAssocID="{7FF413F3-37A6-4FCA-82FF-533DBA3B0100}" presName="sibTrans" presStyleCnt="0"/>
      <dgm:spPr/>
    </dgm:pt>
    <dgm:pt modelId="{7E2FE522-0C60-4274-9DB0-4B6E68509E38}" type="pres">
      <dgm:prSet presAssocID="{1E0326BF-667E-45A7-AA08-88348E0ADD59}" presName="compNode" presStyleCnt="0"/>
      <dgm:spPr/>
    </dgm:pt>
    <dgm:pt modelId="{139C78CB-0698-426E-91A4-FA987DEB110E}" type="pres">
      <dgm:prSet presAssocID="{1E0326BF-667E-45A7-AA08-88348E0ADD59}" presName="bgRect" presStyleLbl="bgShp" presStyleIdx="1" presStyleCnt="3"/>
      <dgm:spPr/>
    </dgm:pt>
    <dgm:pt modelId="{F548BCDF-BFDA-40EA-BE4D-ED80AC088FAD}" type="pres">
      <dgm:prSet presAssocID="{1E0326BF-667E-45A7-AA08-88348E0ADD59}" presName="iconRect" presStyleLbl="node1" presStyleIdx="1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druk"/>
        </a:ext>
      </dgm:extLst>
    </dgm:pt>
    <dgm:pt modelId="{6E5D8DB6-B8DE-4CB4-86AA-80FDA90918A4}" type="pres">
      <dgm:prSet presAssocID="{1E0326BF-667E-45A7-AA08-88348E0ADD59}" presName="spaceRect" presStyleCnt="0"/>
      <dgm:spPr/>
    </dgm:pt>
    <dgm:pt modelId="{7C07314F-C941-42D8-86C8-56C185CB385B}" type="pres">
      <dgm:prSet presAssocID="{1E0326BF-667E-45A7-AA08-88348E0ADD59}" presName="parTx" presStyleLbl="revTx" presStyleIdx="2" presStyleCnt="5">
        <dgm:presLayoutVars>
          <dgm:chMax val="0"/>
          <dgm:chPref val="0"/>
        </dgm:presLayoutVars>
      </dgm:prSet>
      <dgm:spPr/>
    </dgm:pt>
    <dgm:pt modelId="{F81D1D27-1038-4809-BFFC-38DBEBAF6BBA}" type="pres">
      <dgm:prSet presAssocID="{73F0E8FE-5CA0-44EE-BAA4-583249446740}" presName="sibTrans" presStyleCnt="0"/>
      <dgm:spPr/>
    </dgm:pt>
    <dgm:pt modelId="{5F5512DD-BB60-4835-B33C-0795A83F01C1}" type="pres">
      <dgm:prSet presAssocID="{473A4E05-0DF5-434E-88C6-9A7DE3613C9B}" presName="compNode" presStyleCnt="0"/>
      <dgm:spPr/>
    </dgm:pt>
    <dgm:pt modelId="{2FFFDC98-6508-49F8-AE7F-125FCAE28D57}" type="pres">
      <dgm:prSet presAssocID="{473A4E05-0DF5-434E-88C6-9A7DE3613C9B}" presName="bgRect" presStyleLbl="bgShp" presStyleIdx="2" presStyleCnt="3"/>
      <dgm:spPr/>
    </dgm:pt>
    <dgm:pt modelId="{0BC04F98-61E7-453E-9ED7-82D40D97AAA0}" type="pres">
      <dgm:prSet presAssocID="{473A4E05-0DF5-434E-88C6-9A7DE3613C9B}" presName="iconRect" presStyleLbl="node1" presStyleIdx="2" presStyleCnt="3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trolelijst"/>
        </a:ext>
      </dgm:extLst>
    </dgm:pt>
    <dgm:pt modelId="{4BA270CE-4E64-44F9-813C-A632C7C9116F}" type="pres">
      <dgm:prSet presAssocID="{473A4E05-0DF5-434E-88C6-9A7DE3613C9B}" presName="spaceRect" presStyleCnt="0"/>
      <dgm:spPr/>
    </dgm:pt>
    <dgm:pt modelId="{9E5376DC-7458-46AD-8C5C-AB58DA26B2ED}" type="pres">
      <dgm:prSet presAssocID="{473A4E05-0DF5-434E-88C6-9A7DE3613C9B}" presName="parTx" presStyleLbl="revTx" presStyleIdx="3" presStyleCnt="5">
        <dgm:presLayoutVars>
          <dgm:chMax val="0"/>
          <dgm:chPref val="0"/>
        </dgm:presLayoutVars>
      </dgm:prSet>
      <dgm:spPr/>
    </dgm:pt>
    <dgm:pt modelId="{F6948308-AEAB-4364-9B45-D35A1974FB6D}" type="pres">
      <dgm:prSet presAssocID="{473A4E05-0DF5-434E-88C6-9A7DE3613C9B}" presName="desTx" presStyleLbl="revTx" presStyleIdx="4" presStyleCnt="5">
        <dgm:presLayoutVars/>
      </dgm:prSet>
      <dgm:spPr/>
    </dgm:pt>
  </dgm:ptLst>
  <dgm:cxnLst>
    <dgm:cxn modelId="{B973BA07-388C-428F-88B0-7F7621FC1F2A}" type="presOf" srcId="{1E0326BF-667E-45A7-AA08-88348E0ADD59}" destId="{7C07314F-C941-42D8-86C8-56C185CB385B}" srcOrd="0" destOrd="0" presId="urn:microsoft.com/office/officeart/2018/2/layout/IconVerticalSolidList"/>
    <dgm:cxn modelId="{092A0112-8A71-48E6-8EEC-A0621BAD137E}" srcId="{473A4E05-0DF5-434E-88C6-9A7DE3613C9B}" destId="{58B23A2E-4DAA-4786-9328-59F95E847B1E}" srcOrd="1" destOrd="0" parTransId="{9C35EEA9-1FEB-4790-87D7-919925964693}" sibTransId="{28081723-39AF-4A10-9D4D-C1392CCF2F96}"/>
    <dgm:cxn modelId="{E0F9E520-CBEF-40BC-8994-74622F6AC0AC}" type="presOf" srcId="{C4190183-2876-49CB-9BDF-38D847E92C07}" destId="{A90FE5E4-4F45-4B1E-9E4D-F82A8DB24955}" srcOrd="0" destOrd="0" presId="urn:microsoft.com/office/officeart/2018/2/layout/IconVerticalSolidList"/>
    <dgm:cxn modelId="{F8728A60-A921-4D47-A77C-FC8533D84732}" srcId="{0C724A51-A88E-4723-B671-E64685E5B073}" destId="{C4190183-2876-49CB-9BDF-38D847E92C07}" srcOrd="0" destOrd="0" parTransId="{D21ADD66-49B5-42DF-95A9-81FA0D7DA4B8}" sibTransId="{7FF413F3-37A6-4FCA-82FF-533DBA3B0100}"/>
    <dgm:cxn modelId="{29E9BE60-7BAD-433A-A293-FB5334F29C33}" srcId="{C4190183-2876-49CB-9BDF-38D847E92C07}" destId="{9CA0E084-D038-46E0-B811-1489E330FB8D}" srcOrd="1" destOrd="0" parTransId="{EA34C359-6678-4120-8C39-DB0C375AA888}" sibTransId="{57194B65-9D46-419D-B4DB-6F5408F84643}"/>
    <dgm:cxn modelId="{0FC0526F-8955-4B13-8FD0-22A9B1D505E8}" type="presOf" srcId="{310E6926-7BCD-4343-8859-41E725DE1DB0}" destId="{F6948308-AEAB-4364-9B45-D35A1974FB6D}" srcOrd="0" destOrd="2" presId="urn:microsoft.com/office/officeart/2018/2/layout/IconVerticalSolidList"/>
    <dgm:cxn modelId="{F6114653-D9BC-4349-AC15-CC4D93C05FAD}" type="presOf" srcId="{0C724A51-A88E-4723-B671-E64685E5B073}" destId="{39DB190C-5F8C-4954-ACCA-EF5151005A06}" srcOrd="0" destOrd="0" presId="urn:microsoft.com/office/officeart/2018/2/layout/IconVerticalSolidList"/>
    <dgm:cxn modelId="{57E4F374-155C-47BE-B94B-C406DE6952FF}" type="presOf" srcId="{473A4E05-0DF5-434E-88C6-9A7DE3613C9B}" destId="{9E5376DC-7458-46AD-8C5C-AB58DA26B2ED}" srcOrd="0" destOrd="0" presId="urn:microsoft.com/office/officeart/2018/2/layout/IconVerticalSolidList"/>
    <dgm:cxn modelId="{02EB1F55-DCD4-4441-9D95-2724D237C21B}" srcId="{473A4E05-0DF5-434E-88C6-9A7DE3613C9B}" destId="{310E6926-7BCD-4343-8859-41E725DE1DB0}" srcOrd="2" destOrd="0" parTransId="{884D9F3C-4DAE-4B35-9657-B035B7AF941C}" sibTransId="{8F2A672B-6E92-4A83-AA1F-4CE9F9F7D856}"/>
    <dgm:cxn modelId="{3CADB080-CCDB-40C2-9519-E85F66F6AF88}" srcId="{C4190183-2876-49CB-9BDF-38D847E92C07}" destId="{9E765EFD-C763-4882-BF38-650671E8944D}" srcOrd="0" destOrd="0" parTransId="{46AE567F-45C6-449C-9D38-82421F8AA3C0}" sibTransId="{2B347C6F-3A6A-43F4-B894-26972C186E47}"/>
    <dgm:cxn modelId="{2ECC188E-C62C-4DFC-AA44-22DD990BD73D}" type="presOf" srcId="{58B23A2E-4DAA-4786-9328-59F95E847B1E}" destId="{F6948308-AEAB-4364-9B45-D35A1974FB6D}" srcOrd="0" destOrd="1" presId="urn:microsoft.com/office/officeart/2018/2/layout/IconVerticalSolidList"/>
    <dgm:cxn modelId="{61F957B9-2F3D-4093-A1FB-C92AAA45586F}" type="presOf" srcId="{9E765EFD-C763-4882-BF38-650671E8944D}" destId="{B31A68AE-1295-45CD-B8D7-259CCF841E07}" srcOrd="0" destOrd="0" presId="urn:microsoft.com/office/officeart/2018/2/layout/IconVerticalSolidList"/>
    <dgm:cxn modelId="{6C3222C0-85D9-4CBD-B657-934BC31B0AD1}" srcId="{473A4E05-0DF5-434E-88C6-9A7DE3613C9B}" destId="{6100677E-79D2-4322-8EFA-0A83ED7A733C}" srcOrd="0" destOrd="0" parTransId="{F32C303B-0A8E-4143-864D-A8C748B32969}" sibTransId="{A45225FB-ED71-479E-99C7-85B7FCDAB320}"/>
    <dgm:cxn modelId="{CB2C21C6-C092-4B90-9C38-D06EE55C25CF}" type="presOf" srcId="{6100677E-79D2-4322-8EFA-0A83ED7A733C}" destId="{F6948308-AEAB-4364-9B45-D35A1974FB6D}" srcOrd="0" destOrd="0" presId="urn:microsoft.com/office/officeart/2018/2/layout/IconVerticalSolidList"/>
    <dgm:cxn modelId="{1E3649CD-241B-4707-BFED-3943D7F36495}" srcId="{0C724A51-A88E-4723-B671-E64685E5B073}" destId="{473A4E05-0DF5-434E-88C6-9A7DE3613C9B}" srcOrd="2" destOrd="0" parTransId="{08A42E15-2AC6-407E-B4CF-F1719CA7EF03}" sibTransId="{106F828B-C65E-40C5-9989-BFE1110B6765}"/>
    <dgm:cxn modelId="{73CA5CE6-5DB2-4EEB-8526-0C29D439DA93}" type="presOf" srcId="{9CA0E084-D038-46E0-B811-1489E330FB8D}" destId="{B31A68AE-1295-45CD-B8D7-259CCF841E07}" srcOrd="0" destOrd="1" presId="urn:microsoft.com/office/officeart/2018/2/layout/IconVerticalSolidList"/>
    <dgm:cxn modelId="{0842C3F9-B0D4-4310-B7C1-034439363FAB}" srcId="{0C724A51-A88E-4723-B671-E64685E5B073}" destId="{1E0326BF-667E-45A7-AA08-88348E0ADD59}" srcOrd="1" destOrd="0" parTransId="{6C5AE885-CF2D-4426-8108-7C163FD5C633}" sibTransId="{73F0E8FE-5CA0-44EE-BAA4-583249446740}"/>
    <dgm:cxn modelId="{3FBA129C-BA8A-4713-91A1-89D96CF09E4A}" type="presParOf" srcId="{39DB190C-5F8C-4954-ACCA-EF5151005A06}" destId="{86CFA3E5-DE5A-4975-B95B-66AE2D9ABCCC}" srcOrd="0" destOrd="0" presId="urn:microsoft.com/office/officeart/2018/2/layout/IconVerticalSolidList"/>
    <dgm:cxn modelId="{81201C56-FFCB-4AB7-9B07-236DCCE6BE53}" type="presParOf" srcId="{86CFA3E5-DE5A-4975-B95B-66AE2D9ABCCC}" destId="{257F7991-3F06-42B5-8728-DDCD79AABE20}" srcOrd="0" destOrd="0" presId="urn:microsoft.com/office/officeart/2018/2/layout/IconVerticalSolidList"/>
    <dgm:cxn modelId="{40BAC518-D5FE-46E2-9122-6FF8FFAEBF5E}" type="presParOf" srcId="{86CFA3E5-DE5A-4975-B95B-66AE2D9ABCCC}" destId="{27A36D90-5F0B-4BE4-9A12-CD6F2E187392}" srcOrd="1" destOrd="0" presId="urn:microsoft.com/office/officeart/2018/2/layout/IconVerticalSolidList"/>
    <dgm:cxn modelId="{837A8606-A87E-46DE-AE8A-35FB3B187F39}" type="presParOf" srcId="{86CFA3E5-DE5A-4975-B95B-66AE2D9ABCCC}" destId="{6DDED2D5-BCE7-456A-8739-666F5C05E21E}" srcOrd="2" destOrd="0" presId="urn:microsoft.com/office/officeart/2018/2/layout/IconVerticalSolidList"/>
    <dgm:cxn modelId="{333C3EF7-46F6-46DD-B823-DBB84A7A9D71}" type="presParOf" srcId="{86CFA3E5-DE5A-4975-B95B-66AE2D9ABCCC}" destId="{A90FE5E4-4F45-4B1E-9E4D-F82A8DB24955}" srcOrd="3" destOrd="0" presId="urn:microsoft.com/office/officeart/2018/2/layout/IconVerticalSolidList"/>
    <dgm:cxn modelId="{E32F05B4-FA60-4492-9C88-D48830B58C66}" type="presParOf" srcId="{86CFA3E5-DE5A-4975-B95B-66AE2D9ABCCC}" destId="{B31A68AE-1295-45CD-B8D7-259CCF841E07}" srcOrd="4" destOrd="0" presId="urn:microsoft.com/office/officeart/2018/2/layout/IconVerticalSolidList"/>
    <dgm:cxn modelId="{355057EC-81DB-4D61-ABC9-B10F3E06AA4B}" type="presParOf" srcId="{39DB190C-5F8C-4954-ACCA-EF5151005A06}" destId="{09CF25C9-7F5E-4FAC-9FEF-0C935164BF97}" srcOrd="1" destOrd="0" presId="urn:microsoft.com/office/officeart/2018/2/layout/IconVerticalSolidList"/>
    <dgm:cxn modelId="{DF60F341-CB1F-429B-A93F-1BCD5EB6CFAA}" type="presParOf" srcId="{39DB190C-5F8C-4954-ACCA-EF5151005A06}" destId="{7E2FE522-0C60-4274-9DB0-4B6E68509E38}" srcOrd="2" destOrd="0" presId="urn:microsoft.com/office/officeart/2018/2/layout/IconVerticalSolidList"/>
    <dgm:cxn modelId="{18E6A9B9-DB19-4417-9711-73346D4CB01A}" type="presParOf" srcId="{7E2FE522-0C60-4274-9DB0-4B6E68509E38}" destId="{139C78CB-0698-426E-91A4-FA987DEB110E}" srcOrd="0" destOrd="0" presId="urn:microsoft.com/office/officeart/2018/2/layout/IconVerticalSolidList"/>
    <dgm:cxn modelId="{8F7490EF-7783-43DE-8E71-A00A357771E9}" type="presParOf" srcId="{7E2FE522-0C60-4274-9DB0-4B6E68509E38}" destId="{F548BCDF-BFDA-40EA-BE4D-ED80AC088FAD}" srcOrd="1" destOrd="0" presId="urn:microsoft.com/office/officeart/2018/2/layout/IconVerticalSolidList"/>
    <dgm:cxn modelId="{159B648B-29DC-493C-95D5-338338F2B56A}" type="presParOf" srcId="{7E2FE522-0C60-4274-9DB0-4B6E68509E38}" destId="{6E5D8DB6-B8DE-4CB4-86AA-80FDA90918A4}" srcOrd="2" destOrd="0" presId="urn:microsoft.com/office/officeart/2018/2/layout/IconVerticalSolidList"/>
    <dgm:cxn modelId="{7828C5C1-889E-45DD-8F26-6320E865461C}" type="presParOf" srcId="{7E2FE522-0C60-4274-9DB0-4B6E68509E38}" destId="{7C07314F-C941-42D8-86C8-56C185CB385B}" srcOrd="3" destOrd="0" presId="urn:microsoft.com/office/officeart/2018/2/layout/IconVerticalSolidList"/>
    <dgm:cxn modelId="{0DA25C05-AF70-4254-AF04-84BE874E1D24}" type="presParOf" srcId="{39DB190C-5F8C-4954-ACCA-EF5151005A06}" destId="{F81D1D27-1038-4809-BFFC-38DBEBAF6BBA}" srcOrd="3" destOrd="0" presId="urn:microsoft.com/office/officeart/2018/2/layout/IconVerticalSolidList"/>
    <dgm:cxn modelId="{94F04185-8D5F-47E1-ADF3-45BDA5A5BEC0}" type="presParOf" srcId="{39DB190C-5F8C-4954-ACCA-EF5151005A06}" destId="{5F5512DD-BB60-4835-B33C-0795A83F01C1}" srcOrd="4" destOrd="0" presId="urn:microsoft.com/office/officeart/2018/2/layout/IconVerticalSolidList"/>
    <dgm:cxn modelId="{23EFA9D9-486A-410C-951E-35CE0E8400E6}" type="presParOf" srcId="{5F5512DD-BB60-4835-B33C-0795A83F01C1}" destId="{2FFFDC98-6508-49F8-AE7F-125FCAE28D57}" srcOrd="0" destOrd="0" presId="urn:microsoft.com/office/officeart/2018/2/layout/IconVerticalSolidList"/>
    <dgm:cxn modelId="{F8229480-F293-4571-B2A8-7DEBC39FED84}" type="presParOf" srcId="{5F5512DD-BB60-4835-B33C-0795A83F01C1}" destId="{0BC04F98-61E7-453E-9ED7-82D40D97AAA0}" srcOrd="1" destOrd="0" presId="urn:microsoft.com/office/officeart/2018/2/layout/IconVerticalSolidList"/>
    <dgm:cxn modelId="{ED966032-3C91-47EA-A493-EB33D8E5C140}" type="presParOf" srcId="{5F5512DD-BB60-4835-B33C-0795A83F01C1}" destId="{4BA270CE-4E64-44F9-813C-A632C7C9116F}" srcOrd="2" destOrd="0" presId="urn:microsoft.com/office/officeart/2018/2/layout/IconVerticalSolidList"/>
    <dgm:cxn modelId="{DE621609-7DBC-4518-BEAE-BB178B550A67}" type="presParOf" srcId="{5F5512DD-BB60-4835-B33C-0795A83F01C1}" destId="{9E5376DC-7458-46AD-8C5C-AB58DA26B2ED}" srcOrd="3" destOrd="0" presId="urn:microsoft.com/office/officeart/2018/2/layout/IconVerticalSolidList"/>
    <dgm:cxn modelId="{96173A07-6E4D-4A02-A3CF-C8E9305F89CB}" type="presParOf" srcId="{5F5512DD-BB60-4835-B33C-0795A83F01C1}" destId="{F6948308-AEAB-4364-9B45-D35A1974FB6D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7D2A97-9F5D-4F5E-839A-13DD4DA5B334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5D312F46-05B7-4405-9C4A-240064AFBE38}">
      <dgm:prSet/>
      <dgm:spPr/>
      <dgm:t>
        <a:bodyPr/>
        <a:lstStyle/>
        <a:p>
          <a:r>
            <a:rPr lang="nl-NL"/>
            <a:t>Het systeem moet een veilig, AVG-compliant, gebruiksvriendelijk en flexibel VCI-platform zijn waarmee;</a:t>
          </a:r>
          <a:endParaRPr lang="en-US"/>
        </a:p>
      </dgm:t>
    </dgm:pt>
    <dgm:pt modelId="{2031D21B-FC96-4282-A621-B690BFD5587F}" type="parTrans" cxnId="{EAA5C565-F43B-4014-8C5D-EE647D4AAD36}">
      <dgm:prSet/>
      <dgm:spPr/>
      <dgm:t>
        <a:bodyPr/>
        <a:lstStyle/>
        <a:p>
          <a:endParaRPr lang="en-US"/>
        </a:p>
      </dgm:t>
    </dgm:pt>
    <dgm:pt modelId="{8B8B1DCB-BC42-4023-9CFE-13D8D028E9FA}" type="sibTrans" cxnId="{EAA5C565-F43B-4014-8C5D-EE647D4AAD36}">
      <dgm:prSet/>
      <dgm:spPr/>
      <dgm:t>
        <a:bodyPr/>
        <a:lstStyle/>
        <a:p>
          <a:endParaRPr lang="en-US"/>
        </a:p>
      </dgm:t>
    </dgm:pt>
    <dgm:pt modelId="{6238CFE7-5207-4AA3-9178-5BB425BB279B}">
      <dgm:prSet/>
      <dgm:spPr/>
      <dgm:t>
        <a:bodyPr/>
        <a:lstStyle/>
        <a:p>
          <a:r>
            <a:rPr lang="nl-NL"/>
            <a:t>Vragenlijsten kunnen worden beheerd</a:t>
          </a:r>
          <a:endParaRPr lang="en-US"/>
        </a:p>
      </dgm:t>
    </dgm:pt>
    <dgm:pt modelId="{5D2F4340-8AF8-4A19-B1E3-60B78F644493}" type="parTrans" cxnId="{D99BFC81-F73A-436C-8E53-799812C1D190}">
      <dgm:prSet/>
      <dgm:spPr/>
      <dgm:t>
        <a:bodyPr/>
        <a:lstStyle/>
        <a:p>
          <a:endParaRPr lang="en-US"/>
        </a:p>
      </dgm:t>
    </dgm:pt>
    <dgm:pt modelId="{972B6ECE-DD4B-4526-A5F4-DDD2C935BC58}" type="sibTrans" cxnId="{D99BFC81-F73A-436C-8E53-799812C1D190}">
      <dgm:prSet/>
      <dgm:spPr/>
      <dgm:t>
        <a:bodyPr/>
        <a:lstStyle/>
        <a:p>
          <a:endParaRPr lang="en-US"/>
        </a:p>
      </dgm:t>
    </dgm:pt>
    <dgm:pt modelId="{C6DB6583-66B9-47F9-B88F-518204B490DD}">
      <dgm:prSet/>
      <dgm:spPr/>
      <dgm:t>
        <a:bodyPr/>
        <a:lstStyle/>
        <a:p>
          <a:r>
            <a:rPr lang="nl-NL"/>
            <a:t>Resultaten worden geanalyseerd</a:t>
          </a:r>
          <a:endParaRPr lang="en-US"/>
        </a:p>
      </dgm:t>
    </dgm:pt>
    <dgm:pt modelId="{8344253A-E7A7-40AB-BF4C-7BBDD1DCB0D1}" type="parTrans" cxnId="{A87922DB-A311-4638-A906-BDC10CDC5CE2}">
      <dgm:prSet/>
      <dgm:spPr/>
      <dgm:t>
        <a:bodyPr/>
        <a:lstStyle/>
        <a:p>
          <a:endParaRPr lang="en-US"/>
        </a:p>
      </dgm:t>
    </dgm:pt>
    <dgm:pt modelId="{FD842B0C-64EE-4650-BA8E-2F6416C50198}" type="sibTrans" cxnId="{A87922DB-A311-4638-A906-BDC10CDC5CE2}">
      <dgm:prSet/>
      <dgm:spPr/>
      <dgm:t>
        <a:bodyPr/>
        <a:lstStyle/>
        <a:p>
          <a:endParaRPr lang="en-US"/>
        </a:p>
      </dgm:t>
    </dgm:pt>
    <dgm:pt modelId="{EBE0B9CE-FB9E-4533-B81E-44D698790417}">
      <dgm:prSet/>
      <dgm:spPr/>
      <dgm:t>
        <a:bodyPr/>
        <a:lstStyle/>
        <a:p>
          <a:r>
            <a:rPr lang="nl-NL"/>
            <a:t>Plannen van aanpak worden opgesteld </a:t>
          </a:r>
          <a:endParaRPr lang="en-US"/>
        </a:p>
      </dgm:t>
    </dgm:pt>
    <dgm:pt modelId="{83FC3A30-4B23-44E1-BEC0-AA52AB59E8DA}" type="parTrans" cxnId="{E72A411D-2DEC-46AD-83F5-251B0F8E0849}">
      <dgm:prSet/>
      <dgm:spPr/>
      <dgm:t>
        <a:bodyPr/>
        <a:lstStyle/>
        <a:p>
          <a:endParaRPr lang="en-US"/>
        </a:p>
      </dgm:t>
    </dgm:pt>
    <dgm:pt modelId="{0A89C1C1-C64B-4EA8-AED5-694823D70113}" type="sibTrans" cxnId="{E72A411D-2DEC-46AD-83F5-251B0F8E0849}">
      <dgm:prSet/>
      <dgm:spPr/>
      <dgm:t>
        <a:bodyPr/>
        <a:lstStyle/>
        <a:p>
          <a:endParaRPr lang="en-US"/>
        </a:p>
      </dgm:t>
    </dgm:pt>
    <dgm:pt modelId="{8612618E-74B5-4512-BCFB-836CC605C5F4}">
      <dgm:prSet/>
      <dgm:spPr/>
      <dgm:t>
        <a:bodyPr/>
        <a:lstStyle/>
        <a:p>
          <a:r>
            <a:rPr lang="nl-NL"/>
            <a:t>Acties worden gevolgd </a:t>
          </a:r>
          <a:endParaRPr lang="en-US"/>
        </a:p>
      </dgm:t>
    </dgm:pt>
    <dgm:pt modelId="{20883772-3922-4BCF-9BF8-31A70085287F}" type="parTrans" cxnId="{81406685-1CE0-4C48-9EB2-80E137513D10}">
      <dgm:prSet/>
      <dgm:spPr/>
      <dgm:t>
        <a:bodyPr/>
        <a:lstStyle/>
        <a:p>
          <a:endParaRPr lang="en-US"/>
        </a:p>
      </dgm:t>
    </dgm:pt>
    <dgm:pt modelId="{1F62F2F6-7504-4A95-8A48-8D5C1606F39B}" type="sibTrans" cxnId="{81406685-1CE0-4C48-9EB2-80E137513D10}">
      <dgm:prSet/>
      <dgm:spPr/>
      <dgm:t>
        <a:bodyPr/>
        <a:lstStyle/>
        <a:p>
          <a:endParaRPr lang="en-US"/>
        </a:p>
      </dgm:t>
    </dgm:pt>
    <dgm:pt modelId="{D79DF169-E94C-4D34-91DF-083B92051636}">
      <dgm:prSet/>
      <dgm:spPr/>
      <dgm:t>
        <a:bodyPr/>
        <a:lstStyle/>
        <a:p>
          <a:r>
            <a:rPr lang="nl-NL"/>
            <a:t>Managementinformatie wordt geleverd</a:t>
          </a:r>
          <a:endParaRPr lang="en-US"/>
        </a:p>
      </dgm:t>
    </dgm:pt>
    <dgm:pt modelId="{941042DC-B99A-4D8F-B18C-6F9E1014BE8E}" type="parTrans" cxnId="{34C8DB6D-0FDD-4287-A432-C286AAD50855}">
      <dgm:prSet/>
      <dgm:spPr/>
      <dgm:t>
        <a:bodyPr/>
        <a:lstStyle/>
        <a:p>
          <a:endParaRPr lang="en-US"/>
        </a:p>
      </dgm:t>
    </dgm:pt>
    <dgm:pt modelId="{005F3A51-5A09-4AA8-85A4-6907D1ECFD6D}" type="sibTrans" cxnId="{34C8DB6D-0FDD-4287-A432-C286AAD50855}">
      <dgm:prSet/>
      <dgm:spPr/>
      <dgm:t>
        <a:bodyPr/>
        <a:lstStyle/>
        <a:p>
          <a:endParaRPr lang="en-US"/>
        </a:p>
      </dgm:t>
    </dgm:pt>
    <dgm:pt modelId="{317389E4-B4C2-4680-8792-45E2B41D98C7}">
      <dgm:prSet/>
      <dgm:spPr/>
      <dgm:t>
        <a:bodyPr/>
        <a:lstStyle/>
        <a:p>
          <a:r>
            <a:rPr lang="nl-NL"/>
            <a:t>Zie bijlage 10 voor alle eisen en User-Stories</a:t>
          </a:r>
          <a:endParaRPr lang="en-US"/>
        </a:p>
      </dgm:t>
    </dgm:pt>
    <dgm:pt modelId="{7687647F-83EB-422A-BE9C-CF3EC572AECE}" type="parTrans" cxnId="{8D9A0B2A-0CEA-44E6-A08C-D8EFF769A207}">
      <dgm:prSet/>
      <dgm:spPr/>
      <dgm:t>
        <a:bodyPr/>
        <a:lstStyle/>
        <a:p>
          <a:endParaRPr lang="en-US"/>
        </a:p>
      </dgm:t>
    </dgm:pt>
    <dgm:pt modelId="{B94A9EFB-F4FC-42A6-BD2C-A8D0427554CD}" type="sibTrans" cxnId="{8D9A0B2A-0CEA-44E6-A08C-D8EFF769A207}">
      <dgm:prSet/>
      <dgm:spPr/>
      <dgm:t>
        <a:bodyPr/>
        <a:lstStyle/>
        <a:p>
          <a:endParaRPr lang="en-US"/>
        </a:p>
      </dgm:t>
    </dgm:pt>
    <dgm:pt modelId="{96B1C37F-5965-423B-B889-D12BA2DA69E0}" type="pres">
      <dgm:prSet presAssocID="{D37D2A97-9F5D-4F5E-839A-13DD4DA5B334}" presName="root" presStyleCnt="0">
        <dgm:presLayoutVars>
          <dgm:dir/>
          <dgm:resizeHandles val="exact"/>
        </dgm:presLayoutVars>
      </dgm:prSet>
      <dgm:spPr/>
    </dgm:pt>
    <dgm:pt modelId="{04B84C20-DAA4-483A-A131-6741B1429484}" type="pres">
      <dgm:prSet presAssocID="{5D312F46-05B7-4405-9C4A-240064AFBE38}" presName="compNode" presStyleCnt="0"/>
      <dgm:spPr/>
    </dgm:pt>
    <dgm:pt modelId="{B572C69B-958E-4245-84FF-749CCD9188F5}" type="pres">
      <dgm:prSet presAssocID="{5D312F46-05B7-4405-9C4A-240064AFBE38}" presName="bgRect" presStyleLbl="bgShp" presStyleIdx="0" presStyleCnt="2"/>
      <dgm:spPr/>
    </dgm:pt>
    <dgm:pt modelId="{EB24B919-594D-4492-A068-6563BFFFCF84}" type="pres">
      <dgm:prSet presAssocID="{5D312F46-05B7-4405-9C4A-240064AFBE38}" presName="iconRect" presStyleLbl="node1" presStyleIdx="0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mputer"/>
        </a:ext>
      </dgm:extLst>
    </dgm:pt>
    <dgm:pt modelId="{BCFB2CC6-51D8-41BF-8AA2-682A2C210A77}" type="pres">
      <dgm:prSet presAssocID="{5D312F46-05B7-4405-9C4A-240064AFBE38}" presName="spaceRect" presStyleCnt="0"/>
      <dgm:spPr/>
    </dgm:pt>
    <dgm:pt modelId="{0F2A244E-E7B6-4323-8B02-92948320DAE1}" type="pres">
      <dgm:prSet presAssocID="{5D312F46-05B7-4405-9C4A-240064AFBE38}" presName="parTx" presStyleLbl="revTx" presStyleIdx="0" presStyleCnt="3">
        <dgm:presLayoutVars>
          <dgm:chMax val="0"/>
          <dgm:chPref val="0"/>
        </dgm:presLayoutVars>
      </dgm:prSet>
      <dgm:spPr/>
    </dgm:pt>
    <dgm:pt modelId="{8F96922D-0B1E-4ED0-8C8B-2EF202977C51}" type="pres">
      <dgm:prSet presAssocID="{5D312F46-05B7-4405-9C4A-240064AFBE38}" presName="desTx" presStyleLbl="revTx" presStyleIdx="1" presStyleCnt="3">
        <dgm:presLayoutVars/>
      </dgm:prSet>
      <dgm:spPr/>
    </dgm:pt>
    <dgm:pt modelId="{1207D258-7B8E-4FD1-840B-5D19192840A5}" type="pres">
      <dgm:prSet presAssocID="{8B8B1DCB-BC42-4023-9CFE-13D8D028E9FA}" presName="sibTrans" presStyleCnt="0"/>
      <dgm:spPr/>
    </dgm:pt>
    <dgm:pt modelId="{66FC3A7C-1101-4100-BC79-2862F39E8559}" type="pres">
      <dgm:prSet presAssocID="{317389E4-B4C2-4680-8792-45E2B41D98C7}" presName="compNode" presStyleCnt="0"/>
      <dgm:spPr/>
    </dgm:pt>
    <dgm:pt modelId="{3AE3610B-A8BF-4CF2-A3A5-234CCF79D1AE}" type="pres">
      <dgm:prSet presAssocID="{317389E4-B4C2-4680-8792-45E2B41D98C7}" presName="bgRect" presStyleLbl="bgShp" presStyleIdx="1" presStyleCnt="2"/>
      <dgm:spPr/>
    </dgm:pt>
    <dgm:pt modelId="{A5D68D41-323C-4B2F-8730-9C927CB0C622}" type="pres">
      <dgm:prSet presAssocID="{317389E4-B4C2-4680-8792-45E2B41D98C7}" presName="iconRect" presStyleLbl="node1" presStyleIdx="1" presStyleCnt="2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aperclip"/>
        </a:ext>
      </dgm:extLst>
    </dgm:pt>
    <dgm:pt modelId="{CF59BCBF-7BB8-4CDA-9C13-309D61321CD0}" type="pres">
      <dgm:prSet presAssocID="{317389E4-B4C2-4680-8792-45E2B41D98C7}" presName="spaceRect" presStyleCnt="0"/>
      <dgm:spPr/>
    </dgm:pt>
    <dgm:pt modelId="{400B14AE-9BFE-456D-8FC2-77627F1753EB}" type="pres">
      <dgm:prSet presAssocID="{317389E4-B4C2-4680-8792-45E2B41D98C7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E72A411D-2DEC-46AD-83F5-251B0F8E0849}" srcId="{5D312F46-05B7-4405-9C4A-240064AFBE38}" destId="{EBE0B9CE-FB9E-4533-B81E-44D698790417}" srcOrd="2" destOrd="0" parTransId="{83FC3A30-4B23-44E1-BEC0-AA52AB59E8DA}" sibTransId="{0A89C1C1-C64B-4EA8-AED5-694823D70113}"/>
    <dgm:cxn modelId="{8D9A0B2A-0CEA-44E6-A08C-D8EFF769A207}" srcId="{D37D2A97-9F5D-4F5E-839A-13DD4DA5B334}" destId="{317389E4-B4C2-4680-8792-45E2B41D98C7}" srcOrd="1" destOrd="0" parTransId="{7687647F-83EB-422A-BE9C-CF3EC572AECE}" sibTransId="{B94A9EFB-F4FC-42A6-BD2C-A8D0427554CD}"/>
    <dgm:cxn modelId="{EAA5C565-F43B-4014-8C5D-EE647D4AAD36}" srcId="{D37D2A97-9F5D-4F5E-839A-13DD4DA5B334}" destId="{5D312F46-05B7-4405-9C4A-240064AFBE38}" srcOrd="0" destOrd="0" parTransId="{2031D21B-FC96-4282-A621-B690BFD5587F}" sibTransId="{8B8B1DCB-BC42-4023-9CFE-13D8D028E9FA}"/>
    <dgm:cxn modelId="{34C8DB6D-0FDD-4287-A432-C286AAD50855}" srcId="{5D312F46-05B7-4405-9C4A-240064AFBE38}" destId="{D79DF169-E94C-4D34-91DF-083B92051636}" srcOrd="4" destOrd="0" parTransId="{941042DC-B99A-4D8F-B18C-6F9E1014BE8E}" sibTransId="{005F3A51-5A09-4AA8-85A4-6907D1ECFD6D}"/>
    <dgm:cxn modelId="{54FA0181-46E8-4BE5-BA45-048DF8472AEC}" type="presOf" srcId="{C6DB6583-66B9-47F9-B88F-518204B490DD}" destId="{8F96922D-0B1E-4ED0-8C8B-2EF202977C51}" srcOrd="0" destOrd="1" presId="urn:microsoft.com/office/officeart/2018/2/layout/IconVerticalSolidList"/>
    <dgm:cxn modelId="{D99BFC81-F73A-436C-8E53-799812C1D190}" srcId="{5D312F46-05B7-4405-9C4A-240064AFBE38}" destId="{6238CFE7-5207-4AA3-9178-5BB425BB279B}" srcOrd="0" destOrd="0" parTransId="{5D2F4340-8AF8-4A19-B1E3-60B78F644493}" sibTransId="{972B6ECE-DD4B-4526-A5F4-DDD2C935BC58}"/>
    <dgm:cxn modelId="{FF9DBD82-5636-4CBC-A8BF-44ECF7916345}" type="presOf" srcId="{D37D2A97-9F5D-4F5E-839A-13DD4DA5B334}" destId="{96B1C37F-5965-423B-B889-D12BA2DA69E0}" srcOrd="0" destOrd="0" presId="urn:microsoft.com/office/officeart/2018/2/layout/IconVerticalSolidList"/>
    <dgm:cxn modelId="{81406685-1CE0-4C48-9EB2-80E137513D10}" srcId="{5D312F46-05B7-4405-9C4A-240064AFBE38}" destId="{8612618E-74B5-4512-BCFB-836CC605C5F4}" srcOrd="3" destOrd="0" parTransId="{20883772-3922-4BCF-9BF8-31A70085287F}" sibTransId="{1F62F2F6-7504-4A95-8A48-8D5C1606F39B}"/>
    <dgm:cxn modelId="{3E5BF0B9-C0F7-463C-937B-634F64B0E31C}" type="presOf" srcId="{317389E4-B4C2-4680-8792-45E2B41D98C7}" destId="{400B14AE-9BFE-456D-8FC2-77627F1753EB}" srcOrd="0" destOrd="0" presId="urn:microsoft.com/office/officeart/2018/2/layout/IconVerticalSolidList"/>
    <dgm:cxn modelId="{69B962C0-9BE1-4EE5-8D0B-AB342CF30A67}" type="presOf" srcId="{D79DF169-E94C-4D34-91DF-083B92051636}" destId="{8F96922D-0B1E-4ED0-8C8B-2EF202977C51}" srcOrd="0" destOrd="4" presId="urn:microsoft.com/office/officeart/2018/2/layout/IconVerticalSolidList"/>
    <dgm:cxn modelId="{8BB656C2-759A-4D65-9620-FEF40D7D447C}" type="presOf" srcId="{5D312F46-05B7-4405-9C4A-240064AFBE38}" destId="{0F2A244E-E7B6-4323-8B02-92948320DAE1}" srcOrd="0" destOrd="0" presId="urn:microsoft.com/office/officeart/2018/2/layout/IconVerticalSolidList"/>
    <dgm:cxn modelId="{A87922DB-A311-4638-A906-BDC10CDC5CE2}" srcId="{5D312F46-05B7-4405-9C4A-240064AFBE38}" destId="{C6DB6583-66B9-47F9-B88F-518204B490DD}" srcOrd="1" destOrd="0" parTransId="{8344253A-E7A7-40AB-BF4C-7BBDD1DCB0D1}" sibTransId="{FD842B0C-64EE-4650-BA8E-2F6416C50198}"/>
    <dgm:cxn modelId="{E7E769E6-1989-478A-9460-703D263D1B15}" type="presOf" srcId="{EBE0B9CE-FB9E-4533-B81E-44D698790417}" destId="{8F96922D-0B1E-4ED0-8C8B-2EF202977C51}" srcOrd="0" destOrd="2" presId="urn:microsoft.com/office/officeart/2018/2/layout/IconVerticalSolidList"/>
    <dgm:cxn modelId="{71DFCFE9-84C7-42A3-AB62-09FDBF0C51F8}" type="presOf" srcId="{6238CFE7-5207-4AA3-9178-5BB425BB279B}" destId="{8F96922D-0B1E-4ED0-8C8B-2EF202977C51}" srcOrd="0" destOrd="0" presId="urn:microsoft.com/office/officeart/2018/2/layout/IconVerticalSolidList"/>
    <dgm:cxn modelId="{71F6C9FD-ED0F-47AB-A58C-AF0A30928F06}" type="presOf" srcId="{8612618E-74B5-4512-BCFB-836CC605C5F4}" destId="{8F96922D-0B1E-4ED0-8C8B-2EF202977C51}" srcOrd="0" destOrd="3" presId="urn:microsoft.com/office/officeart/2018/2/layout/IconVerticalSolidList"/>
    <dgm:cxn modelId="{CE5073FA-D7E6-41C8-A984-334AB117A730}" type="presParOf" srcId="{96B1C37F-5965-423B-B889-D12BA2DA69E0}" destId="{04B84C20-DAA4-483A-A131-6741B1429484}" srcOrd="0" destOrd="0" presId="urn:microsoft.com/office/officeart/2018/2/layout/IconVerticalSolidList"/>
    <dgm:cxn modelId="{7B48E2FB-0672-48B4-BA81-684CB8D20C19}" type="presParOf" srcId="{04B84C20-DAA4-483A-A131-6741B1429484}" destId="{B572C69B-958E-4245-84FF-749CCD9188F5}" srcOrd="0" destOrd="0" presId="urn:microsoft.com/office/officeart/2018/2/layout/IconVerticalSolidList"/>
    <dgm:cxn modelId="{84EB05F3-43EF-4F5A-B290-7CD63CAF6249}" type="presParOf" srcId="{04B84C20-DAA4-483A-A131-6741B1429484}" destId="{EB24B919-594D-4492-A068-6563BFFFCF84}" srcOrd="1" destOrd="0" presId="urn:microsoft.com/office/officeart/2018/2/layout/IconVerticalSolidList"/>
    <dgm:cxn modelId="{F4D3082D-CE5D-4DAC-B550-6F7151486956}" type="presParOf" srcId="{04B84C20-DAA4-483A-A131-6741B1429484}" destId="{BCFB2CC6-51D8-41BF-8AA2-682A2C210A77}" srcOrd="2" destOrd="0" presId="urn:microsoft.com/office/officeart/2018/2/layout/IconVerticalSolidList"/>
    <dgm:cxn modelId="{0914413C-AE53-4AE3-ABD8-012289CADC4E}" type="presParOf" srcId="{04B84C20-DAA4-483A-A131-6741B1429484}" destId="{0F2A244E-E7B6-4323-8B02-92948320DAE1}" srcOrd="3" destOrd="0" presId="urn:microsoft.com/office/officeart/2018/2/layout/IconVerticalSolidList"/>
    <dgm:cxn modelId="{72D1F153-E8AE-408C-B39E-F73DE44F076D}" type="presParOf" srcId="{04B84C20-DAA4-483A-A131-6741B1429484}" destId="{8F96922D-0B1E-4ED0-8C8B-2EF202977C51}" srcOrd="4" destOrd="0" presId="urn:microsoft.com/office/officeart/2018/2/layout/IconVerticalSolidList"/>
    <dgm:cxn modelId="{8C694DD0-2FC5-4DDC-9E78-7DB5C53F5EC2}" type="presParOf" srcId="{96B1C37F-5965-423B-B889-D12BA2DA69E0}" destId="{1207D258-7B8E-4FD1-840B-5D19192840A5}" srcOrd="1" destOrd="0" presId="urn:microsoft.com/office/officeart/2018/2/layout/IconVerticalSolidList"/>
    <dgm:cxn modelId="{111DA960-D95F-4FEA-A657-9F417A1BD72E}" type="presParOf" srcId="{96B1C37F-5965-423B-B889-D12BA2DA69E0}" destId="{66FC3A7C-1101-4100-BC79-2862F39E8559}" srcOrd="2" destOrd="0" presId="urn:microsoft.com/office/officeart/2018/2/layout/IconVerticalSolidList"/>
    <dgm:cxn modelId="{2D6F09D6-52E5-460D-A64D-1C16C7F8CE13}" type="presParOf" srcId="{66FC3A7C-1101-4100-BC79-2862F39E8559}" destId="{3AE3610B-A8BF-4CF2-A3A5-234CCF79D1AE}" srcOrd="0" destOrd="0" presId="urn:microsoft.com/office/officeart/2018/2/layout/IconVerticalSolidList"/>
    <dgm:cxn modelId="{4528D132-BCB1-4309-B12E-823EFB608823}" type="presParOf" srcId="{66FC3A7C-1101-4100-BC79-2862F39E8559}" destId="{A5D68D41-323C-4B2F-8730-9C927CB0C622}" srcOrd="1" destOrd="0" presId="urn:microsoft.com/office/officeart/2018/2/layout/IconVerticalSolidList"/>
    <dgm:cxn modelId="{005EC182-C2C8-47E0-A877-B2ED588CBB81}" type="presParOf" srcId="{66FC3A7C-1101-4100-BC79-2862F39E8559}" destId="{CF59BCBF-7BB8-4CDA-9C13-309D61321CD0}" srcOrd="2" destOrd="0" presId="urn:microsoft.com/office/officeart/2018/2/layout/IconVerticalSolidList"/>
    <dgm:cxn modelId="{12CE99B5-99C1-42D6-AE01-D8B1A89FB0CD}" type="presParOf" srcId="{66FC3A7C-1101-4100-BC79-2862F39E8559}" destId="{400B14AE-9BFE-456D-8FC2-77627F1753E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2BBE5D6-D4E6-4E13-8AD3-2DA83E3DE6E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029FC6A-6E1C-43DB-B0D1-8F6D69C6AC0F}">
      <dgm:prSet/>
      <dgm:spPr/>
      <dgm:t>
        <a:bodyPr/>
        <a:lstStyle/>
        <a:p>
          <a:r>
            <a:rPr lang="nl-NL"/>
            <a:t>Raamovereenkomst (ROK)</a:t>
          </a:r>
          <a:endParaRPr lang="en-US"/>
        </a:p>
      </dgm:t>
    </dgm:pt>
    <dgm:pt modelId="{DC2BAE64-22EE-4D8A-9EE8-103988B0ACA0}" type="parTrans" cxnId="{7ADEB2ED-B73A-4BF2-860E-3C35773FCBE4}">
      <dgm:prSet/>
      <dgm:spPr/>
      <dgm:t>
        <a:bodyPr/>
        <a:lstStyle/>
        <a:p>
          <a:endParaRPr lang="en-US"/>
        </a:p>
      </dgm:t>
    </dgm:pt>
    <dgm:pt modelId="{589B81E3-BC70-4DD7-948D-6C321DCBF4BF}" type="sibTrans" cxnId="{7ADEB2ED-B73A-4BF2-860E-3C35773FCBE4}">
      <dgm:prSet/>
      <dgm:spPr/>
      <dgm:t>
        <a:bodyPr/>
        <a:lstStyle/>
        <a:p>
          <a:endParaRPr lang="en-US"/>
        </a:p>
      </dgm:t>
    </dgm:pt>
    <dgm:pt modelId="{CA039F95-8BD7-43CD-8882-2106903299A0}">
      <dgm:prSet/>
      <dgm:spPr/>
      <dgm:t>
        <a:bodyPr/>
        <a:lstStyle/>
        <a:p>
          <a:r>
            <a:rPr lang="nl-NL"/>
            <a:t>Initiële looptijd 3 jaar</a:t>
          </a:r>
          <a:endParaRPr lang="en-US"/>
        </a:p>
      </dgm:t>
    </dgm:pt>
    <dgm:pt modelId="{CBF962F5-7932-4C95-8CCB-AF15FDC1FCD5}" type="parTrans" cxnId="{F863DED4-95B4-41BE-9EA9-20513359B865}">
      <dgm:prSet/>
      <dgm:spPr/>
      <dgm:t>
        <a:bodyPr/>
        <a:lstStyle/>
        <a:p>
          <a:endParaRPr lang="en-US"/>
        </a:p>
      </dgm:t>
    </dgm:pt>
    <dgm:pt modelId="{4616059E-993F-4157-B2EE-1C42AC6ABA4A}" type="sibTrans" cxnId="{F863DED4-95B4-41BE-9EA9-20513359B865}">
      <dgm:prSet/>
      <dgm:spPr/>
      <dgm:t>
        <a:bodyPr/>
        <a:lstStyle/>
        <a:p>
          <a:endParaRPr lang="en-US"/>
        </a:p>
      </dgm:t>
    </dgm:pt>
    <dgm:pt modelId="{BFC947C7-F288-4865-B8E5-9C0274D04E9F}">
      <dgm:prSet/>
      <dgm:spPr/>
      <dgm:t>
        <a:bodyPr/>
        <a:lstStyle/>
        <a:p>
          <a:r>
            <a:rPr lang="nl-NL"/>
            <a:t>Mogelijke verlenging met 1 jaar</a:t>
          </a:r>
          <a:endParaRPr lang="en-US"/>
        </a:p>
      </dgm:t>
    </dgm:pt>
    <dgm:pt modelId="{C75803A5-B3C0-497E-8D5C-FE044F049990}" type="parTrans" cxnId="{262332AC-BA5B-4DB9-B6E4-A626596A1E10}">
      <dgm:prSet/>
      <dgm:spPr/>
      <dgm:t>
        <a:bodyPr/>
        <a:lstStyle/>
        <a:p>
          <a:endParaRPr lang="en-US"/>
        </a:p>
      </dgm:t>
    </dgm:pt>
    <dgm:pt modelId="{C0853813-FBBF-4B1F-A49F-08E1E2ABE434}" type="sibTrans" cxnId="{262332AC-BA5B-4DB9-B6E4-A626596A1E10}">
      <dgm:prSet/>
      <dgm:spPr/>
      <dgm:t>
        <a:bodyPr/>
        <a:lstStyle/>
        <a:p>
          <a:endParaRPr lang="en-US"/>
        </a:p>
      </dgm:t>
    </dgm:pt>
    <dgm:pt modelId="{8E896B15-43F7-45B2-A7B4-B30966BB0C35}">
      <dgm:prSet/>
      <dgm:spPr/>
      <dgm:t>
        <a:bodyPr/>
        <a:lstStyle/>
        <a:p>
          <a:r>
            <a:rPr lang="nl-NL"/>
            <a:t>Afroepstructuur</a:t>
          </a:r>
          <a:endParaRPr lang="en-US"/>
        </a:p>
      </dgm:t>
    </dgm:pt>
    <dgm:pt modelId="{33AFEE2E-D5C8-4E4C-B07D-17302A2D26F4}" type="parTrans" cxnId="{DA16C946-471D-44D0-A419-555F958149DE}">
      <dgm:prSet/>
      <dgm:spPr/>
      <dgm:t>
        <a:bodyPr/>
        <a:lstStyle/>
        <a:p>
          <a:endParaRPr lang="en-US"/>
        </a:p>
      </dgm:t>
    </dgm:pt>
    <dgm:pt modelId="{4570D562-57F6-43DA-AB01-96D3CFDC774D}" type="sibTrans" cxnId="{DA16C946-471D-44D0-A419-555F958149DE}">
      <dgm:prSet/>
      <dgm:spPr/>
      <dgm:t>
        <a:bodyPr/>
        <a:lstStyle/>
        <a:p>
          <a:endParaRPr lang="en-US"/>
        </a:p>
      </dgm:t>
    </dgm:pt>
    <dgm:pt modelId="{C5AE184B-F214-4122-AA21-8024D15EDEC4}">
      <dgm:prSet/>
      <dgm:spPr/>
      <dgm:t>
        <a:bodyPr/>
        <a:lstStyle/>
        <a:p>
          <a:r>
            <a:rPr lang="nl-NL"/>
            <a:t>Nadere overeenkomsten (NOK)</a:t>
          </a:r>
          <a:endParaRPr lang="en-US"/>
        </a:p>
      </dgm:t>
    </dgm:pt>
    <dgm:pt modelId="{B7A64080-5B4B-4419-B8F5-3AF08EDC68CF}" type="parTrans" cxnId="{F4D7072C-E543-4B92-A0F2-2343CE4BB80E}">
      <dgm:prSet/>
      <dgm:spPr/>
      <dgm:t>
        <a:bodyPr/>
        <a:lstStyle/>
        <a:p>
          <a:endParaRPr lang="en-US"/>
        </a:p>
      </dgm:t>
    </dgm:pt>
    <dgm:pt modelId="{8DD9F1A0-E8FE-4B66-975E-9F94F8A8A98D}" type="sibTrans" cxnId="{F4D7072C-E543-4B92-A0F2-2343CE4BB80E}">
      <dgm:prSet/>
      <dgm:spPr/>
      <dgm:t>
        <a:bodyPr/>
        <a:lstStyle/>
        <a:p>
          <a:endParaRPr lang="en-US"/>
        </a:p>
      </dgm:t>
    </dgm:pt>
    <dgm:pt modelId="{642E1813-5D2D-4BD8-8DE4-17F0952915AC}" type="pres">
      <dgm:prSet presAssocID="{A2BBE5D6-D4E6-4E13-8AD3-2DA83E3DE6E6}" presName="root" presStyleCnt="0">
        <dgm:presLayoutVars>
          <dgm:dir/>
          <dgm:resizeHandles val="exact"/>
        </dgm:presLayoutVars>
      </dgm:prSet>
      <dgm:spPr/>
    </dgm:pt>
    <dgm:pt modelId="{4F0965DD-6614-4D70-9E91-CB059FB0DE1F}" type="pres">
      <dgm:prSet presAssocID="{B029FC6A-6E1C-43DB-B0D1-8F6D69C6AC0F}" presName="compNode" presStyleCnt="0"/>
      <dgm:spPr/>
    </dgm:pt>
    <dgm:pt modelId="{02C7CE91-1C19-447E-B268-5D571AA4CAD4}" type="pres">
      <dgm:prSet presAssocID="{B029FC6A-6E1C-43DB-B0D1-8F6D69C6AC0F}" presName="bgRect" presStyleLbl="bgShp" presStyleIdx="0" presStyleCnt="4"/>
      <dgm:spPr/>
    </dgm:pt>
    <dgm:pt modelId="{23285860-7964-4B66-9674-A8F099421CDC}" type="pres">
      <dgm:prSet presAssocID="{B029FC6A-6E1C-43DB-B0D1-8F6D69C6AC0F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k"/>
        </a:ext>
      </dgm:extLst>
    </dgm:pt>
    <dgm:pt modelId="{14F01FBD-7650-4F21-A976-F03344C35E25}" type="pres">
      <dgm:prSet presAssocID="{B029FC6A-6E1C-43DB-B0D1-8F6D69C6AC0F}" presName="spaceRect" presStyleCnt="0"/>
      <dgm:spPr/>
    </dgm:pt>
    <dgm:pt modelId="{C1466194-E756-42FC-A9FD-438C28556084}" type="pres">
      <dgm:prSet presAssocID="{B029FC6A-6E1C-43DB-B0D1-8F6D69C6AC0F}" presName="parTx" presStyleLbl="revTx" presStyleIdx="0" presStyleCnt="5">
        <dgm:presLayoutVars>
          <dgm:chMax val="0"/>
          <dgm:chPref val="0"/>
        </dgm:presLayoutVars>
      </dgm:prSet>
      <dgm:spPr/>
    </dgm:pt>
    <dgm:pt modelId="{AAFBCAC9-510C-4AD3-B068-DD1AF9B1E7B0}" type="pres">
      <dgm:prSet presAssocID="{589B81E3-BC70-4DD7-948D-6C321DCBF4BF}" presName="sibTrans" presStyleCnt="0"/>
      <dgm:spPr/>
    </dgm:pt>
    <dgm:pt modelId="{38926215-5640-4E14-BD75-414CF63DC9A1}" type="pres">
      <dgm:prSet presAssocID="{CA039F95-8BD7-43CD-8882-2106903299A0}" presName="compNode" presStyleCnt="0"/>
      <dgm:spPr/>
    </dgm:pt>
    <dgm:pt modelId="{1DA79D15-715B-4D2D-94CD-7F2FBE1C73CE}" type="pres">
      <dgm:prSet presAssocID="{CA039F95-8BD7-43CD-8882-2106903299A0}" presName="bgRect" presStyleLbl="bgShp" presStyleIdx="1" presStyleCnt="4"/>
      <dgm:spPr/>
    </dgm:pt>
    <dgm:pt modelId="{B8502F4D-24DF-4E08-84AE-4D42E13A85A6}" type="pres">
      <dgm:prSet presAssocID="{CA039F95-8BD7-43CD-8882-2106903299A0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14146402-737C-48B9-BC7C-327F8E984E6A}" type="pres">
      <dgm:prSet presAssocID="{CA039F95-8BD7-43CD-8882-2106903299A0}" presName="spaceRect" presStyleCnt="0"/>
      <dgm:spPr/>
    </dgm:pt>
    <dgm:pt modelId="{A4D31C28-164D-429E-A035-3D62DC4C3F24}" type="pres">
      <dgm:prSet presAssocID="{CA039F95-8BD7-43CD-8882-2106903299A0}" presName="parTx" presStyleLbl="revTx" presStyleIdx="1" presStyleCnt="5">
        <dgm:presLayoutVars>
          <dgm:chMax val="0"/>
          <dgm:chPref val="0"/>
        </dgm:presLayoutVars>
      </dgm:prSet>
      <dgm:spPr/>
    </dgm:pt>
    <dgm:pt modelId="{025C157E-C253-4F28-A4D8-893D53D71F67}" type="pres">
      <dgm:prSet presAssocID="{4616059E-993F-4157-B2EE-1C42AC6ABA4A}" presName="sibTrans" presStyleCnt="0"/>
      <dgm:spPr/>
    </dgm:pt>
    <dgm:pt modelId="{8C07A405-C63D-4089-B625-537E5E11F324}" type="pres">
      <dgm:prSet presAssocID="{BFC947C7-F288-4865-B8E5-9C0274D04E9F}" presName="compNode" presStyleCnt="0"/>
      <dgm:spPr/>
    </dgm:pt>
    <dgm:pt modelId="{44D9A7DF-AE97-4D5A-9414-A041B37D6883}" type="pres">
      <dgm:prSet presAssocID="{BFC947C7-F288-4865-B8E5-9C0274D04E9F}" presName="bgRect" presStyleLbl="bgShp" presStyleIdx="2" presStyleCnt="4"/>
      <dgm:spPr/>
    </dgm:pt>
    <dgm:pt modelId="{1A19060A-C6D7-4EA3-8E2E-4FDCC0F070C3}" type="pres">
      <dgm:prSet presAssocID="{BFC947C7-F288-4865-B8E5-9C0274D04E9F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5FAD1940-D081-4E4E-AD2A-1159598E7FE0}" type="pres">
      <dgm:prSet presAssocID="{BFC947C7-F288-4865-B8E5-9C0274D04E9F}" presName="spaceRect" presStyleCnt="0"/>
      <dgm:spPr/>
    </dgm:pt>
    <dgm:pt modelId="{AE73A1DE-AA19-43D5-BED7-6ED5BEE7094A}" type="pres">
      <dgm:prSet presAssocID="{BFC947C7-F288-4865-B8E5-9C0274D04E9F}" presName="parTx" presStyleLbl="revTx" presStyleIdx="2" presStyleCnt="5">
        <dgm:presLayoutVars>
          <dgm:chMax val="0"/>
          <dgm:chPref val="0"/>
        </dgm:presLayoutVars>
      </dgm:prSet>
      <dgm:spPr/>
    </dgm:pt>
    <dgm:pt modelId="{368EBA34-B65C-4C6A-9F68-D6C89AA8C1A6}" type="pres">
      <dgm:prSet presAssocID="{C0853813-FBBF-4B1F-A49F-08E1E2ABE434}" presName="sibTrans" presStyleCnt="0"/>
      <dgm:spPr/>
    </dgm:pt>
    <dgm:pt modelId="{3AA56638-FC23-4C97-B1B1-764E7F96689D}" type="pres">
      <dgm:prSet presAssocID="{8E896B15-43F7-45B2-A7B4-B30966BB0C35}" presName="compNode" presStyleCnt="0"/>
      <dgm:spPr/>
    </dgm:pt>
    <dgm:pt modelId="{AD1EC7A4-2F46-4D3A-801C-AA84D7A1EF81}" type="pres">
      <dgm:prSet presAssocID="{8E896B15-43F7-45B2-A7B4-B30966BB0C35}" presName="bgRect" presStyleLbl="bgShp" presStyleIdx="3" presStyleCnt="4"/>
      <dgm:spPr/>
    </dgm:pt>
    <dgm:pt modelId="{EEDE4FC4-A968-4096-B4C8-64F1AC514AF3}" type="pres">
      <dgm:prSet presAssocID="{8E896B15-43F7-45B2-A7B4-B30966BB0C35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tract"/>
        </a:ext>
      </dgm:extLst>
    </dgm:pt>
    <dgm:pt modelId="{CA6BDCFE-FFCA-4D1F-AAC4-B4B717C1B3B9}" type="pres">
      <dgm:prSet presAssocID="{8E896B15-43F7-45B2-A7B4-B30966BB0C35}" presName="spaceRect" presStyleCnt="0"/>
      <dgm:spPr/>
    </dgm:pt>
    <dgm:pt modelId="{036864DD-4DA8-4E4A-B797-D40F0DD1ACD0}" type="pres">
      <dgm:prSet presAssocID="{8E896B15-43F7-45B2-A7B4-B30966BB0C35}" presName="parTx" presStyleLbl="revTx" presStyleIdx="3" presStyleCnt="5">
        <dgm:presLayoutVars>
          <dgm:chMax val="0"/>
          <dgm:chPref val="0"/>
        </dgm:presLayoutVars>
      </dgm:prSet>
      <dgm:spPr/>
    </dgm:pt>
    <dgm:pt modelId="{581909EE-0019-44AB-ABEF-A2241F9CFAB2}" type="pres">
      <dgm:prSet presAssocID="{8E896B15-43F7-45B2-A7B4-B30966BB0C35}" presName="desTx" presStyleLbl="revTx" presStyleIdx="4" presStyleCnt="5">
        <dgm:presLayoutVars/>
      </dgm:prSet>
      <dgm:spPr/>
    </dgm:pt>
  </dgm:ptLst>
  <dgm:cxnLst>
    <dgm:cxn modelId="{0B47401E-5EA8-4ECF-BAD5-5E4B184078E6}" type="presOf" srcId="{B029FC6A-6E1C-43DB-B0D1-8F6D69C6AC0F}" destId="{C1466194-E756-42FC-A9FD-438C28556084}" srcOrd="0" destOrd="0" presId="urn:microsoft.com/office/officeart/2018/2/layout/IconVerticalSolidList"/>
    <dgm:cxn modelId="{40DCA81E-9ED7-4C7E-ACF6-01AC870E454C}" type="presOf" srcId="{8E896B15-43F7-45B2-A7B4-B30966BB0C35}" destId="{036864DD-4DA8-4E4A-B797-D40F0DD1ACD0}" srcOrd="0" destOrd="0" presId="urn:microsoft.com/office/officeart/2018/2/layout/IconVerticalSolidList"/>
    <dgm:cxn modelId="{F4D7072C-E543-4B92-A0F2-2343CE4BB80E}" srcId="{8E896B15-43F7-45B2-A7B4-B30966BB0C35}" destId="{C5AE184B-F214-4122-AA21-8024D15EDEC4}" srcOrd="0" destOrd="0" parTransId="{B7A64080-5B4B-4419-B8F5-3AF08EDC68CF}" sibTransId="{8DD9F1A0-E8FE-4B66-975E-9F94F8A8A98D}"/>
    <dgm:cxn modelId="{A9727E38-0B3C-44B6-8168-80009BC6489F}" type="presOf" srcId="{BFC947C7-F288-4865-B8E5-9C0274D04E9F}" destId="{AE73A1DE-AA19-43D5-BED7-6ED5BEE7094A}" srcOrd="0" destOrd="0" presId="urn:microsoft.com/office/officeart/2018/2/layout/IconVerticalSolidList"/>
    <dgm:cxn modelId="{0EC41C5B-3968-4F0C-A4F9-68E86F3EB9E1}" type="presOf" srcId="{A2BBE5D6-D4E6-4E13-8AD3-2DA83E3DE6E6}" destId="{642E1813-5D2D-4BD8-8DE4-17F0952915AC}" srcOrd="0" destOrd="0" presId="urn:microsoft.com/office/officeart/2018/2/layout/IconVerticalSolidList"/>
    <dgm:cxn modelId="{5C2B3F5B-7CC5-401A-85D3-A6449BB97AB9}" type="presOf" srcId="{CA039F95-8BD7-43CD-8882-2106903299A0}" destId="{A4D31C28-164D-429E-A035-3D62DC4C3F24}" srcOrd="0" destOrd="0" presId="urn:microsoft.com/office/officeart/2018/2/layout/IconVerticalSolidList"/>
    <dgm:cxn modelId="{DA16C946-471D-44D0-A419-555F958149DE}" srcId="{A2BBE5D6-D4E6-4E13-8AD3-2DA83E3DE6E6}" destId="{8E896B15-43F7-45B2-A7B4-B30966BB0C35}" srcOrd="3" destOrd="0" parTransId="{33AFEE2E-D5C8-4E4C-B07D-17302A2D26F4}" sibTransId="{4570D562-57F6-43DA-AB01-96D3CFDC774D}"/>
    <dgm:cxn modelId="{45E3096F-C0C9-4EF5-B17D-03DC297652AC}" type="presOf" srcId="{C5AE184B-F214-4122-AA21-8024D15EDEC4}" destId="{581909EE-0019-44AB-ABEF-A2241F9CFAB2}" srcOrd="0" destOrd="0" presId="urn:microsoft.com/office/officeart/2018/2/layout/IconVerticalSolidList"/>
    <dgm:cxn modelId="{262332AC-BA5B-4DB9-B6E4-A626596A1E10}" srcId="{A2BBE5D6-D4E6-4E13-8AD3-2DA83E3DE6E6}" destId="{BFC947C7-F288-4865-B8E5-9C0274D04E9F}" srcOrd="2" destOrd="0" parTransId="{C75803A5-B3C0-497E-8D5C-FE044F049990}" sibTransId="{C0853813-FBBF-4B1F-A49F-08E1E2ABE434}"/>
    <dgm:cxn modelId="{F863DED4-95B4-41BE-9EA9-20513359B865}" srcId="{A2BBE5D6-D4E6-4E13-8AD3-2DA83E3DE6E6}" destId="{CA039F95-8BD7-43CD-8882-2106903299A0}" srcOrd="1" destOrd="0" parTransId="{CBF962F5-7932-4C95-8CCB-AF15FDC1FCD5}" sibTransId="{4616059E-993F-4157-B2EE-1C42AC6ABA4A}"/>
    <dgm:cxn modelId="{7ADEB2ED-B73A-4BF2-860E-3C35773FCBE4}" srcId="{A2BBE5D6-D4E6-4E13-8AD3-2DA83E3DE6E6}" destId="{B029FC6A-6E1C-43DB-B0D1-8F6D69C6AC0F}" srcOrd="0" destOrd="0" parTransId="{DC2BAE64-22EE-4D8A-9EE8-103988B0ACA0}" sibTransId="{589B81E3-BC70-4DD7-948D-6C321DCBF4BF}"/>
    <dgm:cxn modelId="{CE1B32FF-DE4D-47A7-B1EE-487647EB428A}" type="presParOf" srcId="{642E1813-5D2D-4BD8-8DE4-17F0952915AC}" destId="{4F0965DD-6614-4D70-9E91-CB059FB0DE1F}" srcOrd="0" destOrd="0" presId="urn:microsoft.com/office/officeart/2018/2/layout/IconVerticalSolidList"/>
    <dgm:cxn modelId="{1C06E79B-7891-4638-927E-9D224CD6495A}" type="presParOf" srcId="{4F0965DD-6614-4D70-9E91-CB059FB0DE1F}" destId="{02C7CE91-1C19-447E-B268-5D571AA4CAD4}" srcOrd="0" destOrd="0" presId="urn:microsoft.com/office/officeart/2018/2/layout/IconVerticalSolidList"/>
    <dgm:cxn modelId="{A857EE9F-2BD0-4591-AB81-AEEC76CCA91B}" type="presParOf" srcId="{4F0965DD-6614-4D70-9E91-CB059FB0DE1F}" destId="{23285860-7964-4B66-9674-A8F099421CDC}" srcOrd="1" destOrd="0" presId="urn:microsoft.com/office/officeart/2018/2/layout/IconVerticalSolidList"/>
    <dgm:cxn modelId="{542834DF-5828-4FDB-8DA7-994336ADFE75}" type="presParOf" srcId="{4F0965DD-6614-4D70-9E91-CB059FB0DE1F}" destId="{14F01FBD-7650-4F21-A976-F03344C35E25}" srcOrd="2" destOrd="0" presId="urn:microsoft.com/office/officeart/2018/2/layout/IconVerticalSolidList"/>
    <dgm:cxn modelId="{4071DED4-8B52-44B1-86EC-71F380A1D8EC}" type="presParOf" srcId="{4F0965DD-6614-4D70-9E91-CB059FB0DE1F}" destId="{C1466194-E756-42FC-A9FD-438C28556084}" srcOrd="3" destOrd="0" presId="urn:microsoft.com/office/officeart/2018/2/layout/IconVerticalSolidList"/>
    <dgm:cxn modelId="{26A0BCF2-5AE3-4AB5-89F9-DF8D0A7DAA41}" type="presParOf" srcId="{642E1813-5D2D-4BD8-8DE4-17F0952915AC}" destId="{AAFBCAC9-510C-4AD3-B068-DD1AF9B1E7B0}" srcOrd="1" destOrd="0" presId="urn:microsoft.com/office/officeart/2018/2/layout/IconVerticalSolidList"/>
    <dgm:cxn modelId="{A23F85A5-F975-4D6B-A20C-F3D49E41EA4E}" type="presParOf" srcId="{642E1813-5D2D-4BD8-8DE4-17F0952915AC}" destId="{38926215-5640-4E14-BD75-414CF63DC9A1}" srcOrd="2" destOrd="0" presId="urn:microsoft.com/office/officeart/2018/2/layout/IconVerticalSolidList"/>
    <dgm:cxn modelId="{1AFEAF94-1920-4850-B13D-E39CBFCD1340}" type="presParOf" srcId="{38926215-5640-4E14-BD75-414CF63DC9A1}" destId="{1DA79D15-715B-4D2D-94CD-7F2FBE1C73CE}" srcOrd="0" destOrd="0" presId="urn:microsoft.com/office/officeart/2018/2/layout/IconVerticalSolidList"/>
    <dgm:cxn modelId="{8D4A35DF-6A2D-4968-9B9F-451D1BF0602B}" type="presParOf" srcId="{38926215-5640-4E14-BD75-414CF63DC9A1}" destId="{B8502F4D-24DF-4E08-84AE-4D42E13A85A6}" srcOrd="1" destOrd="0" presId="urn:microsoft.com/office/officeart/2018/2/layout/IconVerticalSolidList"/>
    <dgm:cxn modelId="{8BEFE414-8053-4F9B-BE74-CA362F28A05B}" type="presParOf" srcId="{38926215-5640-4E14-BD75-414CF63DC9A1}" destId="{14146402-737C-48B9-BC7C-327F8E984E6A}" srcOrd="2" destOrd="0" presId="urn:microsoft.com/office/officeart/2018/2/layout/IconVerticalSolidList"/>
    <dgm:cxn modelId="{20C02982-C2FD-4ED2-AD4D-26ED1020F44D}" type="presParOf" srcId="{38926215-5640-4E14-BD75-414CF63DC9A1}" destId="{A4D31C28-164D-429E-A035-3D62DC4C3F24}" srcOrd="3" destOrd="0" presId="urn:microsoft.com/office/officeart/2018/2/layout/IconVerticalSolidList"/>
    <dgm:cxn modelId="{A1974758-5966-4613-97BA-692305E4520A}" type="presParOf" srcId="{642E1813-5D2D-4BD8-8DE4-17F0952915AC}" destId="{025C157E-C253-4F28-A4D8-893D53D71F67}" srcOrd="3" destOrd="0" presId="urn:microsoft.com/office/officeart/2018/2/layout/IconVerticalSolidList"/>
    <dgm:cxn modelId="{BE9E64B2-18FC-4A63-A6EE-2E0EFF222215}" type="presParOf" srcId="{642E1813-5D2D-4BD8-8DE4-17F0952915AC}" destId="{8C07A405-C63D-4089-B625-537E5E11F324}" srcOrd="4" destOrd="0" presId="urn:microsoft.com/office/officeart/2018/2/layout/IconVerticalSolidList"/>
    <dgm:cxn modelId="{17C0BC1D-3B65-40E4-BDBD-40954C9E2C64}" type="presParOf" srcId="{8C07A405-C63D-4089-B625-537E5E11F324}" destId="{44D9A7DF-AE97-4D5A-9414-A041B37D6883}" srcOrd="0" destOrd="0" presId="urn:microsoft.com/office/officeart/2018/2/layout/IconVerticalSolidList"/>
    <dgm:cxn modelId="{AB14CAA9-8F32-4EF4-AE36-230C19487058}" type="presParOf" srcId="{8C07A405-C63D-4089-B625-537E5E11F324}" destId="{1A19060A-C6D7-4EA3-8E2E-4FDCC0F070C3}" srcOrd="1" destOrd="0" presId="urn:microsoft.com/office/officeart/2018/2/layout/IconVerticalSolidList"/>
    <dgm:cxn modelId="{9F7C8FA2-4BB0-4A32-8FA3-FF10C9ED59F1}" type="presParOf" srcId="{8C07A405-C63D-4089-B625-537E5E11F324}" destId="{5FAD1940-D081-4E4E-AD2A-1159598E7FE0}" srcOrd="2" destOrd="0" presId="urn:microsoft.com/office/officeart/2018/2/layout/IconVerticalSolidList"/>
    <dgm:cxn modelId="{DE06E0DD-727E-4B41-9D59-35D1163F3DF7}" type="presParOf" srcId="{8C07A405-C63D-4089-B625-537E5E11F324}" destId="{AE73A1DE-AA19-43D5-BED7-6ED5BEE7094A}" srcOrd="3" destOrd="0" presId="urn:microsoft.com/office/officeart/2018/2/layout/IconVerticalSolidList"/>
    <dgm:cxn modelId="{E8F7DD83-4468-4D46-8C89-47735347A3DC}" type="presParOf" srcId="{642E1813-5D2D-4BD8-8DE4-17F0952915AC}" destId="{368EBA34-B65C-4C6A-9F68-D6C89AA8C1A6}" srcOrd="5" destOrd="0" presId="urn:microsoft.com/office/officeart/2018/2/layout/IconVerticalSolidList"/>
    <dgm:cxn modelId="{B09AF184-163A-4847-8F00-384EDA2030C9}" type="presParOf" srcId="{642E1813-5D2D-4BD8-8DE4-17F0952915AC}" destId="{3AA56638-FC23-4C97-B1B1-764E7F96689D}" srcOrd="6" destOrd="0" presId="urn:microsoft.com/office/officeart/2018/2/layout/IconVerticalSolidList"/>
    <dgm:cxn modelId="{8CA564CA-B39F-48B9-8EDE-4F31645D52AB}" type="presParOf" srcId="{3AA56638-FC23-4C97-B1B1-764E7F96689D}" destId="{AD1EC7A4-2F46-4D3A-801C-AA84D7A1EF81}" srcOrd="0" destOrd="0" presId="urn:microsoft.com/office/officeart/2018/2/layout/IconVerticalSolidList"/>
    <dgm:cxn modelId="{C51830B5-9689-4AB3-8268-489915EDCA28}" type="presParOf" srcId="{3AA56638-FC23-4C97-B1B1-764E7F96689D}" destId="{EEDE4FC4-A968-4096-B4C8-64F1AC514AF3}" srcOrd="1" destOrd="0" presId="urn:microsoft.com/office/officeart/2018/2/layout/IconVerticalSolidList"/>
    <dgm:cxn modelId="{D1BBCAAA-9772-490C-83E0-67DA7DF6DA51}" type="presParOf" srcId="{3AA56638-FC23-4C97-B1B1-764E7F96689D}" destId="{CA6BDCFE-FFCA-4D1F-AAC4-B4B717C1B3B9}" srcOrd="2" destOrd="0" presId="urn:microsoft.com/office/officeart/2018/2/layout/IconVerticalSolidList"/>
    <dgm:cxn modelId="{2BF99AB6-BF30-405D-88F5-E790C8FFE033}" type="presParOf" srcId="{3AA56638-FC23-4C97-B1B1-764E7F96689D}" destId="{036864DD-4DA8-4E4A-B797-D40F0DD1ACD0}" srcOrd="3" destOrd="0" presId="urn:microsoft.com/office/officeart/2018/2/layout/IconVerticalSolidList"/>
    <dgm:cxn modelId="{E264001F-9318-4766-BBD2-B1C7B179BEB2}" type="presParOf" srcId="{3AA56638-FC23-4C97-B1B1-764E7F96689D}" destId="{581909EE-0019-44AB-ABEF-A2241F9CFAB2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25642B1-BDC8-4F77-BDE9-5FC8CBBE9080}" type="doc">
      <dgm:prSet loTypeId="urn:microsoft.com/office/officeart/2024/layout/BulletTimeline" loCatId="time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F4A63C1E-EA8A-49F6-B43C-FFAAB5890AAA}">
      <dgm:prSet phldrT="[Tekst]" phldr="0"/>
      <dgm:spPr/>
      <dgm:t>
        <a:bodyPr/>
        <a:lstStyle/>
        <a:p>
          <a:pPr>
            <a:defRPr b="1"/>
          </a:pPr>
          <a:r>
            <a:rPr lang="nl-NL" dirty="0"/>
            <a:t>Inlichtingen bijeenkomst</a:t>
          </a:r>
        </a:p>
      </dgm:t>
    </dgm:pt>
    <dgm:pt modelId="{7A946409-2265-40B2-8B72-EDDBDC4F11F7}" type="parTrans" cxnId="{ACBCAE06-4B02-4E52-AC5B-814F923C6C60}">
      <dgm:prSet/>
      <dgm:spPr/>
      <dgm:t>
        <a:bodyPr/>
        <a:lstStyle/>
        <a:p>
          <a:endParaRPr lang="nl-NL"/>
        </a:p>
      </dgm:t>
    </dgm:pt>
    <dgm:pt modelId="{1FA679F3-D48B-4A18-9249-95D19091AD2B}" type="sibTrans" cxnId="{ACBCAE06-4B02-4E52-AC5B-814F923C6C60}">
      <dgm:prSet/>
      <dgm:spPr/>
      <dgm:t>
        <a:bodyPr/>
        <a:lstStyle/>
        <a:p>
          <a:endParaRPr lang="nl-NL"/>
        </a:p>
      </dgm:t>
    </dgm:pt>
    <dgm:pt modelId="{6AEA51C6-2962-4D61-A51F-577E6839FC04}">
      <dgm:prSet phldrT="[Tekst]" phldr="0"/>
      <dgm:spPr/>
      <dgm:t>
        <a:bodyPr/>
        <a:lstStyle/>
        <a:p>
          <a:r>
            <a:rPr lang="nl-NL" dirty="0"/>
            <a:t>25 augustus</a:t>
          </a:r>
        </a:p>
      </dgm:t>
    </dgm:pt>
    <dgm:pt modelId="{3B35109D-CAA4-4AEC-B6FC-F749D29AEB3C}" type="parTrans" cxnId="{9A5B4967-D754-4716-93CE-7B5585B846CD}">
      <dgm:prSet/>
      <dgm:spPr/>
      <dgm:t>
        <a:bodyPr/>
        <a:lstStyle/>
        <a:p>
          <a:endParaRPr lang="nl-NL"/>
        </a:p>
      </dgm:t>
    </dgm:pt>
    <dgm:pt modelId="{2E05E495-334D-40DD-AFC4-10B7F84E7E83}" type="sibTrans" cxnId="{9A5B4967-D754-4716-93CE-7B5585B846CD}">
      <dgm:prSet/>
      <dgm:spPr/>
      <dgm:t>
        <a:bodyPr/>
        <a:lstStyle/>
        <a:p>
          <a:endParaRPr lang="nl-NL"/>
        </a:p>
      </dgm:t>
    </dgm:pt>
    <dgm:pt modelId="{000B238D-3C85-4466-A798-38B5C9D63666}">
      <dgm:prSet phldrT="[Tekst]" phldr="0"/>
      <dgm:spPr/>
      <dgm:t>
        <a:bodyPr/>
        <a:lstStyle/>
        <a:p>
          <a:pPr>
            <a:defRPr b="1"/>
          </a:pPr>
          <a:r>
            <a:rPr lang="nl-NL" dirty="0"/>
            <a:t>Einde inschrijving</a:t>
          </a:r>
        </a:p>
      </dgm:t>
    </dgm:pt>
    <dgm:pt modelId="{573411B2-9FA7-4E57-BD7D-74243A24C4EA}" type="parTrans" cxnId="{0459EE5E-7412-455A-875F-73F6C8E37454}">
      <dgm:prSet/>
      <dgm:spPr/>
      <dgm:t>
        <a:bodyPr/>
        <a:lstStyle/>
        <a:p>
          <a:endParaRPr lang="nl-NL"/>
        </a:p>
      </dgm:t>
    </dgm:pt>
    <dgm:pt modelId="{FD8DF668-B49E-497A-A441-AE44B5F3A79D}" type="sibTrans" cxnId="{0459EE5E-7412-455A-875F-73F6C8E37454}">
      <dgm:prSet/>
      <dgm:spPr/>
      <dgm:t>
        <a:bodyPr/>
        <a:lstStyle/>
        <a:p>
          <a:endParaRPr lang="nl-NL"/>
        </a:p>
      </dgm:t>
    </dgm:pt>
    <dgm:pt modelId="{5CB99AC3-23ED-4569-9C49-FA8A0AF29D68}">
      <dgm:prSet phldrT="[Tekst]" phldr="0"/>
      <dgm:spPr/>
      <dgm:t>
        <a:bodyPr/>
        <a:lstStyle/>
        <a:p>
          <a:r>
            <a:rPr lang="nl-NL" dirty="0"/>
            <a:t>2 oktober</a:t>
          </a:r>
        </a:p>
      </dgm:t>
    </dgm:pt>
    <dgm:pt modelId="{1061AD6A-0B35-4511-A489-1B17E16A11B3}" type="parTrans" cxnId="{477B69A9-8D7E-49E5-8875-BBC251037CC4}">
      <dgm:prSet/>
      <dgm:spPr/>
      <dgm:t>
        <a:bodyPr/>
        <a:lstStyle/>
        <a:p>
          <a:endParaRPr lang="nl-NL"/>
        </a:p>
      </dgm:t>
    </dgm:pt>
    <dgm:pt modelId="{7C589C0D-FDE5-4EF2-9ED9-B44A6A2B5A99}" type="sibTrans" cxnId="{477B69A9-8D7E-49E5-8875-BBC251037CC4}">
      <dgm:prSet/>
      <dgm:spPr/>
      <dgm:t>
        <a:bodyPr/>
        <a:lstStyle/>
        <a:p>
          <a:endParaRPr lang="nl-NL"/>
        </a:p>
      </dgm:t>
    </dgm:pt>
    <dgm:pt modelId="{55406DCF-97FE-42C4-9CDA-5C1FA9643946}">
      <dgm:prSet phldrT="[Tekst]" phldr="0"/>
      <dgm:spPr/>
      <dgm:t>
        <a:bodyPr/>
        <a:lstStyle/>
        <a:p>
          <a:pPr>
            <a:defRPr b="1"/>
          </a:pPr>
          <a:r>
            <a:rPr lang="nl-NL" dirty="0"/>
            <a:t>Beoordeling inschrijvingen</a:t>
          </a:r>
        </a:p>
      </dgm:t>
    </dgm:pt>
    <dgm:pt modelId="{D9753AE5-DF11-4781-89D3-E5EF3971B0F6}" type="parTrans" cxnId="{304A869E-45D3-4F1A-BB08-2C0FBF06F946}">
      <dgm:prSet/>
      <dgm:spPr/>
      <dgm:t>
        <a:bodyPr/>
        <a:lstStyle/>
        <a:p>
          <a:endParaRPr lang="nl-NL"/>
        </a:p>
      </dgm:t>
    </dgm:pt>
    <dgm:pt modelId="{608E57CD-86D1-462E-B53A-EB4AD6CEC6CF}" type="sibTrans" cxnId="{304A869E-45D3-4F1A-BB08-2C0FBF06F946}">
      <dgm:prSet/>
      <dgm:spPr/>
      <dgm:t>
        <a:bodyPr/>
        <a:lstStyle/>
        <a:p>
          <a:endParaRPr lang="nl-NL"/>
        </a:p>
      </dgm:t>
    </dgm:pt>
    <dgm:pt modelId="{7AB11FAF-2790-42FC-932A-F4E38D078318}">
      <dgm:prSet phldrT="[Tekst]" phldr="0"/>
      <dgm:spPr/>
      <dgm:t>
        <a:bodyPr/>
        <a:lstStyle/>
        <a:p>
          <a:r>
            <a:rPr lang="nl-NL" dirty="0"/>
            <a:t>Oktober</a:t>
          </a:r>
        </a:p>
      </dgm:t>
    </dgm:pt>
    <dgm:pt modelId="{FAC14743-F625-4394-B56B-E1C014202CAB}" type="parTrans" cxnId="{13011FDA-B315-4477-8956-D3C1F3397FB6}">
      <dgm:prSet/>
      <dgm:spPr/>
      <dgm:t>
        <a:bodyPr/>
        <a:lstStyle/>
        <a:p>
          <a:endParaRPr lang="nl-NL"/>
        </a:p>
      </dgm:t>
    </dgm:pt>
    <dgm:pt modelId="{2CD06B67-4CEC-4531-9830-177A8C511462}" type="sibTrans" cxnId="{13011FDA-B315-4477-8956-D3C1F3397FB6}">
      <dgm:prSet/>
      <dgm:spPr/>
      <dgm:t>
        <a:bodyPr/>
        <a:lstStyle/>
        <a:p>
          <a:endParaRPr lang="nl-NL"/>
        </a:p>
      </dgm:t>
    </dgm:pt>
    <dgm:pt modelId="{6473C1B6-53DA-4FDF-ADA1-5E0ED806B138}">
      <dgm:prSet phldrT="[Tekst]" phldr="0"/>
      <dgm:spPr/>
      <dgm:t>
        <a:bodyPr/>
        <a:lstStyle/>
        <a:p>
          <a:pPr>
            <a:defRPr b="1"/>
          </a:pPr>
          <a:r>
            <a:rPr lang="nl-NL" dirty="0"/>
            <a:t>Voorlopige gunning</a:t>
          </a:r>
        </a:p>
      </dgm:t>
    </dgm:pt>
    <dgm:pt modelId="{B2FB82B6-3DFE-45DE-8978-EF392B6AA066}" type="parTrans" cxnId="{09BDD2F8-F94D-4933-AD16-BFDFCD615FB9}">
      <dgm:prSet/>
      <dgm:spPr/>
      <dgm:t>
        <a:bodyPr/>
        <a:lstStyle/>
        <a:p>
          <a:endParaRPr lang="nl-NL"/>
        </a:p>
      </dgm:t>
    </dgm:pt>
    <dgm:pt modelId="{6BE1438B-C3D9-4D63-80EF-B30D0CE60040}" type="sibTrans" cxnId="{09BDD2F8-F94D-4933-AD16-BFDFCD615FB9}">
      <dgm:prSet/>
      <dgm:spPr/>
      <dgm:t>
        <a:bodyPr/>
        <a:lstStyle/>
        <a:p>
          <a:endParaRPr lang="nl-NL"/>
        </a:p>
      </dgm:t>
    </dgm:pt>
    <dgm:pt modelId="{075CA338-9407-432F-A0FF-EE800E35F6A9}">
      <dgm:prSet phldrT="[Tekst]" phldr="0"/>
      <dgm:spPr/>
      <dgm:t>
        <a:bodyPr/>
        <a:lstStyle/>
        <a:p>
          <a:r>
            <a:rPr lang="nl-NL" dirty="0"/>
            <a:t>November</a:t>
          </a:r>
        </a:p>
      </dgm:t>
    </dgm:pt>
    <dgm:pt modelId="{CE611935-6145-4612-A70E-56FE8FC6460F}" type="parTrans" cxnId="{6E10EA8E-5B2C-4766-89E8-0605247EB391}">
      <dgm:prSet/>
      <dgm:spPr/>
      <dgm:t>
        <a:bodyPr/>
        <a:lstStyle/>
        <a:p>
          <a:endParaRPr lang="nl-NL"/>
        </a:p>
      </dgm:t>
    </dgm:pt>
    <dgm:pt modelId="{137C0543-0229-409F-8149-C79DFA504843}" type="sibTrans" cxnId="{6E10EA8E-5B2C-4766-89E8-0605247EB391}">
      <dgm:prSet/>
      <dgm:spPr/>
      <dgm:t>
        <a:bodyPr/>
        <a:lstStyle/>
        <a:p>
          <a:endParaRPr lang="nl-NL"/>
        </a:p>
      </dgm:t>
    </dgm:pt>
    <dgm:pt modelId="{2EA769D3-3458-4732-8D58-A31E6361653D}">
      <dgm:prSet phldrT="[Tekst]" phldr="0"/>
      <dgm:spPr/>
      <dgm:t>
        <a:bodyPr/>
        <a:lstStyle/>
        <a:p>
          <a:pPr>
            <a:defRPr b="1"/>
          </a:pPr>
          <a:r>
            <a:rPr lang="nl-NL" dirty="0"/>
            <a:t>Definitieve gunning</a:t>
          </a:r>
        </a:p>
      </dgm:t>
    </dgm:pt>
    <dgm:pt modelId="{CCF93931-3334-4E10-81EF-6AFC675E7AA3}" type="parTrans" cxnId="{5862EDEB-C69C-4C4A-8D2E-213195DC088C}">
      <dgm:prSet/>
      <dgm:spPr/>
      <dgm:t>
        <a:bodyPr/>
        <a:lstStyle/>
        <a:p>
          <a:endParaRPr lang="nl-NL"/>
        </a:p>
      </dgm:t>
    </dgm:pt>
    <dgm:pt modelId="{E5B6C939-BF53-4352-8DFD-D14AD0278F2A}" type="sibTrans" cxnId="{5862EDEB-C69C-4C4A-8D2E-213195DC088C}">
      <dgm:prSet/>
      <dgm:spPr/>
      <dgm:t>
        <a:bodyPr/>
        <a:lstStyle/>
        <a:p>
          <a:endParaRPr lang="nl-NL"/>
        </a:p>
      </dgm:t>
    </dgm:pt>
    <dgm:pt modelId="{F833CA41-83CC-4B97-BA9B-3FDF569F00CC}">
      <dgm:prSet phldrT="[Tekst]" phldr="0"/>
      <dgm:spPr/>
      <dgm:t>
        <a:bodyPr/>
        <a:lstStyle/>
        <a:p>
          <a:r>
            <a:rPr lang="nl-NL" dirty="0"/>
            <a:t>December</a:t>
          </a:r>
        </a:p>
      </dgm:t>
    </dgm:pt>
    <dgm:pt modelId="{1E151011-5DC1-4F91-B92C-95D015B9C998}" type="parTrans" cxnId="{6050AF9F-8BB1-4548-814D-0D830D97BE82}">
      <dgm:prSet/>
      <dgm:spPr/>
      <dgm:t>
        <a:bodyPr/>
        <a:lstStyle/>
        <a:p>
          <a:endParaRPr lang="nl-NL"/>
        </a:p>
      </dgm:t>
    </dgm:pt>
    <dgm:pt modelId="{AAD9AA67-E8AC-40C0-B520-017C88E3A11D}" type="sibTrans" cxnId="{6050AF9F-8BB1-4548-814D-0D830D97BE82}">
      <dgm:prSet/>
      <dgm:spPr/>
      <dgm:t>
        <a:bodyPr/>
        <a:lstStyle/>
        <a:p>
          <a:endParaRPr lang="nl-NL"/>
        </a:p>
      </dgm:t>
    </dgm:pt>
    <dgm:pt modelId="{0B9BCA6B-6C65-441C-907F-CACCC71D86F4}">
      <dgm:prSet phldrT="[Tekst]" phldr="0"/>
      <dgm:spPr/>
      <dgm:t>
        <a:bodyPr/>
        <a:lstStyle/>
        <a:p>
          <a:pPr>
            <a:defRPr b="1"/>
          </a:pPr>
          <a:r>
            <a:rPr lang="nl-NL" dirty="0"/>
            <a:t>Project Start Up</a:t>
          </a:r>
        </a:p>
      </dgm:t>
    </dgm:pt>
    <dgm:pt modelId="{2E59D01E-3944-4107-9D33-CCDC80466424}" type="parTrans" cxnId="{72FACE56-6159-41AB-A7EF-853957FEC1AF}">
      <dgm:prSet/>
      <dgm:spPr/>
      <dgm:t>
        <a:bodyPr/>
        <a:lstStyle/>
        <a:p>
          <a:endParaRPr lang="nl-NL"/>
        </a:p>
      </dgm:t>
    </dgm:pt>
    <dgm:pt modelId="{93850A10-59A4-4ED1-A186-DBD8866F3012}" type="sibTrans" cxnId="{72FACE56-6159-41AB-A7EF-853957FEC1AF}">
      <dgm:prSet/>
      <dgm:spPr/>
      <dgm:t>
        <a:bodyPr/>
        <a:lstStyle/>
        <a:p>
          <a:endParaRPr lang="nl-NL"/>
        </a:p>
      </dgm:t>
    </dgm:pt>
    <dgm:pt modelId="{1AC507DA-F5F8-47BF-9B9E-9395C32B9B85}">
      <dgm:prSet phldrT="[Tekst]" phldr="0"/>
      <dgm:spPr/>
      <dgm:t>
        <a:bodyPr/>
        <a:lstStyle/>
        <a:p>
          <a:r>
            <a:rPr lang="nl-NL" dirty="0"/>
            <a:t>December/Januari</a:t>
          </a:r>
        </a:p>
      </dgm:t>
    </dgm:pt>
    <dgm:pt modelId="{C9D14A03-B1F9-4C30-935B-1BC81F9B070E}" type="parTrans" cxnId="{C8CF1135-7668-4B51-90DE-A5A11416A539}">
      <dgm:prSet/>
      <dgm:spPr/>
      <dgm:t>
        <a:bodyPr/>
        <a:lstStyle/>
        <a:p>
          <a:endParaRPr lang="nl-NL"/>
        </a:p>
      </dgm:t>
    </dgm:pt>
    <dgm:pt modelId="{1F1AFF47-D661-468F-95E3-05DBDA5F3E03}" type="sibTrans" cxnId="{C8CF1135-7668-4B51-90DE-A5A11416A539}">
      <dgm:prSet/>
      <dgm:spPr/>
      <dgm:t>
        <a:bodyPr/>
        <a:lstStyle/>
        <a:p>
          <a:endParaRPr lang="nl-NL"/>
        </a:p>
      </dgm:t>
    </dgm:pt>
    <dgm:pt modelId="{8011D519-E288-4AED-B40A-F0E88DB53227}">
      <dgm:prSet phldrT="[Tekst]" phldr="0"/>
      <dgm:spPr/>
      <dgm:t>
        <a:bodyPr/>
        <a:lstStyle/>
        <a:p>
          <a:pPr>
            <a:defRPr b="1"/>
          </a:pPr>
          <a:r>
            <a:rPr lang="nl-NL" dirty="0"/>
            <a:t>Bezwaarperiode</a:t>
          </a:r>
        </a:p>
      </dgm:t>
    </dgm:pt>
    <dgm:pt modelId="{FD9F5B83-9793-46E9-9FE7-EC2886D2F6BF}" type="parTrans" cxnId="{FC0ED739-A292-47B6-929B-1591050CA859}">
      <dgm:prSet/>
      <dgm:spPr/>
      <dgm:t>
        <a:bodyPr/>
        <a:lstStyle/>
        <a:p>
          <a:endParaRPr lang="nl-NL"/>
        </a:p>
      </dgm:t>
    </dgm:pt>
    <dgm:pt modelId="{938CB6E5-EC6D-474D-9049-D59140C08341}" type="sibTrans" cxnId="{FC0ED739-A292-47B6-929B-1591050CA859}">
      <dgm:prSet/>
      <dgm:spPr/>
      <dgm:t>
        <a:bodyPr/>
        <a:lstStyle/>
        <a:p>
          <a:endParaRPr lang="nl-NL"/>
        </a:p>
      </dgm:t>
    </dgm:pt>
    <dgm:pt modelId="{407DE312-A5F8-42A4-8523-86C8752E2764}">
      <dgm:prSet phldrT="[Tekst]" phldr="0"/>
      <dgm:spPr/>
      <dgm:t>
        <a:bodyPr/>
        <a:lstStyle/>
        <a:p>
          <a:r>
            <a:rPr lang="nl-NL" dirty="0"/>
            <a:t>20 dagen</a:t>
          </a:r>
        </a:p>
      </dgm:t>
    </dgm:pt>
    <dgm:pt modelId="{518234B0-FB5D-46BD-B6FB-AE5E960589CE}" type="parTrans" cxnId="{2D55565E-E641-4715-8E44-22DFBFEF6DA8}">
      <dgm:prSet/>
      <dgm:spPr/>
      <dgm:t>
        <a:bodyPr/>
        <a:lstStyle/>
        <a:p>
          <a:endParaRPr lang="nl-NL"/>
        </a:p>
      </dgm:t>
    </dgm:pt>
    <dgm:pt modelId="{483454C7-AB9B-45D7-BDEE-38D98EE9390D}" type="sibTrans" cxnId="{2D55565E-E641-4715-8E44-22DFBFEF6DA8}">
      <dgm:prSet/>
      <dgm:spPr/>
      <dgm:t>
        <a:bodyPr/>
        <a:lstStyle/>
        <a:p>
          <a:endParaRPr lang="nl-NL"/>
        </a:p>
      </dgm:t>
    </dgm:pt>
    <dgm:pt modelId="{172DA4A3-8626-4438-8F9F-C53D1416B9EB}" type="pres">
      <dgm:prSet presAssocID="{425642B1-BDC8-4F77-BDE9-5FC8CBBE9080}" presName="root" presStyleCnt="0">
        <dgm:presLayoutVars>
          <dgm:dir/>
          <dgm:animLvl val="lvl"/>
        </dgm:presLayoutVars>
      </dgm:prSet>
      <dgm:spPr/>
    </dgm:pt>
    <dgm:pt modelId="{0E08A835-85C3-454A-93E9-5996CB83D9F2}" type="pres">
      <dgm:prSet presAssocID="{425642B1-BDC8-4F77-BDE9-5FC8CBBE9080}" presName="divider" presStyleCnt="0"/>
      <dgm:spPr/>
    </dgm:pt>
    <dgm:pt modelId="{4DA295E9-BE7C-4EF3-BE56-DC1F93463822}" type="pres">
      <dgm:prSet presAssocID="{425642B1-BDC8-4F77-BDE9-5FC8CBBE9080}" presName="rectBar" presStyleLbl="dkBgShp" presStyleIdx="0" presStyleCnt="9"/>
      <dgm:spPr>
        <a:gradFill rotWithShape="0">
          <a:gsLst>
            <a:gs pos="0">
              <a:schemeClr val="accent1">
                <a:tint val="76000"/>
              </a:schemeClr>
            </a:gs>
            <a:gs pos="100000">
              <a:schemeClr val="accent1">
                <a:tint val="76000"/>
              </a:schemeClr>
            </a:gs>
          </a:gsLst>
          <a:lin ang="0" scaled="0"/>
        </a:gradFill>
        <a:ln>
          <a:noFill/>
        </a:ln>
        <a:effectLst/>
      </dgm:spPr>
    </dgm:pt>
    <dgm:pt modelId="{A07AB8E7-F7B5-4E9F-8E12-320D46D42C8A}" type="pres">
      <dgm:prSet presAssocID="{425642B1-BDC8-4F77-BDE9-5FC8CBBE9080}" presName="chevronArrow" presStyleLbl="dkBgShp" presStyleIdx="1" presStyleCnt="9"/>
      <dgm:spPr>
        <a:gradFill rotWithShape="0">
          <a:gsLst>
            <a:gs pos="0">
              <a:schemeClr val="accent1">
                <a:tint val="76000"/>
              </a:schemeClr>
            </a:gs>
            <a:gs pos="100000">
              <a:schemeClr val="accent1">
                <a:tint val="76000"/>
              </a:schemeClr>
            </a:gs>
          </a:gsLst>
          <a:lin ang="0" scaled="0"/>
        </a:gradFill>
        <a:ln>
          <a:noFill/>
        </a:ln>
        <a:effectLst/>
      </dgm:spPr>
    </dgm:pt>
    <dgm:pt modelId="{57E3799D-398F-4A86-8EA9-A7C17582A635}" type="pres">
      <dgm:prSet presAssocID="{425642B1-BDC8-4F77-BDE9-5FC8CBBE9080}" presName="nodes" presStyleCnt="0">
        <dgm:presLayoutVars>
          <dgm:chMax/>
          <dgm:chPref/>
          <dgm:animLvl val="lvl"/>
        </dgm:presLayoutVars>
      </dgm:prSet>
      <dgm:spPr/>
    </dgm:pt>
    <dgm:pt modelId="{12BB8AF6-537A-4BB4-AFB3-DA338F10F053}" type="pres">
      <dgm:prSet presAssocID="{F4A63C1E-EA8A-49F6-B43C-FFAAB5890AAA}" presName="composite" presStyleCnt="0"/>
      <dgm:spPr/>
    </dgm:pt>
    <dgm:pt modelId="{4972BB04-E001-41C1-A126-754517F28B0D}" type="pres">
      <dgm:prSet presAssocID="{F4A63C1E-EA8A-49F6-B43C-FFAAB5890AAA}" presName="DropPinPlaceHolder" presStyleCnt="0"/>
      <dgm:spPr/>
    </dgm:pt>
    <dgm:pt modelId="{B1681B87-F2B9-4E8F-A7AF-5A8F1EA37465}" type="pres">
      <dgm:prSet presAssocID="{F4A63C1E-EA8A-49F6-B43C-FFAAB5890AAA}" presName="DropPin" presStyleLbl="alignNode1" presStyleIdx="0" presStyleCnt="7"/>
      <dgm:spPr/>
    </dgm:pt>
    <dgm:pt modelId="{F6738B93-EA37-4D62-B27A-8DB59E276840}" type="pres">
      <dgm:prSet presAssocID="{F4A63C1E-EA8A-49F6-B43C-FFAAB5890AAA}" presName="Ellipse" presStyleLbl="fgAcc1" presStyleIdx="0" presStyleCnt="7"/>
      <dgm:spPr/>
    </dgm:pt>
    <dgm:pt modelId="{B57436DE-5364-4913-9ADA-7D0C782D591D}" type="pres">
      <dgm:prSet presAssocID="{F4A63C1E-EA8A-49F6-B43C-FFAAB5890AAA}" presName="L2TextContainer" presStyleLbl="revTx" presStyleIdx="0" presStyleCnt="14">
        <dgm:presLayoutVars>
          <dgm:bulletEnabled val="1"/>
        </dgm:presLayoutVars>
      </dgm:prSet>
      <dgm:spPr/>
    </dgm:pt>
    <dgm:pt modelId="{39C3F7F4-C574-4086-B196-7DC5328EEB4E}" type="pres">
      <dgm:prSet presAssocID="{F4A63C1E-EA8A-49F6-B43C-FFAAB5890AAA}" presName="L1TextContainer" presStyleLbl="revTx" presStyleIdx="1" presStyleCnt="14">
        <dgm:presLayoutVars>
          <dgm:chMax val="1"/>
          <dgm:chPref val="1"/>
          <dgm:bulletEnabled val="1"/>
        </dgm:presLayoutVars>
      </dgm:prSet>
      <dgm:spPr/>
    </dgm:pt>
    <dgm:pt modelId="{5CC5A188-28E6-4224-BA66-65AEB1E59C0B}" type="pres">
      <dgm:prSet presAssocID="{F4A63C1E-EA8A-49F6-B43C-FFAAB5890AAA}" presName="ConnectLine" presStyleLbl="dkBgShp" presStyleIdx="2" presStyleCnt="9"/>
      <dgm:spPr/>
    </dgm:pt>
    <dgm:pt modelId="{237EF437-368E-49AF-BECB-9E471020476E}" type="pres">
      <dgm:prSet presAssocID="{F4A63C1E-EA8A-49F6-B43C-FFAAB5890AAA}" presName="ConnectorPoint" presStyleCnt="0"/>
      <dgm:spPr/>
    </dgm:pt>
    <dgm:pt modelId="{3375CFA8-7A9A-4F65-8D0E-69C9CCF09A9B}" type="pres">
      <dgm:prSet presAssocID="{F4A63C1E-EA8A-49F6-B43C-FFAAB5890AAA}" presName="Bullet" presStyleLbl="lnNode1" presStyleIdx="0" presStyleCnt="7"/>
      <dgm:spPr/>
    </dgm:pt>
    <dgm:pt modelId="{B2928769-F727-4A07-A77C-EE200DB7C45B}" type="pres">
      <dgm:prSet presAssocID="{F4A63C1E-EA8A-49F6-B43C-FFAAB5890AAA}" presName="EmptyPlaceHolder" presStyleCnt="0"/>
      <dgm:spPr/>
    </dgm:pt>
    <dgm:pt modelId="{FB64EFF3-2327-4C3E-9890-DF469F1662CC}" type="pres">
      <dgm:prSet presAssocID="{1FA679F3-D48B-4A18-9249-95D19091AD2B}" presName="spaceBetweenRectangles" presStyleCnt="0"/>
      <dgm:spPr/>
    </dgm:pt>
    <dgm:pt modelId="{9EAF65BB-69F2-4CB9-B400-769B72CE6B7B}" type="pres">
      <dgm:prSet presAssocID="{000B238D-3C85-4466-A798-38B5C9D63666}" presName="composite" presStyleCnt="0"/>
      <dgm:spPr/>
    </dgm:pt>
    <dgm:pt modelId="{91EC6AF3-3620-4FBC-A774-82BB6341E32D}" type="pres">
      <dgm:prSet presAssocID="{000B238D-3C85-4466-A798-38B5C9D63666}" presName="DropPinPlaceHolder" presStyleCnt="0"/>
      <dgm:spPr/>
    </dgm:pt>
    <dgm:pt modelId="{CBE1181B-CD16-4CB5-B4D9-A5609BAB5147}" type="pres">
      <dgm:prSet presAssocID="{000B238D-3C85-4466-A798-38B5C9D63666}" presName="DropPin" presStyleLbl="alignNode1" presStyleIdx="1" presStyleCnt="7"/>
      <dgm:spPr/>
    </dgm:pt>
    <dgm:pt modelId="{5EE5F29D-4A65-4B24-805B-D11202BD3438}" type="pres">
      <dgm:prSet presAssocID="{000B238D-3C85-4466-A798-38B5C9D63666}" presName="Ellipse" presStyleLbl="fgAcc1" presStyleIdx="1" presStyleCnt="7"/>
      <dgm:spPr/>
    </dgm:pt>
    <dgm:pt modelId="{B6CE2B94-C6BC-4BB0-96AF-EE3B4974C6A1}" type="pres">
      <dgm:prSet presAssocID="{000B238D-3C85-4466-A798-38B5C9D63666}" presName="L2TextContainer" presStyleLbl="revTx" presStyleIdx="2" presStyleCnt="14">
        <dgm:presLayoutVars>
          <dgm:bulletEnabled val="1"/>
        </dgm:presLayoutVars>
      </dgm:prSet>
      <dgm:spPr/>
    </dgm:pt>
    <dgm:pt modelId="{99FA7745-60CA-4513-9841-211A13A8EA8B}" type="pres">
      <dgm:prSet presAssocID="{000B238D-3C85-4466-A798-38B5C9D63666}" presName="L1TextContainer" presStyleLbl="revTx" presStyleIdx="3" presStyleCnt="14">
        <dgm:presLayoutVars>
          <dgm:chMax val="1"/>
          <dgm:chPref val="1"/>
          <dgm:bulletEnabled val="1"/>
        </dgm:presLayoutVars>
      </dgm:prSet>
      <dgm:spPr/>
    </dgm:pt>
    <dgm:pt modelId="{D44FB741-C413-4B2D-92AB-12D462F5A9E6}" type="pres">
      <dgm:prSet presAssocID="{000B238D-3C85-4466-A798-38B5C9D63666}" presName="ConnectLine" presStyleLbl="dkBgShp" presStyleIdx="3" presStyleCnt="9"/>
      <dgm:spPr/>
    </dgm:pt>
    <dgm:pt modelId="{83EED97A-75FB-49F3-A7A2-E904F1CE2DE2}" type="pres">
      <dgm:prSet presAssocID="{000B238D-3C85-4466-A798-38B5C9D63666}" presName="ConnectorPoint" presStyleCnt="0"/>
      <dgm:spPr/>
    </dgm:pt>
    <dgm:pt modelId="{69DA95C9-D6E4-46F4-9528-6E07F2E5E4D4}" type="pres">
      <dgm:prSet presAssocID="{000B238D-3C85-4466-A798-38B5C9D63666}" presName="Bullet" presStyleLbl="lnNode1" presStyleIdx="1" presStyleCnt="7"/>
      <dgm:spPr/>
    </dgm:pt>
    <dgm:pt modelId="{31CD4322-1DB8-4C8F-9CC2-EC10FBD1ACFA}" type="pres">
      <dgm:prSet presAssocID="{000B238D-3C85-4466-A798-38B5C9D63666}" presName="EmptyPlaceHolder" presStyleCnt="0"/>
      <dgm:spPr/>
    </dgm:pt>
    <dgm:pt modelId="{EF933226-293A-49E6-8B8E-26A49D7E4DE1}" type="pres">
      <dgm:prSet presAssocID="{FD8DF668-B49E-497A-A441-AE44B5F3A79D}" presName="spaceBetweenRectangles" presStyleCnt="0"/>
      <dgm:spPr/>
    </dgm:pt>
    <dgm:pt modelId="{87955615-B038-4425-B696-CF16722C734D}" type="pres">
      <dgm:prSet presAssocID="{55406DCF-97FE-42C4-9CDA-5C1FA9643946}" presName="composite" presStyleCnt="0"/>
      <dgm:spPr/>
    </dgm:pt>
    <dgm:pt modelId="{70ACDA86-011A-453C-8FF3-74B0FE219792}" type="pres">
      <dgm:prSet presAssocID="{55406DCF-97FE-42C4-9CDA-5C1FA9643946}" presName="DropPinPlaceHolder" presStyleCnt="0"/>
      <dgm:spPr/>
    </dgm:pt>
    <dgm:pt modelId="{5977ABE9-D400-42AE-889C-A66886C1DC1E}" type="pres">
      <dgm:prSet presAssocID="{55406DCF-97FE-42C4-9CDA-5C1FA9643946}" presName="DropPin" presStyleLbl="alignNode1" presStyleIdx="2" presStyleCnt="7"/>
      <dgm:spPr/>
    </dgm:pt>
    <dgm:pt modelId="{AB3D819D-BDAC-4F1F-AE58-52C53D72C743}" type="pres">
      <dgm:prSet presAssocID="{55406DCF-97FE-42C4-9CDA-5C1FA9643946}" presName="Ellipse" presStyleLbl="fgAcc1" presStyleIdx="2" presStyleCnt="7"/>
      <dgm:spPr/>
    </dgm:pt>
    <dgm:pt modelId="{A8DD8893-6693-4D6F-8C50-ED7C43ED685D}" type="pres">
      <dgm:prSet presAssocID="{55406DCF-97FE-42C4-9CDA-5C1FA9643946}" presName="L2TextContainer" presStyleLbl="revTx" presStyleIdx="4" presStyleCnt="14">
        <dgm:presLayoutVars>
          <dgm:bulletEnabled val="1"/>
        </dgm:presLayoutVars>
      </dgm:prSet>
      <dgm:spPr/>
    </dgm:pt>
    <dgm:pt modelId="{D2873B7C-FD8F-411F-8A25-6BE83FB06705}" type="pres">
      <dgm:prSet presAssocID="{55406DCF-97FE-42C4-9CDA-5C1FA9643946}" presName="L1TextContainer" presStyleLbl="revTx" presStyleIdx="5" presStyleCnt="14">
        <dgm:presLayoutVars>
          <dgm:chMax val="1"/>
          <dgm:chPref val="1"/>
          <dgm:bulletEnabled val="1"/>
        </dgm:presLayoutVars>
      </dgm:prSet>
      <dgm:spPr/>
    </dgm:pt>
    <dgm:pt modelId="{7D11096E-8444-4C5E-BFB0-9E169164BEA3}" type="pres">
      <dgm:prSet presAssocID="{55406DCF-97FE-42C4-9CDA-5C1FA9643946}" presName="ConnectLine" presStyleLbl="dkBgShp" presStyleIdx="4" presStyleCnt="9"/>
      <dgm:spPr/>
    </dgm:pt>
    <dgm:pt modelId="{D704B44A-243A-49D1-9F8C-C4172016496B}" type="pres">
      <dgm:prSet presAssocID="{55406DCF-97FE-42C4-9CDA-5C1FA9643946}" presName="ConnectorPoint" presStyleCnt="0"/>
      <dgm:spPr/>
    </dgm:pt>
    <dgm:pt modelId="{CF7643CF-00AC-459F-8864-6A8F10DDE69F}" type="pres">
      <dgm:prSet presAssocID="{55406DCF-97FE-42C4-9CDA-5C1FA9643946}" presName="Bullet" presStyleLbl="lnNode1" presStyleIdx="2" presStyleCnt="7"/>
      <dgm:spPr/>
    </dgm:pt>
    <dgm:pt modelId="{6D1F6D01-6231-49B1-9BF0-A5931990C06E}" type="pres">
      <dgm:prSet presAssocID="{55406DCF-97FE-42C4-9CDA-5C1FA9643946}" presName="EmptyPlaceHolder" presStyleCnt="0"/>
      <dgm:spPr/>
    </dgm:pt>
    <dgm:pt modelId="{0EEF2CD3-D255-4263-B46C-A5E51D130482}" type="pres">
      <dgm:prSet presAssocID="{608E57CD-86D1-462E-B53A-EB4AD6CEC6CF}" presName="spaceBetweenRectangles" presStyleCnt="0"/>
      <dgm:spPr/>
    </dgm:pt>
    <dgm:pt modelId="{E91A93F2-268D-47B4-A50C-96155E512112}" type="pres">
      <dgm:prSet presAssocID="{6473C1B6-53DA-4FDF-ADA1-5E0ED806B138}" presName="composite" presStyleCnt="0"/>
      <dgm:spPr/>
    </dgm:pt>
    <dgm:pt modelId="{9A43DBB1-489B-4A6A-BE12-9C44D98CFCA1}" type="pres">
      <dgm:prSet presAssocID="{6473C1B6-53DA-4FDF-ADA1-5E0ED806B138}" presName="DropPinPlaceHolder" presStyleCnt="0"/>
      <dgm:spPr/>
    </dgm:pt>
    <dgm:pt modelId="{E370DEFA-1ABE-46B5-8420-DE4A1019E4FC}" type="pres">
      <dgm:prSet presAssocID="{6473C1B6-53DA-4FDF-ADA1-5E0ED806B138}" presName="DropPin" presStyleLbl="alignNode1" presStyleIdx="3" presStyleCnt="7"/>
      <dgm:spPr/>
    </dgm:pt>
    <dgm:pt modelId="{7623B262-36B4-4DB6-998F-D1D6799DF9C3}" type="pres">
      <dgm:prSet presAssocID="{6473C1B6-53DA-4FDF-ADA1-5E0ED806B138}" presName="Ellipse" presStyleLbl="fgAcc1" presStyleIdx="3" presStyleCnt="7"/>
      <dgm:spPr/>
    </dgm:pt>
    <dgm:pt modelId="{12F60534-005F-4662-B646-63F8290A2C23}" type="pres">
      <dgm:prSet presAssocID="{6473C1B6-53DA-4FDF-ADA1-5E0ED806B138}" presName="L2TextContainer" presStyleLbl="revTx" presStyleIdx="6" presStyleCnt="14">
        <dgm:presLayoutVars>
          <dgm:bulletEnabled val="1"/>
        </dgm:presLayoutVars>
      </dgm:prSet>
      <dgm:spPr/>
    </dgm:pt>
    <dgm:pt modelId="{B823C97B-508F-42D8-B624-40411AFD7CCC}" type="pres">
      <dgm:prSet presAssocID="{6473C1B6-53DA-4FDF-ADA1-5E0ED806B138}" presName="L1TextContainer" presStyleLbl="revTx" presStyleIdx="7" presStyleCnt="14">
        <dgm:presLayoutVars>
          <dgm:chMax val="1"/>
          <dgm:chPref val="1"/>
          <dgm:bulletEnabled val="1"/>
        </dgm:presLayoutVars>
      </dgm:prSet>
      <dgm:spPr/>
    </dgm:pt>
    <dgm:pt modelId="{AAE39FAC-6F64-4B74-897E-606A6525435C}" type="pres">
      <dgm:prSet presAssocID="{6473C1B6-53DA-4FDF-ADA1-5E0ED806B138}" presName="ConnectLine" presStyleLbl="dkBgShp" presStyleIdx="5" presStyleCnt="9"/>
      <dgm:spPr/>
    </dgm:pt>
    <dgm:pt modelId="{FC4EBE81-95F3-4D26-986E-9514588A590C}" type="pres">
      <dgm:prSet presAssocID="{6473C1B6-53DA-4FDF-ADA1-5E0ED806B138}" presName="ConnectorPoint" presStyleCnt="0"/>
      <dgm:spPr/>
    </dgm:pt>
    <dgm:pt modelId="{4A291C6F-85A8-4FA7-B18D-A573E8DA5627}" type="pres">
      <dgm:prSet presAssocID="{6473C1B6-53DA-4FDF-ADA1-5E0ED806B138}" presName="Bullet" presStyleLbl="lnNode1" presStyleIdx="3" presStyleCnt="7"/>
      <dgm:spPr/>
    </dgm:pt>
    <dgm:pt modelId="{A9117C4C-CF2B-40C5-AE65-C447EF1952E5}" type="pres">
      <dgm:prSet presAssocID="{6473C1B6-53DA-4FDF-ADA1-5E0ED806B138}" presName="EmptyPlaceHolder" presStyleCnt="0"/>
      <dgm:spPr/>
    </dgm:pt>
    <dgm:pt modelId="{66D161DA-33AD-4C3B-BD02-F329C8A2282D}" type="pres">
      <dgm:prSet presAssocID="{6BE1438B-C3D9-4D63-80EF-B30D0CE60040}" presName="spaceBetweenRectangles" presStyleCnt="0"/>
      <dgm:spPr/>
    </dgm:pt>
    <dgm:pt modelId="{6D8E61DA-43B6-4E5A-BC5F-0237F45FC0F4}" type="pres">
      <dgm:prSet presAssocID="{8011D519-E288-4AED-B40A-F0E88DB53227}" presName="composite" presStyleCnt="0"/>
      <dgm:spPr/>
    </dgm:pt>
    <dgm:pt modelId="{6F20F321-C74B-46D7-8277-74BA6BC86F71}" type="pres">
      <dgm:prSet presAssocID="{8011D519-E288-4AED-B40A-F0E88DB53227}" presName="DropPinPlaceHolder" presStyleCnt="0"/>
      <dgm:spPr/>
    </dgm:pt>
    <dgm:pt modelId="{6D79B7D0-A817-4547-8EED-03576170C69D}" type="pres">
      <dgm:prSet presAssocID="{8011D519-E288-4AED-B40A-F0E88DB53227}" presName="DropPin" presStyleLbl="alignNode1" presStyleIdx="4" presStyleCnt="7"/>
      <dgm:spPr/>
    </dgm:pt>
    <dgm:pt modelId="{E830F38F-BFF9-46EE-B474-C6FAE8F85588}" type="pres">
      <dgm:prSet presAssocID="{8011D519-E288-4AED-B40A-F0E88DB53227}" presName="Ellipse" presStyleLbl="fgAcc1" presStyleIdx="4" presStyleCnt="7"/>
      <dgm:spPr/>
    </dgm:pt>
    <dgm:pt modelId="{0459D10B-20D0-4E84-BAA3-80A696CC129A}" type="pres">
      <dgm:prSet presAssocID="{8011D519-E288-4AED-B40A-F0E88DB53227}" presName="L2TextContainer" presStyleLbl="revTx" presStyleIdx="8" presStyleCnt="14">
        <dgm:presLayoutVars>
          <dgm:bulletEnabled val="1"/>
        </dgm:presLayoutVars>
      </dgm:prSet>
      <dgm:spPr/>
    </dgm:pt>
    <dgm:pt modelId="{FE346948-F045-4587-8FD9-C1B87E61F080}" type="pres">
      <dgm:prSet presAssocID="{8011D519-E288-4AED-B40A-F0E88DB53227}" presName="L1TextContainer" presStyleLbl="revTx" presStyleIdx="9" presStyleCnt="14">
        <dgm:presLayoutVars>
          <dgm:chMax val="1"/>
          <dgm:chPref val="1"/>
          <dgm:bulletEnabled val="1"/>
        </dgm:presLayoutVars>
      </dgm:prSet>
      <dgm:spPr/>
    </dgm:pt>
    <dgm:pt modelId="{E1707A44-D1E6-4AA5-98DC-C147BF455711}" type="pres">
      <dgm:prSet presAssocID="{8011D519-E288-4AED-B40A-F0E88DB53227}" presName="ConnectLine" presStyleLbl="dkBgShp" presStyleIdx="6" presStyleCnt="9"/>
      <dgm:spPr/>
    </dgm:pt>
    <dgm:pt modelId="{89038A34-7148-4BC6-9EF0-53BA7D5DEA9D}" type="pres">
      <dgm:prSet presAssocID="{8011D519-E288-4AED-B40A-F0E88DB53227}" presName="ConnectorPoint" presStyleCnt="0"/>
      <dgm:spPr/>
    </dgm:pt>
    <dgm:pt modelId="{D41DDFBD-A473-4AA6-AC1C-D93773E2298E}" type="pres">
      <dgm:prSet presAssocID="{8011D519-E288-4AED-B40A-F0E88DB53227}" presName="Bullet" presStyleLbl="lnNode1" presStyleIdx="4" presStyleCnt="7"/>
      <dgm:spPr/>
    </dgm:pt>
    <dgm:pt modelId="{C97F4FBA-897B-4B50-8AB7-3999F8344626}" type="pres">
      <dgm:prSet presAssocID="{8011D519-E288-4AED-B40A-F0E88DB53227}" presName="EmptyPlaceHolder" presStyleCnt="0"/>
      <dgm:spPr/>
    </dgm:pt>
    <dgm:pt modelId="{14BD6CB4-72D5-47B1-B7F7-4BFFE766DD6B}" type="pres">
      <dgm:prSet presAssocID="{938CB6E5-EC6D-474D-9049-D59140C08341}" presName="spaceBetweenRectangles" presStyleCnt="0"/>
      <dgm:spPr/>
    </dgm:pt>
    <dgm:pt modelId="{55D6522F-FFE3-4244-9CC5-6B6875454D97}" type="pres">
      <dgm:prSet presAssocID="{2EA769D3-3458-4732-8D58-A31E6361653D}" presName="composite" presStyleCnt="0"/>
      <dgm:spPr/>
    </dgm:pt>
    <dgm:pt modelId="{B0898A0E-FD3F-46A7-9EAE-463B867597C0}" type="pres">
      <dgm:prSet presAssocID="{2EA769D3-3458-4732-8D58-A31E6361653D}" presName="DropPinPlaceHolder" presStyleCnt="0"/>
      <dgm:spPr/>
    </dgm:pt>
    <dgm:pt modelId="{2B7BA29A-3227-42E2-BF29-45DCA5A4B706}" type="pres">
      <dgm:prSet presAssocID="{2EA769D3-3458-4732-8D58-A31E6361653D}" presName="DropPin" presStyleLbl="alignNode1" presStyleIdx="5" presStyleCnt="7"/>
      <dgm:spPr/>
    </dgm:pt>
    <dgm:pt modelId="{BDC61279-18DD-4B4A-A53B-F1EDB6BD7512}" type="pres">
      <dgm:prSet presAssocID="{2EA769D3-3458-4732-8D58-A31E6361653D}" presName="Ellipse" presStyleLbl="fgAcc1" presStyleIdx="5" presStyleCnt="7"/>
      <dgm:spPr/>
    </dgm:pt>
    <dgm:pt modelId="{956FCEFE-2A6E-4DD2-B46B-0368C73944E7}" type="pres">
      <dgm:prSet presAssocID="{2EA769D3-3458-4732-8D58-A31E6361653D}" presName="L2TextContainer" presStyleLbl="revTx" presStyleIdx="10" presStyleCnt="14">
        <dgm:presLayoutVars>
          <dgm:bulletEnabled val="1"/>
        </dgm:presLayoutVars>
      </dgm:prSet>
      <dgm:spPr/>
    </dgm:pt>
    <dgm:pt modelId="{E4AF54AF-63E4-45FF-ACAD-B41AD41AA284}" type="pres">
      <dgm:prSet presAssocID="{2EA769D3-3458-4732-8D58-A31E6361653D}" presName="L1TextContainer" presStyleLbl="revTx" presStyleIdx="11" presStyleCnt="14">
        <dgm:presLayoutVars>
          <dgm:chMax val="1"/>
          <dgm:chPref val="1"/>
          <dgm:bulletEnabled val="1"/>
        </dgm:presLayoutVars>
      </dgm:prSet>
      <dgm:spPr/>
    </dgm:pt>
    <dgm:pt modelId="{8CEF31DC-B623-4509-9A8D-D41C9B930874}" type="pres">
      <dgm:prSet presAssocID="{2EA769D3-3458-4732-8D58-A31E6361653D}" presName="ConnectLine" presStyleLbl="dkBgShp" presStyleIdx="7" presStyleCnt="9"/>
      <dgm:spPr/>
    </dgm:pt>
    <dgm:pt modelId="{DE4DC647-AF3F-4822-831A-9632F1398675}" type="pres">
      <dgm:prSet presAssocID="{2EA769D3-3458-4732-8D58-A31E6361653D}" presName="ConnectorPoint" presStyleCnt="0"/>
      <dgm:spPr/>
    </dgm:pt>
    <dgm:pt modelId="{89F5DE83-ADFB-4DCE-930F-BC0391172D25}" type="pres">
      <dgm:prSet presAssocID="{2EA769D3-3458-4732-8D58-A31E6361653D}" presName="Bullet" presStyleLbl="lnNode1" presStyleIdx="5" presStyleCnt="7"/>
      <dgm:spPr/>
    </dgm:pt>
    <dgm:pt modelId="{8547656C-07DD-499D-80B8-261EBC9F9C01}" type="pres">
      <dgm:prSet presAssocID="{2EA769D3-3458-4732-8D58-A31E6361653D}" presName="EmptyPlaceHolder" presStyleCnt="0"/>
      <dgm:spPr/>
    </dgm:pt>
    <dgm:pt modelId="{04C80E5E-FEAB-4CE1-A4C4-83B36E4F2AA3}" type="pres">
      <dgm:prSet presAssocID="{E5B6C939-BF53-4352-8DFD-D14AD0278F2A}" presName="spaceBetweenRectangles" presStyleCnt="0"/>
      <dgm:spPr/>
    </dgm:pt>
    <dgm:pt modelId="{14B931FE-731A-4054-B46A-9412171A6ABB}" type="pres">
      <dgm:prSet presAssocID="{0B9BCA6B-6C65-441C-907F-CACCC71D86F4}" presName="composite" presStyleCnt="0"/>
      <dgm:spPr/>
    </dgm:pt>
    <dgm:pt modelId="{74E528C6-087A-4F23-9152-A765DC6566D0}" type="pres">
      <dgm:prSet presAssocID="{0B9BCA6B-6C65-441C-907F-CACCC71D86F4}" presName="DropPinPlaceHolder" presStyleCnt="0"/>
      <dgm:spPr/>
    </dgm:pt>
    <dgm:pt modelId="{686EFF30-8DC1-4455-A5A8-54350E25321E}" type="pres">
      <dgm:prSet presAssocID="{0B9BCA6B-6C65-441C-907F-CACCC71D86F4}" presName="DropPin" presStyleLbl="alignNode1" presStyleIdx="6" presStyleCnt="7"/>
      <dgm:spPr/>
    </dgm:pt>
    <dgm:pt modelId="{352BBECE-0C32-4C5E-8633-0337AE077C16}" type="pres">
      <dgm:prSet presAssocID="{0B9BCA6B-6C65-441C-907F-CACCC71D86F4}" presName="Ellipse" presStyleLbl="fgAcc1" presStyleIdx="6" presStyleCnt="7"/>
      <dgm:spPr/>
    </dgm:pt>
    <dgm:pt modelId="{7E92961C-5E01-47E4-9073-779999D126FE}" type="pres">
      <dgm:prSet presAssocID="{0B9BCA6B-6C65-441C-907F-CACCC71D86F4}" presName="L2TextContainer" presStyleLbl="revTx" presStyleIdx="12" presStyleCnt="14">
        <dgm:presLayoutVars>
          <dgm:bulletEnabled val="1"/>
        </dgm:presLayoutVars>
      </dgm:prSet>
      <dgm:spPr/>
    </dgm:pt>
    <dgm:pt modelId="{5F3365B9-CAB9-4C8A-883E-3A3E7B6C2BBB}" type="pres">
      <dgm:prSet presAssocID="{0B9BCA6B-6C65-441C-907F-CACCC71D86F4}" presName="L1TextContainer" presStyleLbl="revTx" presStyleIdx="13" presStyleCnt="14">
        <dgm:presLayoutVars>
          <dgm:chMax val="1"/>
          <dgm:chPref val="1"/>
          <dgm:bulletEnabled val="1"/>
        </dgm:presLayoutVars>
      </dgm:prSet>
      <dgm:spPr/>
    </dgm:pt>
    <dgm:pt modelId="{83292702-76D8-4300-9B22-C57A5BA2FD6B}" type="pres">
      <dgm:prSet presAssocID="{0B9BCA6B-6C65-441C-907F-CACCC71D86F4}" presName="ConnectLine" presStyleLbl="dkBgShp" presStyleIdx="8" presStyleCnt="9"/>
      <dgm:spPr/>
    </dgm:pt>
    <dgm:pt modelId="{C2F5424E-A41B-4AFA-A0A5-92A9ED96AB98}" type="pres">
      <dgm:prSet presAssocID="{0B9BCA6B-6C65-441C-907F-CACCC71D86F4}" presName="ConnectorPoint" presStyleCnt="0"/>
      <dgm:spPr/>
    </dgm:pt>
    <dgm:pt modelId="{1745C269-FECF-4804-BF71-D0A25634A59C}" type="pres">
      <dgm:prSet presAssocID="{0B9BCA6B-6C65-441C-907F-CACCC71D86F4}" presName="Bullet" presStyleLbl="lnNode1" presStyleIdx="6" presStyleCnt="7"/>
      <dgm:spPr/>
    </dgm:pt>
    <dgm:pt modelId="{0BA57046-EEA4-446D-A75E-9D986C31F1CD}" type="pres">
      <dgm:prSet presAssocID="{0B9BCA6B-6C65-441C-907F-CACCC71D86F4}" presName="EmptyPlaceHolder" presStyleCnt="0"/>
      <dgm:spPr/>
    </dgm:pt>
  </dgm:ptLst>
  <dgm:cxnLst>
    <dgm:cxn modelId="{ACBCAE06-4B02-4E52-AC5B-814F923C6C60}" srcId="{425642B1-BDC8-4F77-BDE9-5FC8CBBE9080}" destId="{F4A63C1E-EA8A-49F6-B43C-FFAAB5890AAA}" srcOrd="0" destOrd="0" parTransId="{7A946409-2265-40B2-8B72-EDDBDC4F11F7}" sibTransId="{1FA679F3-D48B-4A18-9249-95D19091AD2B}"/>
    <dgm:cxn modelId="{4A40920A-6FD0-443F-B8DD-E4D59C827DC8}" type="presOf" srcId="{55406DCF-97FE-42C4-9CDA-5C1FA9643946}" destId="{D2873B7C-FD8F-411F-8A25-6BE83FB06705}" srcOrd="0" destOrd="0" presId="urn:microsoft.com/office/officeart/2024/layout/BulletTimeline"/>
    <dgm:cxn modelId="{7F8E4A30-BC0E-4646-BD47-039EBA14776E}" type="presOf" srcId="{F833CA41-83CC-4B97-BA9B-3FDF569F00CC}" destId="{956FCEFE-2A6E-4DD2-B46B-0368C73944E7}" srcOrd="0" destOrd="0" presId="urn:microsoft.com/office/officeart/2024/layout/BulletTimeline"/>
    <dgm:cxn modelId="{C8CF1135-7668-4B51-90DE-A5A11416A539}" srcId="{0B9BCA6B-6C65-441C-907F-CACCC71D86F4}" destId="{1AC507DA-F5F8-47BF-9B9E-9395C32B9B85}" srcOrd="0" destOrd="0" parTransId="{C9D14A03-B1F9-4C30-935B-1BC81F9B070E}" sibTransId="{1F1AFF47-D661-468F-95E3-05DBDA5F3E03}"/>
    <dgm:cxn modelId="{FC0ED739-A292-47B6-929B-1591050CA859}" srcId="{425642B1-BDC8-4F77-BDE9-5FC8CBBE9080}" destId="{8011D519-E288-4AED-B40A-F0E88DB53227}" srcOrd="4" destOrd="0" parTransId="{FD9F5B83-9793-46E9-9FE7-EC2886D2F6BF}" sibTransId="{938CB6E5-EC6D-474D-9049-D59140C08341}"/>
    <dgm:cxn modelId="{2D55565E-E641-4715-8E44-22DFBFEF6DA8}" srcId="{8011D519-E288-4AED-B40A-F0E88DB53227}" destId="{407DE312-A5F8-42A4-8523-86C8752E2764}" srcOrd="0" destOrd="0" parTransId="{518234B0-FB5D-46BD-B6FB-AE5E960589CE}" sibTransId="{483454C7-AB9B-45D7-BDEE-38D98EE9390D}"/>
    <dgm:cxn modelId="{0459EE5E-7412-455A-875F-73F6C8E37454}" srcId="{425642B1-BDC8-4F77-BDE9-5FC8CBBE9080}" destId="{000B238D-3C85-4466-A798-38B5C9D63666}" srcOrd="1" destOrd="0" parTransId="{573411B2-9FA7-4E57-BD7D-74243A24C4EA}" sibTransId="{FD8DF668-B49E-497A-A441-AE44B5F3A79D}"/>
    <dgm:cxn modelId="{87A69E60-D7A0-4B40-829E-9B022A43A261}" type="presOf" srcId="{000B238D-3C85-4466-A798-38B5C9D63666}" destId="{99FA7745-60CA-4513-9841-211A13A8EA8B}" srcOrd="0" destOrd="0" presId="urn:microsoft.com/office/officeart/2024/layout/BulletTimeline"/>
    <dgm:cxn modelId="{9A5B4967-D754-4716-93CE-7B5585B846CD}" srcId="{F4A63C1E-EA8A-49F6-B43C-FFAAB5890AAA}" destId="{6AEA51C6-2962-4D61-A51F-577E6839FC04}" srcOrd="0" destOrd="0" parTransId="{3B35109D-CAA4-4AEC-B6FC-F749D29AEB3C}" sibTransId="{2E05E495-334D-40DD-AFC4-10B7F84E7E83}"/>
    <dgm:cxn modelId="{A0E73B6D-AAC3-4295-A935-7DB0F738912E}" type="presOf" srcId="{1AC507DA-F5F8-47BF-9B9E-9395C32B9B85}" destId="{7E92961C-5E01-47E4-9073-779999D126FE}" srcOrd="0" destOrd="0" presId="urn:microsoft.com/office/officeart/2024/layout/BulletTimeline"/>
    <dgm:cxn modelId="{A380906F-4C68-4849-B8AD-A287BF99BB9A}" type="presOf" srcId="{0B9BCA6B-6C65-441C-907F-CACCC71D86F4}" destId="{5F3365B9-CAB9-4C8A-883E-3A3E7B6C2BBB}" srcOrd="0" destOrd="0" presId="urn:microsoft.com/office/officeart/2024/layout/BulletTimeline"/>
    <dgm:cxn modelId="{91767D54-9A79-4780-A38A-5A0439D2C0C6}" type="presOf" srcId="{6AEA51C6-2962-4D61-A51F-577E6839FC04}" destId="{B57436DE-5364-4913-9ADA-7D0C782D591D}" srcOrd="0" destOrd="0" presId="urn:microsoft.com/office/officeart/2024/layout/BulletTimeline"/>
    <dgm:cxn modelId="{72FACE56-6159-41AB-A7EF-853957FEC1AF}" srcId="{425642B1-BDC8-4F77-BDE9-5FC8CBBE9080}" destId="{0B9BCA6B-6C65-441C-907F-CACCC71D86F4}" srcOrd="6" destOrd="0" parTransId="{2E59D01E-3944-4107-9D33-CCDC80466424}" sibTransId="{93850A10-59A4-4ED1-A186-DBD8866F3012}"/>
    <dgm:cxn modelId="{5CB9D27C-C4B3-4EDF-A245-45906D4BF342}" type="presOf" srcId="{6473C1B6-53DA-4FDF-ADA1-5E0ED806B138}" destId="{B823C97B-508F-42D8-B624-40411AFD7CCC}" srcOrd="0" destOrd="0" presId="urn:microsoft.com/office/officeart/2024/layout/BulletTimeline"/>
    <dgm:cxn modelId="{50470385-F19E-4562-B79A-E54B9EFCCAA1}" type="presOf" srcId="{407DE312-A5F8-42A4-8523-86C8752E2764}" destId="{0459D10B-20D0-4E84-BAA3-80A696CC129A}" srcOrd="0" destOrd="0" presId="urn:microsoft.com/office/officeart/2024/layout/BulletTimeline"/>
    <dgm:cxn modelId="{6E10EA8E-5B2C-4766-89E8-0605247EB391}" srcId="{6473C1B6-53DA-4FDF-ADA1-5E0ED806B138}" destId="{075CA338-9407-432F-A0FF-EE800E35F6A9}" srcOrd="0" destOrd="0" parTransId="{CE611935-6145-4612-A70E-56FE8FC6460F}" sibTransId="{137C0543-0229-409F-8149-C79DFA504843}"/>
    <dgm:cxn modelId="{304A869E-45D3-4F1A-BB08-2C0FBF06F946}" srcId="{425642B1-BDC8-4F77-BDE9-5FC8CBBE9080}" destId="{55406DCF-97FE-42C4-9CDA-5C1FA9643946}" srcOrd="2" destOrd="0" parTransId="{D9753AE5-DF11-4781-89D3-E5EF3971B0F6}" sibTransId="{608E57CD-86D1-462E-B53A-EB4AD6CEC6CF}"/>
    <dgm:cxn modelId="{6050AF9F-8BB1-4548-814D-0D830D97BE82}" srcId="{2EA769D3-3458-4732-8D58-A31E6361653D}" destId="{F833CA41-83CC-4B97-BA9B-3FDF569F00CC}" srcOrd="0" destOrd="0" parTransId="{1E151011-5DC1-4F91-B92C-95D015B9C998}" sibTransId="{AAD9AA67-E8AC-40C0-B520-017C88E3A11D}"/>
    <dgm:cxn modelId="{98685CA1-BFDB-44E5-8687-D8EDF7793268}" type="presOf" srcId="{7AB11FAF-2790-42FC-932A-F4E38D078318}" destId="{A8DD8893-6693-4D6F-8C50-ED7C43ED685D}" srcOrd="0" destOrd="0" presId="urn:microsoft.com/office/officeart/2024/layout/BulletTimeline"/>
    <dgm:cxn modelId="{477B69A9-8D7E-49E5-8875-BBC251037CC4}" srcId="{000B238D-3C85-4466-A798-38B5C9D63666}" destId="{5CB99AC3-23ED-4569-9C49-FA8A0AF29D68}" srcOrd="0" destOrd="0" parTransId="{1061AD6A-0B35-4511-A489-1B17E16A11B3}" sibTransId="{7C589C0D-FDE5-4EF2-9ED9-B44A6A2B5A99}"/>
    <dgm:cxn modelId="{0BC517AC-321A-4328-B2CF-96C2B514D387}" type="presOf" srcId="{2EA769D3-3458-4732-8D58-A31E6361653D}" destId="{E4AF54AF-63E4-45FF-ACAD-B41AD41AA284}" srcOrd="0" destOrd="0" presId="urn:microsoft.com/office/officeart/2024/layout/BulletTimeline"/>
    <dgm:cxn modelId="{A37D90B3-30F9-466F-B603-2FAF9B246F72}" type="presOf" srcId="{075CA338-9407-432F-A0FF-EE800E35F6A9}" destId="{12F60534-005F-4662-B646-63F8290A2C23}" srcOrd="0" destOrd="0" presId="urn:microsoft.com/office/officeart/2024/layout/BulletTimeline"/>
    <dgm:cxn modelId="{997AD1B5-2885-4776-8EA2-AC2DC11E5E1E}" type="presOf" srcId="{425642B1-BDC8-4F77-BDE9-5FC8CBBE9080}" destId="{172DA4A3-8626-4438-8F9F-C53D1416B9EB}" srcOrd="0" destOrd="0" presId="urn:microsoft.com/office/officeart/2024/layout/BulletTimeline"/>
    <dgm:cxn modelId="{114261D5-9097-43A5-955E-80E80096B682}" type="presOf" srcId="{5CB99AC3-23ED-4569-9C49-FA8A0AF29D68}" destId="{B6CE2B94-C6BC-4BB0-96AF-EE3B4974C6A1}" srcOrd="0" destOrd="0" presId="urn:microsoft.com/office/officeart/2024/layout/BulletTimeline"/>
    <dgm:cxn modelId="{D01B86D6-2ACA-4378-8065-11CDCE9A09BF}" type="presOf" srcId="{F4A63C1E-EA8A-49F6-B43C-FFAAB5890AAA}" destId="{39C3F7F4-C574-4086-B196-7DC5328EEB4E}" srcOrd="0" destOrd="0" presId="urn:microsoft.com/office/officeart/2024/layout/BulletTimeline"/>
    <dgm:cxn modelId="{13011FDA-B315-4477-8956-D3C1F3397FB6}" srcId="{55406DCF-97FE-42C4-9CDA-5C1FA9643946}" destId="{7AB11FAF-2790-42FC-932A-F4E38D078318}" srcOrd="0" destOrd="0" parTransId="{FAC14743-F625-4394-B56B-E1C014202CAB}" sibTransId="{2CD06B67-4CEC-4531-9830-177A8C511462}"/>
    <dgm:cxn modelId="{5862EDEB-C69C-4C4A-8D2E-213195DC088C}" srcId="{425642B1-BDC8-4F77-BDE9-5FC8CBBE9080}" destId="{2EA769D3-3458-4732-8D58-A31E6361653D}" srcOrd="5" destOrd="0" parTransId="{CCF93931-3334-4E10-81EF-6AFC675E7AA3}" sibTransId="{E5B6C939-BF53-4352-8DFD-D14AD0278F2A}"/>
    <dgm:cxn modelId="{09BDD2F8-F94D-4933-AD16-BFDFCD615FB9}" srcId="{425642B1-BDC8-4F77-BDE9-5FC8CBBE9080}" destId="{6473C1B6-53DA-4FDF-ADA1-5E0ED806B138}" srcOrd="3" destOrd="0" parTransId="{B2FB82B6-3DFE-45DE-8978-EF392B6AA066}" sibTransId="{6BE1438B-C3D9-4D63-80EF-B30D0CE60040}"/>
    <dgm:cxn modelId="{AD31DFF9-6CE3-480A-BAE8-67DFFEA69A5C}" type="presOf" srcId="{8011D519-E288-4AED-B40A-F0E88DB53227}" destId="{FE346948-F045-4587-8FD9-C1B87E61F080}" srcOrd="0" destOrd="0" presId="urn:microsoft.com/office/officeart/2024/layout/BulletTimeline"/>
    <dgm:cxn modelId="{8DD8422A-4D00-4B27-9BA7-9F9DC4CEF851}" type="presParOf" srcId="{172DA4A3-8626-4438-8F9F-C53D1416B9EB}" destId="{0E08A835-85C3-454A-93E9-5996CB83D9F2}" srcOrd="0" destOrd="0" presId="urn:microsoft.com/office/officeart/2024/layout/BulletTimeline"/>
    <dgm:cxn modelId="{77519FB0-ABCE-4587-9E9E-FC5EDF9BAF1C}" type="presParOf" srcId="{0E08A835-85C3-454A-93E9-5996CB83D9F2}" destId="{4DA295E9-BE7C-4EF3-BE56-DC1F93463822}" srcOrd="0" destOrd="0" presId="urn:microsoft.com/office/officeart/2024/layout/BulletTimeline"/>
    <dgm:cxn modelId="{DEC691E0-6E46-4861-982D-D8664E4EF958}" type="presParOf" srcId="{0E08A835-85C3-454A-93E9-5996CB83D9F2}" destId="{A07AB8E7-F7B5-4E9F-8E12-320D46D42C8A}" srcOrd="1" destOrd="0" presId="urn:microsoft.com/office/officeart/2024/layout/BulletTimeline"/>
    <dgm:cxn modelId="{0F34C1AE-DCC7-43DF-AE5A-8AD9E735B004}" type="presParOf" srcId="{172DA4A3-8626-4438-8F9F-C53D1416B9EB}" destId="{57E3799D-398F-4A86-8EA9-A7C17582A635}" srcOrd="1" destOrd="0" presId="urn:microsoft.com/office/officeart/2024/layout/BulletTimeline"/>
    <dgm:cxn modelId="{2A081BAE-3CBA-427A-8F08-DAF998EA4E5C}" type="presParOf" srcId="{57E3799D-398F-4A86-8EA9-A7C17582A635}" destId="{12BB8AF6-537A-4BB4-AFB3-DA338F10F053}" srcOrd="0" destOrd="0" presId="urn:microsoft.com/office/officeart/2024/layout/BulletTimeline"/>
    <dgm:cxn modelId="{9A83C532-4B27-490F-A917-CC3669972936}" type="presParOf" srcId="{12BB8AF6-537A-4BB4-AFB3-DA338F10F053}" destId="{4972BB04-E001-41C1-A126-754517F28B0D}" srcOrd="0" destOrd="0" presId="urn:microsoft.com/office/officeart/2024/layout/BulletTimeline"/>
    <dgm:cxn modelId="{5E3A5004-80B9-4216-8B0F-AB11DC9DA9F5}" type="presParOf" srcId="{4972BB04-E001-41C1-A126-754517F28B0D}" destId="{B1681B87-F2B9-4E8F-A7AF-5A8F1EA37465}" srcOrd="0" destOrd="0" presId="urn:microsoft.com/office/officeart/2024/layout/BulletTimeline"/>
    <dgm:cxn modelId="{5524E532-2E27-4944-906B-32979841D8F1}" type="presParOf" srcId="{4972BB04-E001-41C1-A126-754517F28B0D}" destId="{F6738B93-EA37-4D62-B27A-8DB59E276840}" srcOrd="1" destOrd="0" presId="urn:microsoft.com/office/officeart/2024/layout/BulletTimeline"/>
    <dgm:cxn modelId="{D035860C-31E9-4BAD-8395-A8AAE65A3CF9}" type="presParOf" srcId="{12BB8AF6-537A-4BB4-AFB3-DA338F10F053}" destId="{B57436DE-5364-4913-9ADA-7D0C782D591D}" srcOrd="1" destOrd="0" presId="urn:microsoft.com/office/officeart/2024/layout/BulletTimeline"/>
    <dgm:cxn modelId="{401BAA53-55AB-4E1C-AE03-42477303BCD9}" type="presParOf" srcId="{12BB8AF6-537A-4BB4-AFB3-DA338F10F053}" destId="{39C3F7F4-C574-4086-B196-7DC5328EEB4E}" srcOrd="2" destOrd="0" presId="urn:microsoft.com/office/officeart/2024/layout/BulletTimeline"/>
    <dgm:cxn modelId="{27342EF9-768E-4425-81E5-7BC624DE4D91}" type="presParOf" srcId="{12BB8AF6-537A-4BB4-AFB3-DA338F10F053}" destId="{5CC5A188-28E6-4224-BA66-65AEB1E59C0B}" srcOrd="3" destOrd="0" presId="urn:microsoft.com/office/officeart/2024/layout/BulletTimeline"/>
    <dgm:cxn modelId="{7D5EE4DD-DC4D-430D-8C1E-C3D82452238A}" type="presParOf" srcId="{12BB8AF6-537A-4BB4-AFB3-DA338F10F053}" destId="{237EF437-368E-49AF-BECB-9E471020476E}" srcOrd="4" destOrd="0" presId="urn:microsoft.com/office/officeart/2024/layout/BulletTimeline"/>
    <dgm:cxn modelId="{AC20A9C6-18A5-4FDC-A37E-802C81F9E4D9}" type="presParOf" srcId="{237EF437-368E-49AF-BECB-9E471020476E}" destId="{3375CFA8-7A9A-4F65-8D0E-69C9CCF09A9B}" srcOrd="0" destOrd="0" presId="urn:microsoft.com/office/officeart/2024/layout/BulletTimeline"/>
    <dgm:cxn modelId="{5EF65DE4-8C98-490B-82B2-794979671EE6}" type="presParOf" srcId="{12BB8AF6-537A-4BB4-AFB3-DA338F10F053}" destId="{B2928769-F727-4A07-A77C-EE200DB7C45B}" srcOrd="5" destOrd="0" presId="urn:microsoft.com/office/officeart/2024/layout/BulletTimeline"/>
    <dgm:cxn modelId="{C35497B8-899E-4889-8FE7-B4661DED2AD8}" type="presParOf" srcId="{57E3799D-398F-4A86-8EA9-A7C17582A635}" destId="{FB64EFF3-2327-4C3E-9890-DF469F1662CC}" srcOrd="1" destOrd="0" presId="urn:microsoft.com/office/officeart/2024/layout/BulletTimeline"/>
    <dgm:cxn modelId="{9F9F561E-386D-489E-B093-05E6876B764F}" type="presParOf" srcId="{57E3799D-398F-4A86-8EA9-A7C17582A635}" destId="{9EAF65BB-69F2-4CB9-B400-769B72CE6B7B}" srcOrd="2" destOrd="0" presId="urn:microsoft.com/office/officeart/2024/layout/BulletTimeline"/>
    <dgm:cxn modelId="{BD6FF999-C08E-4512-82D6-41658BA769A8}" type="presParOf" srcId="{9EAF65BB-69F2-4CB9-B400-769B72CE6B7B}" destId="{91EC6AF3-3620-4FBC-A774-82BB6341E32D}" srcOrd="0" destOrd="0" presId="urn:microsoft.com/office/officeart/2024/layout/BulletTimeline"/>
    <dgm:cxn modelId="{D854C3F3-201D-48D1-945D-607EB5762182}" type="presParOf" srcId="{91EC6AF3-3620-4FBC-A774-82BB6341E32D}" destId="{CBE1181B-CD16-4CB5-B4D9-A5609BAB5147}" srcOrd="0" destOrd="0" presId="urn:microsoft.com/office/officeart/2024/layout/BulletTimeline"/>
    <dgm:cxn modelId="{9131A31E-12A2-4D47-A714-8AD5F47C5138}" type="presParOf" srcId="{91EC6AF3-3620-4FBC-A774-82BB6341E32D}" destId="{5EE5F29D-4A65-4B24-805B-D11202BD3438}" srcOrd="1" destOrd="0" presId="urn:microsoft.com/office/officeart/2024/layout/BulletTimeline"/>
    <dgm:cxn modelId="{EB92A21F-7371-4F74-B5D9-182148358A1A}" type="presParOf" srcId="{9EAF65BB-69F2-4CB9-B400-769B72CE6B7B}" destId="{B6CE2B94-C6BC-4BB0-96AF-EE3B4974C6A1}" srcOrd="1" destOrd="0" presId="urn:microsoft.com/office/officeart/2024/layout/BulletTimeline"/>
    <dgm:cxn modelId="{3620C1DE-91B8-4C93-9659-0ADA942B256D}" type="presParOf" srcId="{9EAF65BB-69F2-4CB9-B400-769B72CE6B7B}" destId="{99FA7745-60CA-4513-9841-211A13A8EA8B}" srcOrd="2" destOrd="0" presId="urn:microsoft.com/office/officeart/2024/layout/BulletTimeline"/>
    <dgm:cxn modelId="{BCC77307-60E3-48BE-9307-DD241A7398D9}" type="presParOf" srcId="{9EAF65BB-69F2-4CB9-B400-769B72CE6B7B}" destId="{D44FB741-C413-4B2D-92AB-12D462F5A9E6}" srcOrd="3" destOrd="0" presId="urn:microsoft.com/office/officeart/2024/layout/BulletTimeline"/>
    <dgm:cxn modelId="{88B61E3A-5C34-4025-87EF-C2027169D346}" type="presParOf" srcId="{9EAF65BB-69F2-4CB9-B400-769B72CE6B7B}" destId="{83EED97A-75FB-49F3-A7A2-E904F1CE2DE2}" srcOrd="4" destOrd="0" presId="urn:microsoft.com/office/officeart/2024/layout/BulletTimeline"/>
    <dgm:cxn modelId="{22F3838B-7D09-4669-8062-6B3B976CB1ED}" type="presParOf" srcId="{83EED97A-75FB-49F3-A7A2-E904F1CE2DE2}" destId="{69DA95C9-D6E4-46F4-9528-6E07F2E5E4D4}" srcOrd="0" destOrd="0" presId="urn:microsoft.com/office/officeart/2024/layout/BulletTimeline"/>
    <dgm:cxn modelId="{103F4DF2-9E41-4B19-A055-BF777673CCA1}" type="presParOf" srcId="{9EAF65BB-69F2-4CB9-B400-769B72CE6B7B}" destId="{31CD4322-1DB8-4C8F-9CC2-EC10FBD1ACFA}" srcOrd="5" destOrd="0" presId="urn:microsoft.com/office/officeart/2024/layout/BulletTimeline"/>
    <dgm:cxn modelId="{F39D958B-E1A8-4A60-99EB-8C7057175E3B}" type="presParOf" srcId="{57E3799D-398F-4A86-8EA9-A7C17582A635}" destId="{EF933226-293A-49E6-8B8E-26A49D7E4DE1}" srcOrd="3" destOrd="0" presId="urn:microsoft.com/office/officeart/2024/layout/BulletTimeline"/>
    <dgm:cxn modelId="{C67E7C2C-A6CB-4191-A6AA-F947E32F2312}" type="presParOf" srcId="{57E3799D-398F-4A86-8EA9-A7C17582A635}" destId="{87955615-B038-4425-B696-CF16722C734D}" srcOrd="4" destOrd="0" presId="urn:microsoft.com/office/officeart/2024/layout/BulletTimeline"/>
    <dgm:cxn modelId="{58ED53B3-D7CD-4F92-BE37-CA07A48C9F0F}" type="presParOf" srcId="{87955615-B038-4425-B696-CF16722C734D}" destId="{70ACDA86-011A-453C-8FF3-74B0FE219792}" srcOrd="0" destOrd="0" presId="urn:microsoft.com/office/officeart/2024/layout/BulletTimeline"/>
    <dgm:cxn modelId="{48F89A2C-BE0C-44DD-AB49-40DB5BD5C635}" type="presParOf" srcId="{70ACDA86-011A-453C-8FF3-74B0FE219792}" destId="{5977ABE9-D400-42AE-889C-A66886C1DC1E}" srcOrd="0" destOrd="0" presId="urn:microsoft.com/office/officeart/2024/layout/BulletTimeline"/>
    <dgm:cxn modelId="{385E23DB-BC32-4B9D-8F02-1323D2CEEB54}" type="presParOf" srcId="{70ACDA86-011A-453C-8FF3-74B0FE219792}" destId="{AB3D819D-BDAC-4F1F-AE58-52C53D72C743}" srcOrd="1" destOrd="0" presId="urn:microsoft.com/office/officeart/2024/layout/BulletTimeline"/>
    <dgm:cxn modelId="{3689D82B-4C3C-4B07-9CAB-DD94173177FE}" type="presParOf" srcId="{87955615-B038-4425-B696-CF16722C734D}" destId="{A8DD8893-6693-4D6F-8C50-ED7C43ED685D}" srcOrd="1" destOrd="0" presId="urn:microsoft.com/office/officeart/2024/layout/BulletTimeline"/>
    <dgm:cxn modelId="{DFA418EA-F3E7-49C3-AEDD-99BBF75DF85B}" type="presParOf" srcId="{87955615-B038-4425-B696-CF16722C734D}" destId="{D2873B7C-FD8F-411F-8A25-6BE83FB06705}" srcOrd="2" destOrd="0" presId="urn:microsoft.com/office/officeart/2024/layout/BulletTimeline"/>
    <dgm:cxn modelId="{8E643BD5-EE27-4D7E-AF0E-1741FDEDD2C7}" type="presParOf" srcId="{87955615-B038-4425-B696-CF16722C734D}" destId="{7D11096E-8444-4C5E-BFB0-9E169164BEA3}" srcOrd="3" destOrd="0" presId="urn:microsoft.com/office/officeart/2024/layout/BulletTimeline"/>
    <dgm:cxn modelId="{09C80B47-6C8C-42B6-A027-2100029B5CD8}" type="presParOf" srcId="{87955615-B038-4425-B696-CF16722C734D}" destId="{D704B44A-243A-49D1-9F8C-C4172016496B}" srcOrd="4" destOrd="0" presId="urn:microsoft.com/office/officeart/2024/layout/BulletTimeline"/>
    <dgm:cxn modelId="{D3DA754F-4EC9-4E27-97A8-224132DF6A9F}" type="presParOf" srcId="{D704B44A-243A-49D1-9F8C-C4172016496B}" destId="{CF7643CF-00AC-459F-8864-6A8F10DDE69F}" srcOrd="0" destOrd="0" presId="urn:microsoft.com/office/officeart/2024/layout/BulletTimeline"/>
    <dgm:cxn modelId="{C95EDBE8-1588-41BE-843A-6C2E5961623C}" type="presParOf" srcId="{87955615-B038-4425-B696-CF16722C734D}" destId="{6D1F6D01-6231-49B1-9BF0-A5931990C06E}" srcOrd="5" destOrd="0" presId="urn:microsoft.com/office/officeart/2024/layout/BulletTimeline"/>
    <dgm:cxn modelId="{9850A257-9F7F-4BC8-A5C2-AD91982EEA28}" type="presParOf" srcId="{57E3799D-398F-4A86-8EA9-A7C17582A635}" destId="{0EEF2CD3-D255-4263-B46C-A5E51D130482}" srcOrd="5" destOrd="0" presId="urn:microsoft.com/office/officeart/2024/layout/BulletTimeline"/>
    <dgm:cxn modelId="{BAFDE9C3-9155-45C5-AFA2-D4F39647FB71}" type="presParOf" srcId="{57E3799D-398F-4A86-8EA9-A7C17582A635}" destId="{E91A93F2-268D-47B4-A50C-96155E512112}" srcOrd="6" destOrd="0" presId="urn:microsoft.com/office/officeart/2024/layout/BulletTimeline"/>
    <dgm:cxn modelId="{D48BC0A3-E50B-4A13-8050-441A83F2C384}" type="presParOf" srcId="{E91A93F2-268D-47B4-A50C-96155E512112}" destId="{9A43DBB1-489B-4A6A-BE12-9C44D98CFCA1}" srcOrd="0" destOrd="0" presId="urn:microsoft.com/office/officeart/2024/layout/BulletTimeline"/>
    <dgm:cxn modelId="{33AFED9E-4042-4B11-B2F0-5651E2FEA9C1}" type="presParOf" srcId="{9A43DBB1-489B-4A6A-BE12-9C44D98CFCA1}" destId="{E370DEFA-1ABE-46B5-8420-DE4A1019E4FC}" srcOrd="0" destOrd="0" presId="urn:microsoft.com/office/officeart/2024/layout/BulletTimeline"/>
    <dgm:cxn modelId="{757DE2A2-9FC8-4312-99B6-FFF1C98FC7E2}" type="presParOf" srcId="{9A43DBB1-489B-4A6A-BE12-9C44D98CFCA1}" destId="{7623B262-36B4-4DB6-998F-D1D6799DF9C3}" srcOrd="1" destOrd="0" presId="urn:microsoft.com/office/officeart/2024/layout/BulletTimeline"/>
    <dgm:cxn modelId="{14F4D4A5-1B2A-43FD-B15A-9FA94577B34D}" type="presParOf" srcId="{E91A93F2-268D-47B4-A50C-96155E512112}" destId="{12F60534-005F-4662-B646-63F8290A2C23}" srcOrd="1" destOrd="0" presId="urn:microsoft.com/office/officeart/2024/layout/BulletTimeline"/>
    <dgm:cxn modelId="{3458D9FF-1525-4942-BE5E-D5BEDD65B568}" type="presParOf" srcId="{E91A93F2-268D-47B4-A50C-96155E512112}" destId="{B823C97B-508F-42D8-B624-40411AFD7CCC}" srcOrd="2" destOrd="0" presId="urn:microsoft.com/office/officeart/2024/layout/BulletTimeline"/>
    <dgm:cxn modelId="{2210D179-6A4A-44CB-BD12-BB9BC865F4D3}" type="presParOf" srcId="{E91A93F2-268D-47B4-A50C-96155E512112}" destId="{AAE39FAC-6F64-4B74-897E-606A6525435C}" srcOrd="3" destOrd="0" presId="urn:microsoft.com/office/officeart/2024/layout/BulletTimeline"/>
    <dgm:cxn modelId="{5650BEC4-592F-4CDE-BCEA-2661CE6B69C2}" type="presParOf" srcId="{E91A93F2-268D-47B4-A50C-96155E512112}" destId="{FC4EBE81-95F3-4D26-986E-9514588A590C}" srcOrd="4" destOrd="0" presId="urn:microsoft.com/office/officeart/2024/layout/BulletTimeline"/>
    <dgm:cxn modelId="{E2DEF369-34BC-400E-B3C9-01BEC0BF2437}" type="presParOf" srcId="{FC4EBE81-95F3-4D26-986E-9514588A590C}" destId="{4A291C6F-85A8-4FA7-B18D-A573E8DA5627}" srcOrd="0" destOrd="0" presId="urn:microsoft.com/office/officeart/2024/layout/BulletTimeline"/>
    <dgm:cxn modelId="{E38EC540-CAB2-487C-BC7C-7E21C902CAA6}" type="presParOf" srcId="{E91A93F2-268D-47B4-A50C-96155E512112}" destId="{A9117C4C-CF2B-40C5-AE65-C447EF1952E5}" srcOrd="5" destOrd="0" presId="urn:microsoft.com/office/officeart/2024/layout/BulletTimeline"/>
    <dgm:cxn modelId="{8DA8948A-CC08-4832-81DD-8DBF47F7AB22}" type="presParOf" srcId="{57E3799D-398F-4A86-8EA9-A7C17582A635}" destId="{66D161DA-33AD-4C3B-BD02-F329C8A2282D}" srcOrd="7" destOrd="0" presId="urn:microsoft.com/office/officeart/2024/layout/BulletTimeline"/>
    <dgm:cxn modelId="{B1702993-6644-44B3-9EDA-8B9987A370A6}" type="presParOf" srcId="{57E3799D-398F-4A86-8EA9-A7C17582A635}" destId="{6D8E61DA-43B6-4E5A-BC5F-0237F45FC0F4}" srcOrd="8" destOrd="0" presId="urn:microsoft.com/office/officeart/2024/layout/BulletTimeline"/>
    <dgm:cxn modelId="{FD6F4048-8B2B-471C-879F-C50E23E62698}" type="presParOf" srcId="{6D8E61DA-43B6-4E5A-BC5F-0237F45FC0F4}" destId="{6F20F321-C74B-46D7-8277-74BA6BC86F71}" srcOrd="0" destOrd="0" presId="urn:microsoft.com/office/officeart/2024/layout/BulletTimeline"/>
    <dgm:cxn modelId="{B2C32FEB-FC35-45B6-809B-4CF9871E2A13}" type="presParOf" srcId="{6F20F321-C74B-46D7-8277-74BA6BC86F71}" destId="{6D79B7D0-A817-4547-8EED-03576170C69D}" srcOrd="0" destOrd="0" presId="urn:microsoft.com/office/officeart/2024/layout/BulletTimeline"/>
    <dgm:cxn modelId="{ED1E73A1-DD37-4D30-B786-0558B808FE92}" type="presParOf" srcId="{6F20F321-C74B-46D7-8277-74BA6BC86F71}" destId="{E830F38F-BFF9-46EE-B474-C6FAE8F85588}" srcOrd="1" destOrd="0" presId="urn:microsoft.com/office/officeart/2024/layout/BulletTimeline"/>
    <dgm:cxn modelId="{3F73AC85-120F-4FF5-85FE-ECF804CDD936}" type="presParOf" srcId="{6D8E61DA-43B6-4E5A-BC5F-0237F45FC0F4}" destId="{0459D10B-20D0-4E84-BAA3-80A696CC129A}" srcOrd="1" destOrd="0" presId="urn:microsoft.com/office/officeart/2024/layout/BulletTimeline"/>
    <dgm:cxn modelId="{2CA5382C-F51F-4405-B402-380E5F0A686E}" type="presParOf" srcId="{6D8E61DA-43B6-4E5A-BC5F-0237F45FC0F4}" destId="{FE346948-F045-4587-8FD9-C1B87E61F080}" srcOrd="2" destOrd="0" presId="urn:microsoft.com/office/officeart/2024/layout/BulletTimeline"/>
    <dgm:cxn modelId="{81FE2333-3DE0-46E4-A808-D4AD978C1139}" type="presParOf" srcId="{6D8E61DA-43B6-4E5A-BC5F-0237F45FC0F4}" destId="{E1707A44-D1E6-4AA5-98DC-C147BF455711}" srcOrd="3" destOrd="0" presId="urn:microsoft.com/office/officeart/2024/layout/BulletTimeline"/>
    <dgm:cxn modelId="{115D4987-B5DC-4639-8F63-CDDD5AEDF447}" type="presParOf" srcId="{6D8E61DA-43B6-4E5A-BC5F-0237F45FC0F4}" destId="{89038A34-7148-4BC6-9EF0-53BA7D5DEA9D}" srcOrd="4" destOrd="0" presId="urn:microsoft.com/office/officeart/2024/layout/BulletTimeline"/>
    <dgm:cxn modelId="{AA7D0B5F-5D42-496E-A571-04B26077005F}" type="presParOf" srcId="{89038A34-7148-4BC6-9EF0-53BA7D5DEA9D}" destId="{D41DDFBD-A473-4AA6-AC1C-D93773E2298E}" srcOrd="0" destOrd="0" presId="urn:microsoft.com/office/officeart/2024/layout/BulletTimeline"/>
    <dgm:cxn modelId="{960C4E07-37B6-44EE-BD8E-82BC677DD575}" type="presParOf" srcId="{6D8E61DA-43B6-4E5A-BC5F-0237F45FC0F4}" destId="{C97F4FBA-897B-4B50-8AB7-3999F8344626}" srcOrd="5" destOrd="0" presId="urn:microsoft.com/office/officeart/2024/layout/BulletTimeline"/>
    <dgm:cxn modelId="{F2BB3B61-E5CA-44F4-9898-60AF414CFD06}" type="presParOf" srcId="{57E3799D-398F-4A86-8EA9-A7C17582A635}" destId="{14BD6CB4-72D5-47B1-B7F7-4BFFE766DD6B}" srcOrd="9" destOrd="0" presId="urn:microsoft.com/office/officeart/2024/layout/BulletTimeline"/>
    <dgm:cxn modelId="{4762C34B-57A7-496A-B808-930B203F33F7}" type="presParOf" srcId="{57E3799D-398F-4A86-8EA9-A7C17582A635}" destId="{55D6522F-FFE3-4244-9CC5-6B6875454D97}" srcOrd="10" destOrd="0" presId="urn:microsoft.com/office/officeart/2024/layout/BulletTimeline"/>
    <dgm:cxn modelId="{8CC644F2-E918-463E-8D01-484EF87D77DC}" type="presParOf" srcId="{55D6522F-FFE3-4244-9CC5-6B6875454D97}" destId="{B0898A0E-FD3F-46A7-9EAE-463B867597C0}" srcOrd="0" destOrd="0" presId="urn:microsoft.com/office/officeart/2024/layout/BulletTimeline"/>
    <dgm:cxn modelId="{31D221F5-D4B6-4015-AE05-E885013C3E87}" type="presParOf" srcId="{B0898A0E-FD3F-46A7-9EAE-463B867597C0}" destId="{2B7BA29A-3227-42E2-BF29-45DCA5A4B706}" srcOrd="0" destOrd="0" presId="urn:microsoft.com/office/officeart/2024/layout/BulletTimeline"/>
    <dgm:cxn modelId="{94B8D315-BD48-4823-AF8B-C25541E87808}" type="presParOf" srcId="{B0898A0E-FD3F-46A7-9EAE-463B867597C0}" destId="{BDC61279-18DD-4B4A-A53B-F1EDB6BD7512}" srcOrd="1" destOrd="0" presId="urn:microsoft.com/office/officeart/2024/layout/BulletTimeline"/>
    <dgm:cxn modelId="{D03754D3-B263-420E-98E2-182E19C928DE}" type="presParOf" srcId="{55D6522F-FFE3-4244-9CC5-6B6875454D97}" destId="{956FCEFE-2A6E-4DD2-B46B-0368C73944E7}" srcOrd="1" destOrd="0" presId="urn:microsoft.com/office/officeart/2024/layout/BulletTimeline"/>
    <dgm:cxn modelId="{A7FEEF85-AF65-4670-A1E7-41AF603859E4}" type="presParOf" srcId="{55D6522F-FFE3-4244-9CC5-6B6875454D97}" destId="{E4AF54AF-63E4-45FF-ACAD-B41AD41AA284}" srcOrd="2" destOrd="0" presId="urn:microsoft.com/office/officeart/2024/layout/BulletTimeline"/>
    <dgm:cxn modelId="{E72899D2-1A94-49C6-9700-D99B7088B6FA}" type="presParOf" srcId="{55D6522F-FFE3-4244-9CC5-6B6875454D97}" destId="{8CEF31DC-B623-4509-9A8D-D41C9B930874}" srcOrd="3" destOrd="0" presId="urn:microsoft.com/office/officeart/2024/layout/BulletTimeline"/>
    <dgm:cxn modelId="{C993C581-2BEA-4694-8384-3B187CA25CBC}" type="presParOf" srcId="{55D6522F-FFE3-4244-9CC5-6B6875454D97}" destId="{DE4DC647-AF3F-4822-831A-9632F1398675}" srcOrd="4" destOrd="0" presId="urn:microsoft.com/office/officeart/2024/layout/BulletTimeline"/>
    <dgm:cxn modelId="{3EE2915D-4EBC-43CC-AE22-F4543D5F7BD5}" type="presParOf" srcId="{DE4DC647-AF3F-4822-831A-9632F1398675}" destId="{89F5DE83-ADFB-4DCE-930F-BC0391172D25}" srcOrd="0" destOrd="0" presId="urn:microsoft.com/office/officeart/2024/layout/BulletTimeline"/>
    <dgm:cxn modelId="{C5D9A454-CAE7-44EA-B76E-61F63E257AD3}" type="presParOf" srcId="{55D6522F-FFE3-4244-9CC5-6B6875454D97}" destId="{8547656C-07DD-499D-80B8-261EBC9F9C01}" srcOrd="5" destOrd="0" presId="urn:microsoft.com/office/officeart/2024/layout/BulletTimeline"/>
    <dgm:cxn modelId="{8973620A-9133-4F05-A377-A2721DC13BA6}" type="presParOf" srcId="{57E3799D-398F-4A86-8EA9-A7C17582A635}" destId="{04C80E5E-FEAB-4CE1-A4C4-83B36E4F2AA3}" srcOrd="11" destOrd="0" presId="urn:microsoft.com/office/officeart/2024/layout/BulletTimeline"/>
    <dgm:cxn modelId="{8F493767-CA5A-4E0D-8EFF-825A3C6AE0BB}" type="presParOf" srcId="{57E3799D-398F-4A86-8EA9-A7C17582A635}" destId="{14B931FE-731A-4054-B46A-9412171A6ABB}" srcOrd="12" destOrd="0" presId="urn:microsoft.com/office/officeart/2024/layout/BulletTimeline"/>
    <dgm:cxn modelId="{2C941988-D7A4-4A3C-9EC6-4B4E6C4A8B84}" type="presParOf" srcId="{14B931FE-731A-4054-B46A-9412171A6ABB}" destId="{74E528C6-087A-4F23-9152-A765DC6566D0}" srcOrd="0" destOrd="0" presId="urn:microsoft.com/office/officeart/2024/layout/BulletTimeline"/>
    <dgm:cxn modelId="{8758B271-9A36-4A03-937B-6A4D751E9B99}" type="presParOf" srcId="{74E528C6-087A-4F23-9152-A765DC6566D0}" destId="{686EFF30-8DC1-4455-A5A8-54350E25321E}" srcOrd="0" destOrd="0" presId="urn:microsoft.com/office/officeart/2024/layout/BulletTimeline"/>
    <dgm:cxn modelId="{45DE6A49-F084-4E66-AE2F-1EFF80693D21}" type="presParOf" srcId="{74E528C6-087A-4F23-9152-A765DC6566D0}" destId="{352BBECE-0C32-4C5E-8633-0337AE077C16}" srcOrd="1" destOrd="0" presId="urn:microsoft.com/office/officeart/2024/layout/BulletTimeline"/>
    <dgm:cxn modelId="{B5268BD8-F787-4B54-8B51-4F99A0E2B5C7}" type="presParOf" srcId="{14B931FE-731A-4054-B46A-9412171A6ABB}" destId="{7E92961C-5E01-47E4-9073-779999D126FE}" srcOrd="1" destOrd="0" presId="urn:microsoft.com/office/officeart/2024/layout/BulletTimeline"/>
    <dgm:cxn modelId="{C50620FE-FCBD-4D60-AC17-382E15CF6F37}" type="presParOf" srcId="{14B931FE-731A-4054-B46A-9412171A6ABB}" destId="{5F3365B9-CAB9-4C8A-883E-3A3E7B6C2BBB}" srcOrd="2" destOrd="0" presId="urn:microsoft.com/office/officeart/2024/layout/BulletTimeline"/>
    <dgm:cxn modelId="{35E45F79-6E75-449C-A651-F309336BFE6E}" type="presParOf" srcId="{14B931FE-731A-4054-B46A-9412171A6ABB}" destId="{83292702-76D8-4300-9B22-C57A5BA2FD6B}" srcOrd="3" destOrd="0" presId="urn:microsoft.com/office/officeart/2024/layout/BulletTimeline"/>
    <dgm:cxn modelId="{EF0004CA-B973-41D8-90F2-19B6AC9BB68B}" type="presParOf" srcId="{14B931FE-731A-4054-B46A-9412171A6ABB}" destId="{C2F5424E-A41B-4AFA-A0A5-92A9ED96AB98}" srcOrd="4" destOrd="0" presId="urn:microsoft.com/office/officeart/2024/layout/BulletTimeline"/>
    <dgm:cxn modelId="{33707E9C-01A4-4175-90EE-5B4A353077F1}" type="presParOf" srcId="{C2F5424E-A41B-4AFA-A0A5-92A9ED96AB98}" destId="{1745C269-FECF-4804-BF71-D0A25634A59C}" srcOrd="0" destOrd="0" presId="urn:microsoft.com/office/officeart/2024/layout/BulletTimeline"/>
    <dgm:cxn modelId="{0A993446-6226-48E2-BE36-5EADB475FE91}" type="presParOf" srcId="{14B931FE-731A-4054-B46A-9412171A6ABB}" destId="{0BA57046-EEA4-446D-A75E-9D986C31F1CD}" srcOrd="5" destOrd="0" presId="urn:microsoft.com/office/officeart/2024/layout/Bullet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3284A1-7D35-4651-A0F5-580FB3BBF51B}">
      <dsp:nvSpPr>
        <dsp:cNvPr id="0" name=""/>
        <dsp:cNvSpPr/>
      </dsp:nvSpPr>
      <dsp:spPr>
        <a:xfrm>
          <a:off x="716" y="859854"/>
          <a:ext cx="3082464" cy="3698957"/>
        </a:xfrm>
        <a:prstGeom prst="roundRect">
          <a:avLst>
            <a:gd name="adj" fmla="val 5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000" kern="1200" dirty="0"/>
            <a:t>Voorstellen</a:t>
          </a:r>
        </a:p>
      </dsp:txBody>
      <dsp:txXfrm rot="16200000">
        <a:off x="-1207609" y="2068180"/>
        <a:ext cx="3033145" cy="616492"/>
      </dsp:txXfrm>
    </dsp:sp>
    <dsp:sp modelId="{E1E3346D-5467-4082-A849-720C68C9E61D}">
      <dsp:nvSpPr>
        <dsp:cNvPr id="0" name=""/>
        <dsp:cNvSpPr/>
      </dsp:nvSpPr>
      <dsp:spPr>
        <a:xfrm>
          <a:off x="617209" y="859854"/>
          <a:ext cx="2296436" cy="36989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4577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 dirty="0"/>
            <a:t>Soscha Wijman, Harald Polman &amp; Jelmer Bruggeman</a:t>
          </a:r>
        </a:p>
      </dsp:txBody>
      <dsp:txXfrm>
        <a:off x="617209" y="859854"/>
        <a:ext cx="2296436" cy="3698957"/>
      </dsp:txXfrm>
    </dsp:sp>
    <dsp:sp modelId="{5BEE9240-F6BF-4CAF-BB10-57216FB9F423}">
      <dsp:nvSpPr>
        <dsp:cNvPr id="0" name=""/>
        <dsp:cNvSpPr/>
      </dsp:nvSpPr>
      <dsp:spPr>
        <a:xfrm>
          <a:off x="3191067" y="859854"/>
          <a:ext cx="3082464" cy="3698957"/>
        </a:xfrm>
        <a:prstGeom prst="roundRect">
          <a:avLst>
            <a:gd name="adj" fmla="val 5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000" kern="1200" dirty="0"/>
            <a:t>Doel </a:t>
          </a:r>
          <a:r>
            <a:rPr lang="nl-NL" sz="3000" kern="1200" dirty="0" err="1"/>
            <a:t>bijeenkkomst</a:t>
          </a:r>
          <a:endParaRPr lang="nl-NL" sz="3000" kern="1200" dirty="0"/>
        </a:p>
      </dsp:txBody>
      <dsp:txXfrm rot="16200000">
        <a:off x="1982741" y="2068180"/>
        <a:ext cx="3033145" cy="616492"/>
      </dsp:txXfrm>
    </dsp:sp>
    <dsp:sp modelId="{439135AE-AF1E-468B-8D94-45CCB754A06C}">
      <dsp:nvSpPr>
        <dsp:cNvPr id="0" name=""/>
        <dsp:cNvSpPr/>
      </dsp:nvSpPr>
      <dsp:spPr>
        <a:xfrm rot="5400000">
          <a:off x="2934865" y="3797503"/>
          <a:ext cx="543228" cy="46236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2F5265-2A00-4A76-8191-D6B18090FC1C}">
      <dsp:nvSpPr>
        <dsp:cNvPr id="0" name=""/>
        <dsp:cNvSpPr/>
      </dsp:nvSpPr>
      <dsp:spPr>
        <a:xfrm>
          <a:off x="3807560" y="859854"/>
          <a:ext cx="2296436" cy="36989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4577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b="0" i="0" kern="1200" dirty="0"/>
            <a:t>Deze bijeenkomst dient ter verduidelijking van de aanbesteding. Alle formele vragen verlopen via </a:t>
          </a:r>
          <a:r>
            <a:rPr lang="nl-NL" sz="1300" b="0" i="0" kern="1200" dirty="0" err="1"/>
            <a:t>TenderNed</a:t>
          </a:r>
          <a:r>
            <a:rPr lang="nl-NL" sz="1300" b="0" i="0" kern="1200" dirty="0"/>
            <a:t>.</a:t>
          </a:r>
          <a:endParaRPr lang="nl-NL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300" kern="1200" dirty="0"/>
        </a:p>
      </dsp:txBody>
      <dsp:txXfrm>
        <a:off x="3807560" y="859854"/>
        <a:ext cx="2296436" cy="3698957"/>
      </dsp:txXfrm>
    </dsp:sp>
    <dsp:sp modelId="{C70DFCD2-33D6-4A48-9C3E-E42C2ECE49EB}">
      <dsp:nvSpPr>
        <dsp:cNvPr id="0" name=""/>
        <dsp:cNvSpPr/>
      </dsp:nvSpPr>
      <dsp:spPr>
        <a:xfrm>
          <a:off x="6381418" y="859854"/>
          <a:ext cx="3082464" cy="3698957"/>
        </a:xfrm>
        <a:prstGeom prst="roundRect">
          <a:avLst>
            <a:gd name="adj" fmla="val 5000"/>
          </a:avLst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2870" rIns="133350" bIns="0" numCol="1" spcCol="1270" anchor="t" anchorCtr="0">
          <a:noAutofit/>
        </a:bodyPr>
        <a:lstStyle/>
        <a:p>
          <a:pPr marL="0" lvl="0" indent="0" algn="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000" kern="1200" dirty="0"/>
            <a:t>Agenda</a:t>
          </a:r>
        </a:p>
      </dsp:txBody>
      <dsp:txXfrm rot="16200000">
        <a:off x="5173092" y="2068180"/>
        <a:ext cx="3033145" cy="616492"/>
      </dsp:txXfrm>
    </dsp:sp>
    <dsp:sp modelId="{765CC206-8CF6-45FD-AB75-9C8932526CF3}">
      <dsp:nvSpPr>
        <dsp:cNvPr id="0" name=""/>
        <dsp:cNvSpPr/>
      </dsp:nvSpPr>
      <dsp:spPr>
        <a:xfrm rot="5400000">
          <a:off x="6125216" y="3797503"/>
          <a:ext cx="543228" cy="462369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9A7AE8-FCDE-466F-BE74-D664ADE4FEA7}">
      <dsp:nvSpPr>
        <dsp:cNvPr id="0" name=""/>
        <dsp:cNvSpPr/>
      </dsp:nvSpPr>
      <dsp:spPr>
        <a:xfrm>
          <a:off x="6997911" y="859854"/>
          <a:ext cx="2296436" cy="369895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44577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Context RWS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Waarom deze aanbesteding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Veiligheidscultuur RWS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Doelstelling VCI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Aanpak VCI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Uitdagingen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Scope opdracht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Doelgroep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Succesvolle opdrachtnemer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Contractvorm en looptijd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Gunningssystematiek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Verduidelijking inschrijving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Planning</a:t>
          </a:r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nl-NL" sz="1300" kern="1200" dirty="0"/>
            <a:t>- Q&amp;A</a:t>
          </a:r>
        </a:p>
      </dsp:txBody>
      <dsp:txXfrm>
        <a:off x="6997911" y="859854"/>
        <a:ext cx="2296436" cy="36989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70B1F9-D759-4F00-B666-0096B82255DF}">
      <dsp:nvSpPr>
        <dsp:cNvPr id="0" name=""/>
        <dsp:cNvSpPr/>
      </dsp:nvSpPr>
      <dsp:spPr>
        <a:xfrm rot="16200000">
          <a:off x="1209392" y="1645161"/>
          <a:ext cx="3483661" cy="212888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120650" rIns="108585" bIns="12065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RWS brede certificering NEN SCL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900" kern="1200" dirty="0"/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Gericht op meten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Auditmethodiek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900" kern="1200" dirty="0"/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Output NEN SCL = Input VCI</a:t>
          </a:r>
        </a:p>
      </dsp:txBody>
      <dsp:txXfrm rot="5400000">
        <a:off x="1990721" y="1071716"/>
        <a:ext cx="2024944" cy="3275777"/>
      </dsp:txXfrm>
    </dsp:sp>
    <dsp:sp modelId="{8AA1F337-C1CD-4713-A704-61E518A7E1A6}">
      <dsp:nvSpPr>
        <dsp:cNvPr id="0" name=""/>
        <dsp:cNvSpPr/>
      </dsp:nvSpPr>
      <dsp:spPr>
        <a:xfrm rot="5400000">
          <a:off x="3434946" y="1645161"/>
          <a:ext cx="3483661" cy="2128886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585" tIns="120650" rIns="72390" bIns="12065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Veiligheidscultuur impuls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900" kern="1200" dirty="0"/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Gericht op verbeteren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In Co-Creatie</a:t>
          </a:r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900" kern="1200" dirty="0"/>
        </a:p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Output VCI = Input NEN SCL</a:t>
          </a:r>
        </a:p>
      </dsp:txBody>
      <dsp:txXfrm rot="-5400000">
        <a:off x="4112333" y="1071716"/>
        <a:ext cx="2024944" cy="3275777"/>
      </dsp:txXfrm>
    </dsp:sp>
    <dsp:sp modelId="{0AD8422E-F823-4014-954F-F8B39B391D0F}">
      <dsp:nvSpPr>
        <dsp:cNvPr id="0" name=""/>
        <dsp:cNvSpPr/>
      </dsp:nvSpPr>
      <dsp:spPr>
        <a:xfrm>
          <a:off x="2951004" y="0"/>
          <a:ext cx="2225554" cy="2225446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09053F-9F9A-47F6-8B20-253CA35727BE}">
      <dsp:nvSpPr>
        <dsp:cNvPr id="0" name=""/>
        <dsp:cNvSpPr/>
      </dsp:nvSpPr>
      <dsp:spPr>
        <a:xfrm rot="10800000">
          <a:off x="2951004" y="3193220"/>
          <a:ext cx="2225554" cy="2225446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7F7991-3F06-42B5-8728-DDCD79AABE20}">
      <dsp:nvSpPr>
        <dsp:cNvPr id="0" name=""/>
        <dsp:cNvSpPr/>
      </dsp:nvSpPr>
      <dsp:spPr>
        <a:xfrm>
          <a:off x="0" y="489"/>
          <a:ext cx="10820400" cy="1146348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A36D90-5F0B-4BE4-9A12-CD6F2E187392}">
      <dsp:nvSpPr>
        <dsp:cNvPr id="0" name=""/>
        <dsp:cNvSpPr/>
      </dsp:nvSpPr>
      <dsp:spPr>
        <a:xfrm>
          <a:off x="346770" y="258418"/>
          <a:ext cx="630491" cy="63049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0FE5E4-4F45-4B1E-9E4D-F82A8DB24955}">
      <dsp:nvSpPr>
        <dsp:cNvPr id="0" name=""/>
        <dsp:cNvSpPr/>
      </dsp:nvSpPr>
      <dsp:spPr>
        <a:xfrm>
          <a:off x="1324032" y="489"/>
          <a:ext cx="4869180" cy="1146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322" tIns="121322" rIns="121322" bIns="12132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 baseline="0"/>
            <a:t>Ondersteunende rol</a:t>
          </a:r>
          <a:endParaRPr lang="en-US" sz="2500" kern="1200"/>
        </a:p>
      </dsp:txBody>
      <dsp:txXfrm>
        <a:off x="1324032" y="489"/>
        <a:ext cx="4869180" cy="1146348"/>
      </dsp:txXfrm>
    </dsp:sp>
    <dsp:sp modelId="{B31A68AE-1295-45CD-B8D7-259CCF841E07}">
      <dsp:nvSpPr>
        <dsp:cNvPr id="0" name=""/>
        <dsp:cNvSpPr/>
      </dsp:nvSpPr>
      <dsp:spPr>
        <a:xfrm>
          <a:off x="6193212" y="489"/>
          <a:ext cx="4627187" cy="1146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322" tIns="121322" rIns="121322" bIns="121322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baseline="0"/>
            <a:t>Administratief</a:t>
          </a:r>
          <a:endParaRPr lang="en-US" sz="1700" kern="1200"/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baseline="0"/>
            <a:t>Advies</a:t>
          </a:r>
          <a:endParaRPr lang="en-US" sz="1700" kern="1200"/>
        </a:p>
      </dsp:txBody>
      <dsp:txXfrm>
        <a:off x="6193212" y="489"/>
        <a:ext cx="4627187" cy="1146348"/>
      </dsp:txXfrm>
    </dsp:sp>
    <dsp:sp modelId="{139C78CB-0698-426E-91A4-FA987DEB110E}">
      <dsp:nvSpPr>
        <dsp:cNvPr id="0" name=""/>
        <dsp:cNvSpPr/>
      </dsp:nvSpPr>
      <dsp:spPr>
        <a:xfrm>
          <a:off x="0" y="1433425"/>
          <a:ext cx="10820400" cy="1146348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48BCDF-BFDA-40EA-BE4D-ED80AC088FAD}">
      <dsp:nvSpPr>
        <dsp:cNvPr id="0" name=""/>
        <dsp:cNvSpPr/>
      </dsp:nvSpPr>
      <dsp:spPr>
        <a:xfrm>
          <a:off x="346770" y="1691354"/>
          <a:ext cx="630491" cy="63049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07314F-C941-42D8-86C8-56C185CB385B}">
      <dsp:nvSpPr>
        <dsp:cNvPr id="0" name=""/>
        <dsp:cNvSpPr/>
      </dsp:nvSpPr>
      <dsp:spPr>
        <a:xfrm>
          <a:off x="1324032" y="1433425"/>
          <a:ext cx="9496367" cy="1146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322" tIns="121322" rIns="121322" bIns="12132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 baseline="0"/>
            <a:t>Samenwerking met interne begeleider</a:t>
          </a:r>
          <a:endParaRPr lang="en-US" sz="2500" kern="1200"/>
        </a:p>
      </dsp:txBody>
      <dsp:txXfrm>
        <a:off x="1324032" y="1433425"/>
        <a:ext cx="9496367" cy="1146348"/>
      </dsp:txXfrm>
    </dsp:sp>
    <dsp:sp modelId="{2FFFDC98-6508-49F8-AE7F-125FCAE28D57}">
      <dsp:nvSpPr>
        <dsp:cNvPr id="0" name=""/>
        <dsp:cNvSpPr/>
      </dsp:nvSpPr>
      <dsp:spPr>
        <a:xfrm>
          <a:off x="0" y="2866361"/>
          <a:ext cx="10820400" cy="1146348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C04F98-61E7-453E-9ED7-82D40D97AAA0}">
      <dsp:nvSpPr>
        <dsp:cNvPr id="0" name=""/>
        <dsp:cNvSpPr/>
      </dsp:nvSpPr>
      <dsp:spPr>
        <a:xfrm>
          <a:off x="346770" y="3124289"/>
          <a:ext cx="630491" cy="630491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5376DC-7458-46AD-8C5C-AB58DA26B2ED}">
      <dsp:nvSpPr>
        <dsp:cNvPr id="0" name=""/>
        <dsp:cNvSpPr/>
      </dsp:nvSpPr>
      <dsp:spPr>
        <a:xfrm>
          <a:off x="1324032" y="2866361"/>
          <a:ext cx="4869180" cy="1146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322" tIns="121322" rIns="121322" bIns="12132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500" kern="1200" baseline="0"/>
            <a:t>Ontwikkeling systeem</a:t>
          </a:r>
          <a:endParaRPr lang="en-US" sz="2500" kern="1200"/>
        </a:p>
      </dsp:txBody>
      <dsp:txXfrm>
        <a:off x="1324032" y="2866361"/>
        <a:ext cx="4869180" cy="1146348"/>
      </dsp:txXfrm>
    </dsp:sp>
    <dsp:sp modelId="{F6948308-AEAB-4364-9B45-D35A1974FB6D}">
      <dsp:nvSpPr>
        <dsp:cNvPr id="0" name=""/>
        <dsp:cNvSpPr/>
      </dsp:nvSpPr>
      <dsp:spPr>
        <a:xfrm>
          <a:off x="6193212" y="2866361"/>
          <a:ext cx="4627187" cy="11463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322" tIns="121322" rIns="121322" bIns="121322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baseline="0" dirty="0"/>
            <a:t>Overzichten</a:t>
          </a:r>
          <a:endParaRPr lang="en-US" sz="1700" kern="1200" dirty="0"/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baseline="0"/>
            <a:t>Vragenlijsten</a:t>
          </a:r>
          <a:endParaRPr lang="en-US" sz="1700" kern="1200"/>
        </a:p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700" kern="1200" baseline="0"/>
            <a:t>Analyse</a:t>
          </a:r>
          <a:endParaRPr lang="en-US" sz="1700" kern="1200"/>
        </a:p>
      </dsp:txBody>
      <dsp:txXfrm>
        <a:off x="6193212" y="2866361"/>
        <a:ext cx="4627187" cy="114634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72C69B-958E-4245-84FF-749CCD9188F5}">
      <dsp:nvSpPr>
        <dsp:cNvPr id="0" name=""/>
        <dsp:cNvSpPr/>
      </dsp:nvSpPr>
      <dsp:spPr>
        <a:xfrm>
          <a:off x="0" y="654789"/>
          <a:ext cx="10820400" cy="120160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24B919-594D-4492-A068-6563BFFFCF84}">
      <dsp:nvSpPr>
        <dsp:cNvPr id="0" name=""/>
        <dsp:cNvSpPr/>
      </dsp:nvSpPr>
      <dsp:spPr>
        <a:xfrm>
          <a:off x="363486" y="925151"/>
          <a:ext cx="660885" cy="66088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2A244E-E7B6-4323-8B02-92948320DAE1}">
      <dsp:nvSpPr>
        <dsp:cNvPr id="0" name=""/>
        <dsp:cNvSpPr/>
      </dsp:nvSpPr>
      <dsp:spPr>
        <a:xfrm>
          <a:off x="1387859" y="654789"/>
          <a:ext cx="4869180" cy="1201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170" tIns="127170" rIns="127170" bIns="12717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/>
            <a:t>Het systeem moet een veilig, AVG-compliant, gebruiksvriendelijk en flexibel VCI-platform zijn waarmee;</a:t>
          </a:r>
          <a:endParaRPr lang="en-US" sz="2200" kern="1200"/>
        </a:p>
      </dsp:txBody>
      <dsp:txXfrm>
        <a:off x="1387859" y="654789"/>
        <a:ext cx="4869180" cy="1201609"/>
      </dsp:txXfrm>
    </dsp:sp>
    <dsp:sp modelId="{8F96922D-0B1E-4ED0-8C8B-2EF202977C51}">
      <dsp:nvSpPr>
        <dsp:cNvPr id="0" name=""/>
        <dsp:cNvSpPr/>
      </dsp:nvSpPr>
      <dsp:spPr>
        <a:xfrm>
          <a:off x="6257039" y="654789"/>
          <a:ext cx="4562004" cy="1201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170" tIns="127170" rIns="127170" bIns="12717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Vragenlijsten kunnen worden beheerd</a:t>
          </a:r>
          <a:endParaRPr lang="en-US" sz="1100" kern="1200"/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Resultaten worden geanalyseerd</a:t>
          </a:r>
          <a:endParaRPr lang="en-US" sz="1100" kern="1200"/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Plannen van aanpak worden opgesteld </a:t>
          </a:r>
          <a:endParaRPr lang="en-US" sz="1100" kern="1200"/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Acties worden gevolgd </a:t>
          </a:r>
          <a:endParaRPr lang="en-US" sz="1100" kern="1200"/>
        </a:p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100" kern="1200"/>
            <a:t>Managementinformatie wordt geleverd</a:t>
          </a:r>
          <a:endParaRPr lang="en-US" sz="1100" kern="1200"/>
        </a:p>
      </dsp:txBody>
      <dsp:txXfrm>
        <a:off x="6257039" y="654789"/>
        <a:ext cx="4562004" cy="1201609"/>
      </dsp:txXfrm>
    </dsp:sp>
    <dsp:sp modelId="{3AE3610B-A8BF-4CF2-A3A5-234CCF79D1AE}">
      <dsp:nvSpPr>
        <dsp:cNvPr id="0" name=""/>
        <dsp:cNvSpPr/>
      </dsp:nvSpPr>
      <dsp:spPr>
        <a:xfrm>
          <a:off x="0" y="2156801"/>
          <a:ext cx="10820400" cy="1201609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D68D41-323C-4B2F-8730-9C927CB0C622}">
      <dsp:nvSpPr>
        <dsp:cNvPr id="0" name=""/>
        <dsp:cNvSpPr/>
      </dsp:nvSpPr>
      <dsp:spPr>
        <a:xfrm>
          <a:off x="363486" y="2427163"/>
          <a:ext cx="660885" cy="660885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0B14AE-9BFE-456D-8FC2-77627F1753EB}">
      <dsp:nvSpPr>
        <dsp:cNvPr id="0" name=""/>
        <dsp:cNvSpPr/>
      </dsp:nvSpPr>
      <dsp:spPr>
        <a:xfrm>
          <a:off x="1387859" y="2156801"/>
          <a:ext cx="9431184" cy="1201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170" tIns="127170" rIns="127170" bIns="12717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/>
            <a:t>Zie bijlage 10 voor alle eisen en User-Stories</a:t>
          </a:r>
          <a:endParaRPr lang="en-US" sz="2200" kern="1200"/>
        </a:p>
      </dsp:txBody>
      <dsp:txXfrm>
        <a:off x="1387859" y="2156801"/>
        <a:ext cx="9431184" cy="120160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C7CE91-1C19-447E-B268-5D571AA4CAD4}">
      <dsp:nvSpPr>
        <dsp:cNvPr id="0" name=""/>
        <dsp:cNvSpPr/>
      </dsp:nvSpPr>
      <dsp:spPr>
        <a:xfrm>
          <a:off x="0" y="1665"/>
          <a:ext cx="10820400" cy="8441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285860-7964-4B66-9674-A8F099421CDC}">
      <dsp:nvSpPr>
        <dsp:cNvPr id="0" name=""/>
        <dsp:cNvSpPr/>
      </dsp:nvSpPr>
      <dsp:spPr>
        <a:xfrm>
          <a:off x="255365" y="191606"/>
          <a:ext cx="464300" cy="4643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466194-E756-42FC-A9FD-438C28556084}">
      <dsp:nvSpPr>
        <dsp:cNvPr id="0" name=""/>
        <dsp:cNvSpPr/>
      </dsp:nvSpPr>
      <dsp:spPr>
        <a:xfrm>
          <a:off x="975031" y="1665"/>
          <a:ext cx="9845368" cy="844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43" tIns="89343" rIns="89343" bIns="89343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/>
            <a:t>Raamovereenkomst (ROK)</a:t>
          </a:r>
          <a:endParaRPr lang="en-US" sz="2200" kern="1200"/>
        </a:p>
      </dsp:txBody>
      <dsp:txXfrm>
        <a:off x="975031" y="1665"/>
        <a:ext cx="9845368" cy="844182"/>
      </dsp:txXfrm>
    </dsp:sp>
    <dsp:sp modelId="{1DA79D15-715B-4D2D-94CD-7F2FBE1C73CE}">
      <dsp:nvSpPr>
        <dsp:cNvPr id="0" name=""/>
        <dsp:cNvSpPr/>
      </dsp:nvSpPr>
      <dsp:spPr>
        <a:xfrm>
          <a:off x="0" y="1056894"/>
          <a:ext cx="10820400" cy="8441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502F4D-24DF-4E08-84AE-4D42E13A85A6}">
      <dsp:nvSpPr>
        <dsp:cNvPr id="0" name=""/>
        <dsp:cNvSpPr/>
      </dsp:nvSpPr>
      <dsp:spPr>
        <a:xfrm>
          <a:off x="255365" y="1246835"/>
          <a:ext cx="464300" cy="4643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D31C28-164D-429E-A035-3D62DC4C3F24}">
      <dsp:nvSpPr>
        <dsp:cNvPr id="0" name=""/>
        <dsp:cNvSpPr/>
      </dsp:nvSpPr>
      <dsp:spPr>
        <a:xfrm>
          <a:off x="975031" y="1056894"/>
          <a:ext cx="9845368" cy="844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43" tIns="89343" rIns="89343" bIns="89343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/>
            <a:t>Initiële looptijd 3 jaar</a:t>
          </a:r>
          <a:endParaRPr lang="en-US" sz="2200" kern="1200"/>
        </a:p>
      </dsp:txBody>
      <dsp:txXfrm>
        <a:off x="975031" y="1056894"/>
        <a:ext cx="9845368" cy="844182"/>
      </dsp:txXfrm>
    </dsp:sp>
    <dsp:sp modelId="{44D9A7DF-AE97-4D5A-9414-A041B37D6883}">
      <dsp:nvSpPr>
        <dsp:cNvPr id="0" name=""/>
        <dsp:cNvSpPr/>
      </dsp:nvSpPr>
      <dsp:spPr>
        <a:xfrm>
          <a:off x="0" y="2112122"/>
          <a:ext cx="10820400" cy="8441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19060A-C6D7-4EA3-8E2E-4FDCC0F070C3}">
      <dsp:nvSpPr>
        <dsp:cNvPr id="0" name=""/>
        <dsp:cNvSpPr/>
      </dsp:nvSpPr>
      <dsp:spPr>
        <a:xfrm>
          <a:off x="255365" y="2302064"/>
          <a:ext cx="464300" cy="4643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73A1DE-AA19-43D5-BED7-6ED5BEE7094A}">
      <dsp:nvSpPr>
        <dsp:cNvPr id="0" name=""/>
        <dsp:cNvSpPr/>
      </dsp:nvSpPr>
      <dsp:spPr>
        <a:xfrm>
          <a:off x="975031" y="2112122"/>
          <a:ext cx="9845368" cy="844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43" tIns="89343" rIns="89343" bIns="89343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/>
            <a:t>Mogelijke verlenging met 1 jaar</a:t>
          </a:r>
          <a:endParaRPr lang="en-US" sz="2200" kern="1200"/>
        </a:p>
      </dsp:txBody>
      <dsp:txXfrm>
        <a:off x="975031" y="2112122"/>
        <a:ext cx="9845368" cy="844182"/>
      </dsp:txXfrm>
    </dsp:sp>
    <dsp:sp modelId="{AD1EC7A4-2F46-4D3A-801C-AA84D7A1EF81}">
      <dsp:nvSpPr>
        <dsp:cNvPr id="0" name=""/>
        <dsp:cNvSpPr/>
      </dsp:nvSpPr>
      <dsp:spPr>
        <a:xfrm>
          <a:off x="0" y="3167351"/>
          <a:ext cx="10820400" cy="844182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DE4FC4-A968-4096-B4C8-64F1AC514AF3}">
      <dsp:nvSpPr>
        <dsp:cNvPr id="0" name=""/>
        <dsp:cNvSpPr/>
      </dsp:nvSpPr>
      <dsp:spPr>
        <a:xfrm>
          <a:off x="255365" y="3357292"/>
          <a:ext cx="464300" cy="464300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6864DD-4DA8-4E4A-B797-D40F0DD1ACD0}">
      <dsp:nvSpPr>
        <dsp:cNvPr id="0" name=""/>
        <dsp:cNvSpPr/>
      </dsp:nvSpPr>
      <dsp:spPr>
        <a:xfrm>
          <a:off x="975031" y="3167351"/>
          <a:ext cx="4869180" cy="844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43" tIns="89343" rIns="89343" bIns="89343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/>
            <a:t>Afroepstructuur</a:t>
          </a:r>
          <a:endParaRPr lang="en-US" sz="2200" kern="1200"/>
        </a:p>
      </dsp:txBody>
      <dsp:txXfrm>
        <a:off x="975031" y="3167351"/>
        <a:ext cx="4869180" cy="844182"/>
      </dsp:txXfrm>
    </dsp:sp>
    <dsp:sp modelId="{581909EE-0019-44AB-ABEF-A2241F9CFAB2}">
      <dsp:nvSpPr>
        <dsp:cNvPr id="0" name=""/>
        <dsp:cNvSpPr/>
      </dsp:nvSpPr>
      <dsp:spPr>
        <a:xfrm>
          <a:off x="5844211" y="3167351"/>
          <a:ext cx="4976188" cy="8441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343" tIns="89343" rIns="89343" bIns="89343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800" kern="1200"/>
            <a:t>Nadere overeenkomsten (NOK)</a:t>
          </a:r>
          <a:endParaRPr lang="en-US" sz="1800" kern="1200"/>
        </a:p>
      </dsp:txBody>
      <dsp:txXfrm>
        <a:off x="5844211" y="3167351"/>
        <a:ext cx="4976188" cy="8441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A295E9-BE7C-4EF3-BE56-DC1F93463822}">
      <dsp:nvSpPr>
        <dsp:cNvPr id="0" name=""/>
        <dsp:cNvSpPr/>
      </dsp:nvSpPr>
      <dsp:spPr>
        <a:xfrm>
          <a:off x="0" y="1986534"/>
          <a:ext cx="10777118" cy="40132"/>
        </a:xfrm>
        <a:prstGeom prst="rect">
          <a:avLst/>
        </a:prstGeom>
        <a:gradFill rotWithShape="0">
          <a:gsLst>
            <a:gs pos="0">
              <a:schemeClr val="accent1">
                <a:tint val="76000"/>
              </a:schemeClr>
            </a:gs>
            <a:gs pos="100000">
              <a:schemeClr val="accent1">
                <a:tint val="76000"/>
              </a:schemeClr>
            </a:gs>
          </a:gsLst>
          <a:lin ang="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7AB8E7-F7B5-4E9F-8E12-320D46D42C8A}">
      <dsp:nvSpPr>
        <dsp:cNvPr id="0" name=""/>
        <dsp:cNvSpPr/>
      </dsp:nvSpPr>
      <dsp:spPr>
        <a:xfrm>
          <a:off x="10579608" y="1846072"/>
          <a:ext cx="240792" cy="321056"/>
        </a:xfrm>
        <a:prstGeom prst="chevron">
          <a:avLst>
            <a:gd name="adj" fmla="val 75000"/>
          </a:avLst>
        </a:prstGeom>
        <a:gradFill rotWithShape="0">
          <a:gsLst>
            <a:gs pos="0">
              <a:schemeClr val="accent1">
                <a:tint val="76000"/>
              </a:schemeClr>
            </a:gs>
            <a:gs pos="100000">
              <a:schemeClr val="accent1">
                <a:tint val="76000"/>
              </a:schemeClr>
            </a:gs>
          </a:gsLst>
          <a:lin ang="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7436DE-5364-4913-9ADA-7D0C782D591D}">
      <dsp:nvSpPr>
        <dsp:cNvPr id="0" name=""/>
        <dsp:cNvSpPr/>
      </dsp:nvSpPr>
      <dsp:spPr>
        <a:xfrm>
          <a:off x="503668" y="915009"/>
          <a:ext cx="2201431" cy="931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 dirty="0"/>
            <a:t>25 augustus</a:t>
          </a:r>
        </a:p>
      </dsp:txBody>
      <dsp:txXfrm>
        <a:off x="503668" y="915009"/>
        <a:ext cx="2201431" cy="931062"/>
      </dsp:txXfrm>
    </dsp:sp>
    <dsp:sp modelId="{39C3F7F4-C574-4086-B196-7DC5328EEB4E}">
      <dsp:nvSpPr>
        <dsp:cNvPr id="0" name=""/>
        <dsp:cNvSpPr/>
      </dsp:nvSpPr>
      <dsp:spPr>
        <a:xfrm>
          <a:off x="503668" y="433425"/>
          <a:ext cx="2201431" cy="4815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nl-NL" sz="1700" kern="1200" dirty="0"/>
            <a:t>Inlichtingen bijeenkomst</a:t>
          </a:r>
        </a:p>
      </dsp:txBody>
      <dsp:txXfrm>
        <a:off x="503668" y="433425"/>
        <a:ext cx="2201431" cy="481584"/>
      </dsp:txXfrm>
    </dsp:sp>
    <dsp:sp modelId="{5CC5A188-28E6-4224-BA66-65AEB1E59C0B}">
      <dsp:nvSpPr>
        <dsp:cNvPr id="0" name=""/>
        <dsp:cNvSpPr/>
      </dsp:nvSpPr>
      <dsp:spPr>
        <a:xfrm>
          <a:off x="236094" y="401319"/>
          <a:ext cx="31479" cy="16052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CE2B94-C6BC-4BB0-96AF-EE3B4974C6A1}">
      <dsp:nvSpPr>
        <dsp:cNvPr id="0" name=""/>
        <dsp:cNvSpPr/>
      </dsp:nvSpPr>
      <dsp:spPr>
        <a:xfrm>
          <a:off x="1856218" y="2825292"/>
          <a:ext cx="2201431" cy="7544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 dirty="0"/>
            <a:t>2 oktober</a:t>
          </a:r>
        </a:p>
      </dsp:txBody>
      <dsp:txXfrm>
        <a:off x="1856218" y="2825292"/>
        <a:ext cx="2201431" cy="754481"/>
      </dsp:txXfrm>
    </dsp:sp>
    <dsp:sp modelId="{99FA7745-60CA-4513-9841-211A13A8EA8B}">
      <dsp:nvSpPr>
        <dsp:cNvPr id="0" name=""/>
        <dsp:cNvSpPr/>
      </dsp:nvSpPr>
      <dsp:spPr>
        <a:xfrm>
          <a:off x="1856218" y="2327656"/>
          <a:ext cx="2201431" cy="497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nl-NL" sz="1700" kern="1200" dirty="0"/>
            <a:t>Einde inschrijving</a:t>
          </a:r>
        </a:p>
      </dsp:txBody>
      <dsp:txXfrm>
        <a:off x="1856218" y="2327656"/>
        <a:ext cx="2201431" cy="497636"/>
      </dsp:txXfrm>
    </dsp:sp>
    <dsp:sp modelId="{D44FB741-C413-4B2D-92AB-12D462F5A9E6}">
      <dsp:nvSpPr>
        <dsp:cNvPr id="0" name=""/>
        <dsp:cNvSpPr/>
      </dsp:nvSpPr>
      <dsp:spPr>
        <a:xfrm>
          <a:off x="1588644" y="2006600"/>
          <a:ext cx="31479" cy="16052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75CFA8-7A9A-4F65-8D0E-69C9CCF09A9B}">
      <dsp:nvSpPr>
        <dsp:cNvPr id="0" name=""/>
        <dsp:cNvSpPr/>
      </dsp:nvSpPr>
      <dsp:spPr>
        <a:xfrm>
          <a:off x="169988" y="1924753"/>
          <a:ext cx="163692" cy="1636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DA95C9-D6E4-46F4-9528-6E07F2E5E4D4}">
      <dsp:nvSpPr>
        <dsp:cNvPr id="0" name=""/>
        <dsp:cNvSpPr/>
      </dsp:nvSpPr>
      <dsp:spPr>
        <a:xfrm>
          <a:off x="1522538" y="1924753"/>
          <a:ext cx="163692" cy="1636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DD8893-6693-4D6F-8C50-ED7C43ED685D}">
      <dsp:nvSpPr>
        <dsp:cNvPr id="0" name=""/>
        <dsp:cNvSpPr/>
      </dsp:nvSpPr>
      <dsp:spPr>
        <a:xfrm>
          <a:off x="3208768" y="915009"/>
          <a:ext cx="2201431" cy="931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 dirty="0"/>
            <a:t>Oktober</a:t>
          </a:r>
        </a:p>
      </dsp:txBody>
      <dsp:txXfrm>
        <a:off x="3208768" y="915009"/>
        <a:ext cx="2201431" cy="931062"/>
      </dsp:txXfrm>
    </dsp:sp>
    <dsp:sp modelId="{D2873B7C-FD8F-411F-8A25-6BE83FB06705}">
      <dsp:nvSpPr>
        <dsp:cNvPr id="0" name=""/>
        <dsp:cNvSpPr/>
      </dsp:nvSpPr>
      <dsp:spPr>
        <a:xfrm>
          <a:off x="3208768" y="433425"/>
          <a:ext cx="2201431" cy="4815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nl-NL" sz="1700" kern="1200" dirty="0"/>
            <a:t>Beoordeling inschrijvingen</a:t>
          </a:r>
        </a:p>
      </dsp:txBody>
      <dsp:txXfrm>
        <a:off x="3208768" y="433425"/>
        <a:ext cx="2201431" cy="481584"/>
      </dsp:txXfrm>
    </dsp:sp>
    <dsp:sp modelId="{7D11096E-8444-4C5E-BFB0-9E169164BEA3}">
      <dsp:nvSpPr>
        <dsp:cNvPr id="0" name=""/>
        <dsp:cNvSpPr/>
      </dsp:nvSpPr>
      <dsp:spPr>
        <a:xfrm>
          <a:off x="2941194" y="401319"/>
          <a:ext cx="31479" cy="16052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F60534-005F-4662-B646-63F8290A2C23}">
      <dsp:nvSpPr>
        <dsp:cNvPr id="0" name=""/>
        <dsp:cNvSpPr/>
      </dsp:nvSpPr>
      <dsp:spPr>
        <a:xfrm>
          <a:off x="4561318" y="2825292"/>
          <a:ext cx="2201431" cy="7544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 dirty="0"/>
            <a:t>November</a:t>
          </a:r>
        </a:p>
      </dsp:txBody>
      <dsp:txXfrm>
        <a:off x="4561318" y="2825292"/>
        <a:ext cx="2201431" cy="754481"/>
      </dsp:txXfrm>
    </dsp:sp>
    <dsp:sp modelId="{B823C97B-508F-42D8-B624-40411AFD7CCC}">
      <dsp:nvSpPr>
        <dsp:cNvPr id="0" name=""/>
        <dsp:cNvSpPr/>
      </dsp:nvSpPr>
      <dsp:spPr>
        <a:xfrm>
          <a:off x="4561318" y="2327656"/>
          <a:ext cx="2201431" cy="497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nl-NL" sz="1700" kern="1200" dirty="0"/>
            <a:t>Voorlopige gunning</a:t>
          </a:r>
        </a:p>
      </dsp:txBody>
      <dsp:txXfrm>
        <a:off x="4561318" y="2327656"/>
        <a:ext cx="2201431" cy="497636"/>
      </dsp:txXfrm>
    </dsp:sp>
    <dsp:sp modelId="{AAE39FAC-6F64-4B74-897E-606A6525435C}">
      <dsp:nvSpPr>
        <dsp:cNvPr id="0" name=""/>
        <dsp:cNvSpPr/>
      </dsp:nvSpPr>
      <dsp:spPr>
        <a:xfrm>
          <a:off x="4293744" y="2006600"/>
          <a:ext cx="31479" cy="16052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7643CF-00AC-459F-8864-6A8F10DDE69F}">
      <dsp:nvSpPr>
        <dsp:cNvPr id="0" name=""/>
        <dsp:cNvSpPr/>
      </dsp:nvSpPr>
      <dsp:spPr>
        <a:xfrm>
          <a:off x="2875088" y="1924753"/>
          <a:ext cx="163692" cy="1636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291C6F-85A8-4FA7-B18D-A573E8DA5627}">
      <dsp:nvSpPr>
        <dsp:cNvPr id="0" name=""/>
        <dsp:cNvSpPr/>
      </dsp:nvSpPr>
      <dsp:spPr>
        <a:xfrm>
          <a:off x="4227638" y="1924753"/>
          <a:ext cx="163692" cy="1636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59D10B-20D0-4E84-BAA3-80A696CC129A}">
      <dsp:nvSpPr>
        <dsp:cNvPr id="0" name=""/>
        <dsp:cNvSpPr/>
      </dsp:nvSpPr>
      <dsp:spPr>
        <a:xfrm>
          <a:off x="5913868" y="915009"/>
          <a:ext cx="2201431" cy="931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 dirty="0"/>
            <a:t>20 dagen</a:t>
          </a:r>
        </a:p>
      </dsp:txBody>
      <dsp:txXfrm>
        <a:off x="5913868" y="915009"/>
        <a:ext cx="2201431" cy="931062"/>
      </dsp:txXfrm>
    </dsp:sp>
    <dsp:sp modelId="{FE346948-F045-4587-8FD9-C1B87E61F080}">
      <dsp:nvSpPr>
        <dsp:cNvPr id="0" name=""/>
        <dsp:cNvSpPr/>
      </dsp:nvSpPr>
      <dsp:spPr>
        <a:xfrm>
          <a:off x="5913868" y="433425"/>
          <a:ext cx="2201431" cy="4815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nl-NL" sz="1700" kern="1200" dirty="0"/>
            <a:t>Bezwaarperiode</a:t>
          </a:r>
        </a:p>
      </dsp:txBody>
      <dsp:txXfrm>
        <a:off x="5913868" y="433425"/>
        <a:ext cx="2201431" cy="481584"/>
      </dsp:txXfrm>
    </dsp:sp>
    <dsp:sp modelId="{E1707A44-D1E6-4AA5-98DC-C147BF455711}">
      <dsp:nvSpPr>
        <dsp:cNvPr id="0" name=""/>
        <dsp:cNvSpPr/>
      </dsp:nvSpPr>
      <dsp:spPr>
        <a:xfrm>
          <a:off x="5646294" y="401319"/>
          <a:ext cx="31479" cy="16052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6FCEFE-2A6E-4DD2-B46B-0368C73944E7}">
      <dsp:nvSpPr>
        <dsp:cNvPr id="0" name=""/>
        <dsp:cNvSpPr/>
      </dsp:nvSpPr>
      <dsp:spPr>
        <a:xfrm>
          <a:off x="7266418" y="2825292"/>
          <a:ext cx="2201431" cy="7544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 dirty="0"/>
            <a:t>December</a:t>
          </a:r>
        </a:p>
      </dsp:txBody>
      <dsp:txXfrm>
        <a:off x="7266418" y="2825292"/>
        <a:ext cx="2201431" cy="754481"/>
      </dsp:txXfrm>
    </dsp:sp>
    <dsp:sp modelId="{E4AF54AF-63E4-45FF-ACAD-B41AD41AA284}">
      <dsp:nvSpPr>
        <dsp:cNvPr id="0" name=""/>
        <dsp:cNvSpPr/>
      </dsp:nvSpPr>
      <dsp:spPr>
        <a:xfrm>
          <a:off x="7266418" y="2327656"/>
          <a:ext cx="2201431" cy="4976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nl-NL" sz="1700" kern="1200" dirty="0"/>
            <a:t>Definitieve gunning</a:t>
          </a:r>
        </a:p>
      </dsp:txBody>
      <dsp:txXfrm>
        <a:off x="7266418" y="2327656"/>
        <a:ext cx="2201431" cy="497636"/>
      </dsp:txXfrm>
    </dsp:sp>
    <dsp:sp modelId="{8CEF31DC-B623-4509-9A8D-D41C9B930874}">
      <dsp:nvSpPr>
        <dsp:cNvPr id="0" name=""/>
        <dsp:cNvSpPr/>
      </dsp:nvSpPr>
      <dsp:spPr>
        <a:xfrm>
          <a:off x="6998844" y="2006600"/>
          <a:ext cx="31479" cy="16052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1DDFBD-A473-4AA6-AC1C-D93773E2298E}">
      <dsp:nvSpPr>
        <dsp:cNvPr id="0" name=""/>
        <dsp:cNvSpPr/>
      </dsp:nvSpPr>
      <dsp:spPr>
        <a:xfrm>
          <a:off x="5580188" y="1924753"/>
          <a:ext cx="163692" cy="1636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F5DE83-ADFB-4DCE-930F-BC0391172D25}">
      <dsp:nvSpPr>
        <dsp:cNvPr id="0" name=""/>
        <dsp:cNvSpPr/>
      </dsp:nvSpPr>
      <dsp:spPr>
        <a:xfrm>
          <a:off x="6932738" y="1924753"/>
          <a:ext cx="163692" cy="1636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92961C-5E01-47E4-9073-779999D126FE}">
      <dsp:nvSpPr>
        <dsp:cNvPr id="0" name=""/>
        <dsp:cNvSpPr/>
      </dsp:nvSpPr>
      <dsp:spPr>
        <a:xfrm>
          <a:off x="8618968" y="915009"/>
          <a:ext cx="2201431" cy="931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300" kern="1200" dirty="0"/>
            <a:t>December/Januari</a:t>
          </a:r>
        </a:p>
      </dsp:txBody>
      <dsp:txXfrm>
        <a:off x="8618968" y="915009"/>
        <a:ext cx="2201431" cy="931062"/>
      </dsp:txXfrm>
    </dsp:sp>
    <dsp:sp modelId="{5F3365B9-CAB9-4C8A-883E-3A3E7B6C2BBB}">
      <dsp:nvSpPr>
        <dsp:cNvPr id="0" name=""/>
        <dsp:cNvSpPr/>
      </dsp:nvSpPr>
      <dsp:spPr>
        <a:xfrm>
          <a:off x="8618968" y="433425"/>
          <a:ext cx="2201431" cy="4815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nl-NL" sz="1700" kern="1200" dirty="0"/>
            <a:t>Project Start Up</a:t>
          </a:r>
        </a:p>
      </dsp:txBody>
      <dsp:txXfrm>
        <a:off x="8618968" y="433425"/>
        <a:ext cx="2201431" cy="481584"/>
      </dsp:txXfrm>
    </dsp:sp>
    <dsp:sp modelId="{83292702-76D8-4300-9B22-C57A5BA2FD6B}">
      <dsp:nvSpPr>
        <dsp:cNvPr id="0" name=""/>
        <dsp:cNvSpPr/>
      </dsp:nvSpPr>
      <dsp:spPr>
        <a:xfrm>
          <a:off x="8351394" y="401319"/>
          <a:ext cx="31479" cy="16052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45C269-FECF-4804-BF71-D0A25634A59C}">
      <dsp:nvSpPr>
        <dsp:cNvPr id="0" name=""/>
        <dsp:cNvSpPr/>
      </dsp:nvSpPr>
      <dsp:spPr>
        <a:xfrm>
          <a:off x="8285288" y="1924753"/>
          <a:ext cx="163692" cy="16369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24/layout/BulletTimeline">
  <dgm:title val=""/>
  <dgm:desc val=""/>
  <dgm:catLst>
    <dgm:cat type="process" pri="7450"/>
    <dgm:cat type="timeline" pri="100"/>
  </dgm:catLst>
  <dgm:sampData>
    <dgm:dataModel>
      <dgm:ptLst>
        <dgm:pt modelId="0" type="doc"/>
        <dgm:pt modelId="10">
          <dgm:prSet phldrT="Add an event" phldr="1"/>
        </dgm:pt>
        <dgm:pt modelId="11">
          <dgm:prSet phldrT="Write a description of the significance of this event" phldr="1"/>
        </dgm:pt>
        <dgm:pt modelId="20">
          <dgm:prSet phldrT="Add an event" phldr="1"/>
        </dgm:pt>
        <dgm:pt modelId="21">
          <dgm:prSet phldrT="Write a description of the significance of this event" phldr="1"/>
        </dgm:pt>
        <dgm:pt modelId="30">
          <dgm:prSet phldrT="Add an event" phldr="1"/>
        </dgm:pt>
        <dgm:pt modelId="31">
          <dgm:prSet phldrT="Write a description of the significance of this event" phldr="1"/>
        </dgm:pt>
        <dgm:pt modelId="40">
          <dgm:prSet phldrT="Add an event" phldr="1"/>
        </dgm:pt>
        <dgm:pt modelId="41">
          <dgm:prSet phldrT="Write a description of the significance of this event" phldr="1"/>
        </dgm:pt>
        <dgm:pt modelId="50">
          <dgm:prSet phldrT="Add an event" phldr="1"/>
        </dgm:pt>
        <dgm:pt modelId="51">
          <dgm:prSet phldrT="Write a description of the significance of this event" phldr="1"/>
        </dgm:pt>
      </dgm:ptLst>
      <dgm:cxnLst>
        <dgm:cxn modelId="100" srcId="0" destId="10" srcOrd="0" destOrd="0"/>
        <dgm:cxn modelId="12" srcId="10" destId="11" srcOrd="0" destOrd="0"/>
        <dgm:cxn modelId="101" srcId="0" destId="20" srcOrd="1" destOrd="0"/>
        <dgm:cxn modelId="22" srcId="20" destId="21" srcOrd="0" destOrd="0"/>
        <dgm:cxn modelId="102" srcId="0" destId="30" srcOrd="2" destOrd="0"/>
        <dgm:cxn modelId="32" srcId="30" destId="31" srcOrd="0" destOrd="0"/>
        <dgm:cxn modelId="103" srcId="0" destId="40" srcOrd="3" destOrd="0"/>
        <dgm:cxn modelId="42" srcId="40" destId="41" srcOrd="0" destOrd="0"/>
        <dgm:cxn modelId="104" srcId="0" destId="50" srcOrd="4" destOrd="0"/>
        <dgm:cxn modelId="52" srcId="50" destId="5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">
    <dgm:varLst>
      <dgm:dir/>
      <dgm:animLvl val="lvl"/>
    </dgm:varLst>
    <dgm:alg type="composite"/>
    <dgm:shape xmlns:r="http://schemas.openxmlformats.org/officeDocument/2006/relationships" r:blip="">
      <dgm:adjLst/>
    </dgm:shape>
    <dgm:constrLst>
      <dgm:constr type="w" for="ch" forName="divider" refType="w"/>
      <dgm:constr type="h" for="ch" forName="divider" refType="h" fact="0.1"/>
      <dgm:constr type="ctrY" for="ch" forName="divider" refType="h" fact="0.5"/>
      <dgm:constr type="l" for="ch" forName="divider"/>
      <dgm:constr type="w" for="ch" forName="nodes" refType="w"/>
      <dgm:constr type="h" for="ch" forName="nodes" refType="h" fact="0.8"/>
      <dgm:constr type="ctrY" for="ch" forName="nodes" refType="h" fact="0.5"/>
    </dgm:constrLst>
    <dgm:layoutNode name="divider">
      <dgm:alg type="composite"/>
      <dgm:shape xmlns:r="http://schemas.openxmlformats.org/officeDocument/2006/relationships" r:blip="">
        <dgm:adjLst/>
      </dgm:shape>
      <dgm:presOf/>
      <dgm:choose name="DividerDirection">
        <dgm:if name="DividerLTR" func="var" arg="dir" op="equ" val="norm">
          <dgm:constrLst>
            <dgm:constr type="w" for="ch" forName="rectBar" refType="w" fact="0.996"/>
            <dgm:constr type="h" for="ch" forName="rectBar" refType="h" fact="0.1"/>
            <dgm:constr type="l" for="ch" forName="rectBar"/>
            <dgm:constr type="ctrY" for="ch" forName="rectBar" refType="h" fact="0.5"/>
            <dgm:constr type="w" for="ch" forName="chevronArrow" refType="h" fact="0.6"/>
            <dgm:constr type="h" for="ch" forName="chevronArrow" refType="h" fact="0.8"/>
            <dgm:constr type="r" for="ch" forName="chevronArrow" refType="w"/>
            <dgm:constr type="ctrY" for="ch" forName="chevronArrow" refType="h" fact="0.5"/>
          </dgm:constrLst>
        </dgm:if>
        <dgm:else name="DividerRTL">
          <dgm:constrLst>
            <dgm:constr type="w" for="ch" forName="rectBar" refType="w" fact="0.996"/>
            <dgm:constr type="h" for="ch" forName="rectBar" refType="h" fact="0.1"/>
            <dgm:constr type="r" for="ch" forName="rectBar" refType="w"/>
            <dgm:constr type="ctrY" for="ch" forName="rectBar" refType="h" fact="0.5"/>
            <dgm:constr type="w" for="ch" forName="chevronArrow" refType="h" fact="0.6"/>
            <dgm:constr type="h" for="ch" forName="chevronArrow" refType="h" fact="0.8"/>
            <dgm:constr type="l" for="ch" forName="chevronArrow"/>
            <dgm:constr type="ctrY" for="ch" forName="chevronArrow" refType="h" fact="0.5"/>
          </dgm:constrLst>
        </dgm:else>
      </dgm:choose>
      <dgm:ruleLst/>
      <dgm:layoutNode name="rectBar" styleLbl="dkBgShp">
        <dgm:alg type="sp"/>
        <dgm:shape xmlns:r="http://schemas.openxmlformats.org/officeDocument/2006/relationships" type="rect" r:blip="" zOrderOff="-1">
          <dgm:adjLst/>
          <dgm:extLst>
            <a:ext uri="{B698B0E9-8C71-41B9-8309-B3DCBF30829C}">
              <dgm1612:spPr xmlns:dgm1612="http://schemas.microsoft.com/office/drawing/2016/12/diagram">
                <a:gradFill rotWithShape="0">
                  <a:gsLst>
                    <a:gs pos="0">
                      <a:schemeClr val="accent1">
                        <a:tint val="76000"/>
                      </a:schemeClr>
                    </a:gs>
                    <a:gs pos="100000">
                      <a:schemeClr val="accent1">
                        <a:tint val="76000"/>
                      </a:schemeClr>
                    </a:gs>
                  </a:gsLst>
                  <a:lin ang="0" scaled="0"/>
                </a:gradFill>
              </dgm1612:spPr>
            </a:ext>
          </dgm:extLst>
        </dgm:shape>
        <dgm:presOf/>
        <dgm:constrLst/>
        <dgm:ruleLst/>
      </dgm:layoutNode>
      <dgm:layoutNode name="chevronArrow" styleLbl="dkBgShp">
        <dgm:alg type="sp"/>
        <dgm:choose name="ChevronDir">
          <dgm:if name="ChevronLTR" func="var" arg="dir" op="equ" val="norm">
            <dgm:shape xmlns:r="http://schemas.openxmlformats.org/officeDocument/2006/relationships" type="chevron" r:blip="" zOrderOff="-1">
              <dgm:adjLst>
                <dgm:adj idx="1" val="0.75"/>
              </dgm:adjLst>
              <dgm:extLst>
                <a:ext uri="{B698B0E9-8C71-41B9-8309-B3DCBF30829C}">
                  <dgm1612:spPr xmlns:dgm1612="http://schemas.microsoft.com/office/drawing/2016/12/diagram">
                    <a:gradFill rotWithShape="0">
                      <a:gsLst>
                        <a:gs pos="0">
                          <a:schemeClr val="accent1">
                            <a:tint val="76000"/>
                          </a:schemeClr>
                        </a:gs>
                        <a:gs pos="100000">
                          <a:schemeClr val="accent1">
                            <a:tint val="76000"/>
                          </a:schemeClr>
                        </a:gs>
                      </a:gsLst>
                      <a:lin ang="0" scaled="0"/>
                    </a:gradFill>
                  </dgm1612:spPr>
                </a:ext>
              </dgm:extLst>
            </dgm:shape>
          </dgm:if>
          <dgm:else name="ChevronRTL">
            <dgm:shape xmlns:r="http://schemas.openxmlformats.org/officeDocument/2006/relationships" rot="180" type="chevron" r:blip="" zOrderOff="-1">
              <dgm:adjLst>
                <dgm:adj idx="1" val="0.75"/>
              </dgm:adjLst>
              <dgm:extLst>
                <a:ext uri="{B698B0E9-8C71-41B9-8309-B3DCBF30829C}">
                  <dgm1612:spPr xmlns:dgm1612="http://schemas.microsoft.com/office/drawing/2016/12/diagram">
                    <a:gradFill rotWithShape="0">
                      <a:gsLst>
                        <a:gs pos="0">
                          <a:schemeClr val="accent1">
                            <a:tint val="76000"/>
                          </a:schemeClr>
                        </a:gs>
                        <a:gs pos="100000">
                          <a:schemeClr val="accent1">
                            <a:tint val="76000"/>
                          </a:schemeClr>
                        </a:gs>
                      </a:gsLst>
                      <a:lin ang="0" scaled="0"/>
                    </a:gradFill>
                  </dgm1612:spPr>
                </a:ext>
              </dgm:extLst>
            </dgm:shape>
          </dgm:else>
        </dgm:choose>
        <dgm:presOf/>
        <dgm:constrLst/>
        <dgm:ruleLst/>
      </dgm:layoutNode>
    </dgm:layoutNode>
    <dgm:layoutNode name="nodes">
      <dgm:varLst>
        <dgm:chMax/>
        <dgm:chPref/>
        <dgm:animLvl val="lvl"/>
      </dgm:varLst>
      <dgm:choose name="Name1">
        <dgm:if name="Name2" func="var" arg="dir" op="equ" val="norm">
          <dgm:alg type="lin">
            <dgm:param type="fallback" val="1D"/>
          </dgm:alg>
        </dgm:if>
        <dgm:else name="Name3">
          <dgm:alg type="lin">
            <dgm:param type="linDir" val="fromR"/>
            <dgm:param type="fallback" val="1D"/>
          </dgm:alg>
        </dgm:else>
      </dgm:choose>
      <dgm:shape xmlns:r="http://schemas.openxmlformats.org/officeDocument/2006/relationships" r:blip="">
        <dgm:adjLst/>
      </dgm:shape>
      <dgm:constrLst>
        <dgm:constr type="primFontSz" for="des" forName="L1TextContainer" val="20"/>
        <dgm:constr type="primFontSz" for="des" forName="L2TextContainer" refType="primFontSz" refFor="des" refForName="L1TextContainer" op="equ" fact="0.75"/>
        <dgm:constr type="w" for="ch" forName="composite" refType="w"/>
        <dgm:constr type="h" for="ch" forName="composite" refType="h"/>
        <dgm:constr type="w" for="ch" forName="spaceBetweenRectangles" refType="w" refFor="ch" refForName="composite" fact="-0.5"/>
        <dgm:constr type="w" for="ch" ptType="sibTrans" op="equ"/>
        <dgm:constr type="primFontSz" for="des" forName="L1TextContainer" op="equ"/>
        <dgm:constr type="primFontSz" for="des" forName="L2TextContainer" op="equ"/>
        <dgm:constr type="primFontSz" for="des" forName="L1TextContainer1" val="20"/>
        <dgm:constr type="primFontSz" for="des" forName="L2TextContainer1" refType="primFontSz" refFor="des" refForName="L1TextContainer1" op="equ" fact="0.75"/>
        <dgm:constr type="w" for="ch" forName="composite1" refType="w"/>
        <dgm:constr type="h" for="ch" forName="composite1" refType="h"/>
        <dgm:constr type="w" for="ch" forName="spaceBetweenRectangles1" refType="w" refFor="ch" refForName="composite1" fact="0.28"/>
        <dgm:constr type="primFontSz" for="des" forName="L1TextContainer1" op="equ"/>
        <dgm:constr type="primFontSz" for="des" forName="L2TextContainer1" op="equ"/>
      </dgm:constrLst>
      <dgm:choose name="LayoutBasedOnCountOfNodes">
        <dgm:if name="LessThanOrEqualToTwoNodes" axis="ch" ptType="node" func="cnt" op="lte" val="2">
          <dgm:forEach name="nodesForEach1" axis="ch" ptType="node">
            <dgm:layoutNode name="composite1">
              <dgm:alg type="composite"/>
              <dgm:shape xmlns:r="http://schemas.openxmlformats.org/officeDocument/2006/relationships" r:blip="">
                <dgm:adjLst/>
              </dgm:shape>
              <dgm:choose name="CaseForLayoutDirection1">
                <dgm:if name="CaseForLayoutDirectionLTR1" func="var" arg="dir" op="equ" val="norm">
                  <dgm:choose name="CaseForPlacingNodesAboveAndBelowDividerLTR1">
                    <dgm:if name="CaseForPlacingNodeAboveDividerLTR1" axis="self" ptType="node" func="posOdd" op="equ" val="1">
                      <dgm:constrLst>
                        <dgm:constr type="w" for="ch" forName="ConnectorPoint1" refType="h" refFor="ch" refForName="DropPinPlaceHolder1" fact="0.325"/>
                        <dgm:constr type="h" for="ch" forName="ConnectorPoint1" refType="h" refFor="ch" refForName="DropPinPlaceHolder1" fact="0.325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6"/>
                        <dgm:constr type="h" for="ch" forName="DropPinPlaceHolder1" refType="h" fact="0.16"/>
                        <dgm:constr type="t" for="ch" forName="DropPinPlaceHolder1" refType="h" fact="0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t" for="ch" forName="L2TextContainer1" refType="h" fact="0.16"/>
                        <dgm:constr type="b" for="ch" forName="L2TextContainer1" refType="h" fact="0.4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t" for="ch" forName="L1TextContainer1" refType="h" fact="0.01"/>
                        <dgm:constr type="b" for="ch" forName="L1TextContainer1" refType="h" fact="0.16"/>
                        <dgm:constr type="w" for="ch" forName="ConnectLine1" refType="h" fact="0.0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 fact="0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LTR1">
                      <dgm:constrLst>
                        <dgm:constr type="w" for="ch" forName="ConnectorPoint1" refType="h" refFor="ch" refForName="DropPinPlaceHolder1" fact="0.325"/>
                        <dgm:constr type="h" for="ch" forName="ConnectorPoint1" refType="h" refFor="ch" refForName="DropPinPlaceHolder1" fact="0.325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6"/>
                        <dgm:constr type="h" for="ch" forName="DropPinPlaceHolder1" refType="h" fact="0.16"/>
                        <dgm:constr type="b" for="ch" forName="DropPinPlaceHolder1" refType="h"/>
                        <dgm:constr type="l" for="ch" forName="DropPinPlaceHolder1" refType="w" fact="0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h" fact="0.755"/>
                        <dgm:constr type="t" for="ch" forName="L1TextContainer1" refType="h" fact="0.6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b" for="ch" forName="L2TextContainer1" refType="h" fact="0.99"/>
                        <dgm:constr type="t" for="ch" forName="L2TextContainer1" refType="h" fact="0.755"/>
                        <dgm:constr type="w" for="ch" forName="ConnectLine1" refType="h" fact="0.0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b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if>
                <dgm:else name="CaseForLayoutDirectionRTL1">
                  <dgm:choose name="CaseForPlacingNodesAboveAndBelowDividerRTL1">
                    <dgm:if name="CaseForPlacingNodeAboveDividerRTL1" axis="self" ptType="node" func="posOdd" op="equ" val="1">
                      <dgm:constrLst>
                        <dgm:constr type="w" for="ch" forName="L1TextContainer1" refType="w" fact="0.83"/>
                        <dgm:constr type="l" for="ch" forName="L1TextContainer1" refType="w" fact="0"/>
                        <dgm:constr type="t" for="ch" forName="L1TextContainer1" refType="h" fact="0.01"/>
                        <dgm:constr type="b" for="ch" forName="L1TextContainer1" refType="h" fact="0.16"/>
                        <dgm:constr type="w" for="ch" forName="L2TextContainer1" refType="w" fact="0.83"/>
                        <dgm:constr type="l" for="ch" forName="L2TextContainer1" refType="w" fact="0"/>
                        <dgm:constr type="t" for="ch" forName="L2TextContainer1" refType="h" fact="0.16"/>
                        <dgm:constr type="b" for="ch" forName="L2TextContainer1" refType="h" fact="0.45"/>
                        <dgm:constr type="w" for="ch" forName="DropPinPlaceHolder1" refType="h" fact="0.16"/>
                        <dgm:constr type="h" for="ch" forName="DropPinPlaceHolder1" refType="h" fact="0.16"/>
                        <dgm:constr type="t" for="ch" forName="DropPinPlaceHolder1" refType="h" fact="0"/>
                        <dgm:constr type="r" for="ch" forName="DropPinPlaceHolder1" refType="w"/>
                        <dgm:constr type="w" for="ch" forName="ConnectLine1" refType="h" fact="0.0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 fact="0"/>
                        <dgm:constr type="w" for="ch" forName="ConnectorPoint1" refType="h" refFor="ch" refForName="DropPinPlaceHolder1" fact="0.325"/>
                        <dgm:constr type="h" for="ch" forName="ConnectorPoint1" refType="h" refFor="ch" refForName="DropPinPlaceHolder1" fact="0.325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RTL1">
                      <dgm:constrLst>
                        <dgm:constr type="w" for="ch" forName="L1TextContainer1" refType="w" fact="0.83"/>
                        <dgm:constr type="l" for="ch" forName="L1TextContainer1" refType="w" fact="0"/>
                        <dgm:constr type="b" for="ch" forName="L1TextContainer1" refType="h" fact="0.755"/>
                        <dgm:constr type="t" for="ch" forName="L1TextContainer1" refType="h" fact="0.6"/>
                        <dgm:constr type="w" for="ch" forName="L2TextContainer1" refType="w" fact="0.83"/>
                        <dgm:constr type="l" for="ch" forName="L2TextContainer1" refType="w" fact="0"/>
                        <dgm:constr type="b" for="ch" forName="L2TextContainer1" refType="h" fact="0.99"/>
                        <dgm:constr type="t" for="ch" forName="L2TextContainer1" refType="h" fact="0.755"/>
                        <dgm:constr type="w" for="ch" forName="DropPinPlaceHolder1" refType="h" fact="0.16"/>
                        <dgm:constr type="h" for="ch" forName="DropPinPlaceHolder1" refType="h" fact="0.16"/>
                        <dgm:constr type="b" for="ch" forName="DropPinPlaceHolder1" refType="h"/>
                        <dgm:constr type="r" for="ch" forName="DropPinPlaceHolder1" refType="w"/>
                        <dgm:constr type="w" for="ch" forName="ConnectLine1" refType="h" fact="0.0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b" refFor="ch" refForName="DropPinPlaceHolder1"/>
                        <dgm:constr type="w" for="ch" forName="ConnectorPoint1" refType="h" refFor="ch" refForName="DropPinPlaceHolder1" fact="0.325"/>
                        <dgm:constr type="h" for="ch" forName="ConnectorPoint1" refType="h" refFor="ch" refForName="DropPinPlaceHolder1" fact="0.325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else>
              </dgm:choose>
              <dgm:layoutNode name="DropPinPlaceHolder1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1" refType="w" fact="0"/>
                  <dgm:constr type="h" for="ch" forName="DropPin1" refType="h" fact="0"/>
                  <dgm:constr type="ctrX" for="ch" forName="DropPin1" refType="w" fact="0"/>
                  <dgm:constr type="ctrY" for="ch" forName="DropPin1" refType="h" fact="0"/>
                  <dgm:constr type="w" for="ch" forName="Ellipse1" refType="w" refFor="ch" refForName="DropPin1" fact="0"/>
                  <dgm:constr type="h" for="ch" forName="Ellipse1" refType="w" refFor="ch" refForName="DropPin1" fact="0"/>
                  <dgm:constr type="ctrX" for="ch" forName="Ellipse1" refType="ctrX" refFor="ch" refForName="DropPin1" fact="0"/>
                  <dgm:constr type="ctrY" for="ch" forName="Ellipse1" refType="ctrY" refFor="ch" refForName="DropPin1" fact="0"/>
                </dgm:constrLst>
                <dgm:layoutNode name="DropPin1" styleLbl="alignNode1">
                  <dgm:alg type="sp"/>
                  <dgm:choose name="CaseForPlacingTearDropAboveAndBelowDivider1">
                    <dgm:if name="CaseForPlacingTearDropAboveDivider1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1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1" styleLbl="fgAcc1" moveWith="DropPin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</dgm:layoutNode>
              </dgm:layoutNode>
              <dgm:layoutNode name="L2TextContainer1" styleLbl="revTx" moveWith="L1TextContainer">
                <dgm:varLst>
                  <dgm:bulletEnabled val="1"/>
                </dgm:varLst>
                <dgm:choose name="casesForTxtDirLogic1">
                  <dgm:if name="Name771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/>
                      <dgm:constr type="bMarg"/>
                    </dgm:constrLst>
                  </dgm:if>
                  <dgm:else name="Name88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/>
                      <dgm:constr type="bMarg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5" fact="NaN" max="NaN"/>
                </dgm:ruleLst>
              </dgm:layoutNode>
              <dgm:layoutNode name="L1TextContainer1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  <dgm:layoutNode name="ConnectLine1" styleLbl="dkBgShp"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</dgm:layoutNode>
              <dgm:layoutNode name="ConnectorPoint1" moveWith="ConnectLine1">
                <dgm:alg type="composite"/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Bullet1" refType="w"/>
                  <dgm:constr type="h" for="ch" forName="Bullet1" refType="w"/>
                  <dgm:constr type="ctrX" for="ch" forName="Bullet1" refType="w" fact="0.5"/>
                  <dgm:constr type="ctrY" for="ch" forName="Bullet1" refType="h" fact="0.5"/>
                </dgm:constrLst>
                <dgm:layoutNode name="Bullet1" styleLbl="lnNode1">
                  <dgm:alg type="sp"/>
                  <dgm:shape xmlns:r="http://schemas.openxmlformats.org/officeDocument/2006/relationships" type="ellipse" r:blip="" zOrderOff="10">
                    <dgm:adjLst/>
                  </dgm:shape>
                  <dgm:presOf/>
                  <dgm:constrLst/>
                </dgm:layoutNode>
              </dgm:layoutNode>
              <dgm:layoutNode name="EmptyPlaceHolder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1" axis="followSib" ptType="sibTrans" cnt="1">
              <dgm:layoutNode name="spaceBetweenRectangles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if>
        <dgm:else name="MoreThanTwoNodes">
          <dgm:forEach name="nodesForEach" axis="ch" ptType="node">
            <dgm:layoutNode name="composite">
              <dgm:alg type="composite"/>
              <dgm:shape xmlns:r="http://schemas.openxmlformats.org/officeDocument/2006/relationships" r:blip="">
                <dgm:adjLst/>
              </dgm:shape>
              <dgm:choose name="CaseForLayoutDirection">
                <dgm:if name="CaseForLayoutDirectionLTR" func="var" arg="dir" op="equ" val="norm">
                  <dgm:choose name="CaseForPlacingNodesAboveAndBelowDividerLTR">
                    <dgm:if name="CaseForPlacingNodeAboveDividerLTR" axis="self" ptType="node" func="posOdd" op="equ" val="1">
                      <dgm:constrLst>
                        <dgm:constr type="w" for="ch" forName="ConnectorPoint" refType="h" refFor="ch" refForName="DropPinPlaceHolder" fact="0.325"/>
                        <dgm:constr type="h" for="ch" forName="ConnectorPoint" refType="h" refFor="ch" refForName="DropPinPlaceHolder" fact="0.325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6"/>
                        <dgm:constr type="h" for="ch" forName="DropPinPlaceHolder" refType="h" fact="0.16"/>
                        <dgm:constr type="t" for="ch" forName="DropPinPlaceHolder" refType="h" fact="0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t" for="ch" forName="L2TextContainer" refType="h" fact="0.16"/>
                        <dgm:constr type="b" for="ch" forName="L2TextContainer" refType="h" fact="0.4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t" for="ch" forName="L1TextContainer" refType="h" fact="0.01"/>
                        <dgm:constr type="b" for="ch" forName="L1TextContainer" refType="h" fact="0.16"/>
                        <dgm:constr type="w" for="ch" forName="ConnectLine" refType="h" fact="0.01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 fact="0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LTR">
                      <dgm:constrLst>
                        <dgm:constr type="w" for="ch" forName="ConnectorPoint" refType="h" refFor="ch" refForName="DropPinPlaceHolder" fact="0.325"/>
                        <dgm:constr type="h" for="ch" forName="ConnectorPoint" refType="h" refFor="ch" refForName="DropPinPlaceHolder" fact="0.325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6"/>
                        <dgm:constr type="h" for="ch" forName="DropPinPlaceHolder" refType="h" fact="0.16"/>
                        <dgm:constr type="b" for="ch" forName="DropPinPlaceHolder" refType="h"/>
                        <dgm:constr type="l" for="ch" forName="DropPinPlaceHolder" refType="w" fact="0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h" fact="0.755"/>
                        <dgm:constr type="t" for="ch" forName="L1TextContainer" refType="h" fact="0.6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b" for="ch" forName="L2TextContainer" refType="h" fact="0.99"/>
                        <dgm:constr type="t" for="ch" forName="L2TextContainer" refType="h" fact="0.755"/>
                        <dgm:constr type="w" for="ch" forName="ConnectLine" refType="h" fact="0.01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b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if>
                <dgm:else name="CaseForLayoutDirectionRTL">
                  <dgm:choose name="CaseForPlacingNodesAboveAndBelowDividerRTL">
                    <dgm:if name="CaseForPlacingNodeAboveDividerRTL" axis="self" ptType="node" func="posOdd" op="equ" val="1">
                      <dgm:constrLst>
                        <dgm:constr type="w" for="ch" forName="L1TextContainer" refType="w" fact="0.83"/>
                        <dgm:constr type="l" for="ch" forName="L1TextContainer" refType="w" fact="0"/>
                        <dgm:constr type="t" for="ch" forName="L1TextContainer" refType="h" fact="0.01"/>
                        <dgm:constr type="b" for="ch" forName="L1TextContainer" refType="h" fact="0.16"/>
                        <dgm:constr type="w" for="ch" forName="L2TextContainer" refType="w" fact="0.83"/>
                        <dgm:constr type="l" for="ch" forName="L2TextContainer" refType="w" fact="0"/>
                        <dgm:constr type="t" for="ch" forName="L2TextContainer" refType="h" fact="0.16"/>
                        <dgm:constr type="b" for="ch" forName="L2TextContainer" refType="h" fact="0.45"/>
                        <dgm:constr type="w" for="ch" forName="DropPinPlaceHolder" refType="h" fact="0.16"/>
                        <dgm:constr type="h" for="ch" forName="DropPinPlaceHolder" refType="h" fact="0.16"/>
                        <dgm:constr type="t" for="ch" forName="DropPinPlaceHolder" refType="h" fact="0"/>
                        <dgm:constr type="r" for="ch" forName="DropPinPlaceHolder" refType="w"/>
                        <dgm:constr type="w" for="ch" forName="ConnectLine" refType="h" fact="0.01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 fact="0"/>
                        <dgm:constr type="w" for="ch" forName="ConnectorPoint" refType="h" refFor="ch" refForName="DropPinPlaceHolder" fact="0.325"/>
                        <dgm:constr type="h" for="ch" forName="ConnectorPoint" refType="h" refFor="ch" refForName="DropPinPlaceHolder" fact="0.325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RTL">
                      <dgm:constrLst>
                        <dgm:constr type="w" for="ch" forName="L1TextContainer" refType="w" fact="0.83"/>
                        <dgm:constr type="l" for="ch" forName="L1TextContainer" refType="w" fact="0"/>
                        <dgm:constr type="b" for="ch" forName="L1TextContainer" refType="h" fact="0.755"/>
                        <dgm:constr type="t" for="ch" forName="L1TextContainer" refType="h" fact="0.6"/>
                        <dgm:constr type="w" for="ch" forName="L2TextContainer" refType="w" fact="0.83"/>
                        <dgm:constr type="l" for="ch" forName="L2TextContainer" refType="w" fact="0"/>
                        <dgm:constr type="b" for="ch" forName="L2TextContainer" refType="h" fact="0.99"/>
                        <dgm:constr type="t" for="ch" forName="L2TextContainer" refType="h" fact="0.755"/>
                        <dgm:constr type="w" for="ch" forName="DropPinPlaceHolder" refType="h" fact="0.16"/>
                        <dgm:constr type="h" for="ch" forName="DropPinPlaceHolder" refType="h" fact="0.16"/>
                        <dgm:constr type="b" for="ch" forName="DropPinPlaceHolder" refType="h"/>
                        <dgm:constr type="r" for="ch" forName="DropPinPlaceHolder" refType="w"/>
                        <dgm:constr type="w" for="ch" forName="ConnectLine" refType="h" fact="0.01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b" refFor="ch" refForName="DropPinPlaceHolder"/>
                        <dgm:constr type="w" for="ch" forName="ConnectorPoint" refType="h" refFor="ch" refForName="DropPinPlaceHolder" fact="0.325"/>
                        <dgm:constr type="h" for="ch" forName="ConnectorPoint" refType="h" refFor="ch" refForName="DropPinPlaceHolder" fact="0.325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else>
              </dgm:choose>
              <dgm:layoutNode name="DropPinPlaceHolder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" refType="w" fact="0"/>
                  <dgm:constr type="h" for="ch" forName="DropPin" refType="h" fact="0"/>
                  <dgm:constr type="ctrX" for="ch" forName="DropPin" refType="w" fact="0"/>
                  <dgm:constr type="ctrY" for="ch" forName="DropPin" refType="h" fact="0"/>
                  <dgm:constr type="w" for="ch" forName="Ellipse" refType="w" refFor="ch" refForName="DropPin" fact="0"/>
                  <dgm:constr type="h" for="ch" forName="Ellipse" refType="w" refFor="ch" refForName="DropPin" fact="0"/>
                  <dgm:constr type="ctrX" for="ch" forName="Ellipse" refType="ctrX" refFor="ch" refForName="DropPin" fact="0"/>
                  <dgm:constr type="ctrY" for="ch" forName="Ellipse" refType="ctrY" refFor="ch" refForName="DropPin" fact="0"/>
                </dgm:constrLst>
                <dgm:layoutNode name="DropPin" styleLbl="alignNode1">
                  <dgm:alg type="sp"/>
                  <dgm:choose name="CaseForPlacingTearDropAboveAndBelowDivider">
                    <dgm:if name="CaseForPlacingTearDropAboveDivider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" styleLbl="fgAcc1" moveWith="DropPin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</dgm:layoutNode>
              </dgm:layoutNode>
              <dgm:layoutNode name="L2TextContainer" styleLbl="revTx" moveWith="L1TextContainer">
                <dgm:varLst>
                  <dgm:bulletEnabled val="1"/>
                </dgm:varLst>
                <dgm:choose name="casesForTxtDirLogic">
                  <dgm:if name="Name77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/>
                      <dgm:constr type="bMarg"/>
                    </dgm:constrLst>
                  </dgm:if>
                  <dgm:else name="Name88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/>
                      <dgm:constr type="bMarg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5" fact="NaN" max="NaN"/>
                </dgm:ruleLst>
              </dgm:layoutNode>
              <dgm:layoutNode name="L1TextContainer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  <dgm:layoutNode name="ConnectLine" styleLbl="dkBgShp"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</dgm:layoutNode>
              <dgm:layoutNode name="ConnectorPoint" moveWith="ConnectLine">
                <dgm:alg type="composite"/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Bullet" refType="w"/>
                  <dgm:constr type="h" for="ch" forName="Bullet" refType="w"/>
                  <dgm:constr type="ctrX" for="ch" forName="Bullet" refType="w" fact="0.5"/>
                  <dgm:constr type="ctrY" for="ch" forName="Bullet" refType="h" fact="0.5"/>
                </dgm:constrLst>
                <dgm:layoutNode name="Bullet" styleLbl="lnNode1">
                  <dgm:alg type="sp"/>
                  <dgm:shape xmlns:r="http://schemas.openxmlformats.org/officeDocument/2006/relationships" type="ellipse" r:blip="" zOrderOff="10">
                    <dgm:adjLst/>
                  </dgm:shape>
                  <dgm:presOf/>
                  <dgm:constrLst/>
                </dgm:layoutNode>
              </dgm:layoutNode>
              <dgm:layoutNode name="EmptyPlaceHolder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" axis="followSib" ptType="sibTrans" cnt="1">
              <dgm:layoutNode name="spaceBetweenRectangles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else>
      </dgm:choose>
    </dgm:layoutNode>
  </dgm:layoutNode>
  <dgm:extLst>
    <a:ext uri="{68A01E43-0DF5-4B5B-8FA6-DAF915123BFB}">
      <dgm1612:lstStyle xmlns:dgm1612="http://schemas.microsoft.com/office/drawing/2016/12/diagram">
        <a:lvl1pPr>
          <a:defRPr b="1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023CDB-79EC-475D-A2B1-9F237E40FE94}" type="datetimeFigureOut">
              <a:rPr lang="nl-NL" smtClean="0"/>
              <a:t>1-9-2026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FED22-F082-49CF-A3A8-7DEE18E6738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7283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FED22-F082-49CF-A3A8-7DEE18E6738A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0220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`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501649-886C-4324-AD4C-E61C88D47728}" type="slidenum">
              <a:rPr lang="nl-NL" smtClean="0"/>
              <a:pPr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670289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FED22-F082-49CF-A3A8-7DEE18E6738A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0968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BFED22-F082-49CF-A3A8-7DEE18E6738A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4837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Picture Placeholder 1[PHJU] (JU-Free)">
            <a:extLst>
              <a:ext uri="{FF2B5EF4-FFF2-40B4-BE49-F238E27FC236}">
                <a16:creationId xmlns:a16="http://schemas.microsoft.com/office/drawing/2014/main" id="{11DAB460-42C2-4E25-98C9-701598CAEBCC}"/>
              </a:ext>
            </a:extLst>
          </p:cNvPr>
          <p:cNvSpPr>
            <a:spLocks noGrp="1"/>
          </p:cNvSpPr>
          <p:nvPr>
            <p:ph type="pic" idx="1000" hasCustomPrompt="1"/>
          </p:nvPr>
        </p:nvSpPr>
        <p:spPr bwMode="auto">
          <a:xfrm>
            <a:off x="228600" y="1143000"/>
            <a:ext cx="11734800" cy="5257800"/>
          </a:xfrm>
          <a:custGeom>
            <a:avLst/>
            <a:gdLst>
              <a:gd name="connsiteX0" fmla="*/ 0 w 11733213"/>
              <a:gd name="connsiteY0" fmla="*/ 0 h 5257800"/>
              <a:gd name="connsiteX1" fmla="*/ 10818937 w 11733213"/>
              <a:gd name="connsiteY1" fmla="*/ 0 h 5257800"/>
              <a:gd name="connsiteX2" fmla="*/ 11733213 w 11733213"/>
              <a:gd name="connsiteY2" fmla="*/ 914400 h 5257800"/>
              <a:gd name="connsiteX3" fmla="*/ 11733213 w 11733213"/>
              <a:gd name="connsiteY3" fmla="*/ 2348062 h 5257800"/>
              <a:gd name="connsiteX4" fmla="*/ 11733213 w 11733213"/>
              <a:gd name="connsiteY4" fmla="*/ 2628900 h 5257800"/>
              <a:gd name="connsiteX5" fmla="*/ 6781553 w 11733213"/>
              <a:gd name="connsiteY5" fmla="*/ 2628900 h 5257800"/>
              <a:gd name="connsiteX6" fmla="*/ 5867400 w 11733213"/>
              <a:gd name="connsiteY6" fmla="*/ 3543300 h 5257800"/>
              <a:gd name="connsiteX7" fmla="*/ 5867400 w 11733213"/>
              <a:gd name="connsiteY7" fmla="*/ 5257800 h 5257800"/>
              <a:gd name="connsiteX8" fmla="*/ 0 w 11733213"/>
              <a:gd name="connsiteY8" fmla="*/ 5257800 h 5257800"/>
              <a:gd name="connsiteX9" fmla="*/ 0 w 11733213"/>
              <a:gd name="connsiteY9" fmla="*/ 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3213" h="5257800">
                <a:moveTo>
                  <a:pt x="0" y="0"/>
                </a:moveTo>
                <a:cubicBezTo>
                  <a:pt x="10818937" y="0"/>
                  <a:pt x="10818937" y="0"/>
                  <a:pt x="10818937" y="0"/>
                </a:cubicBezTo>
                <a:cubicBezTo>
                  <a:pt x="11324011" y="0"/>
                  <a:pt x="11733213" y="409258"/>
                  <a:pt x="11733213" y="914400"/>
                </a:cubicBezTo>
                <a:cubicBezTo>
                  <a:pt x="11733213" y="1457325"/>
                  <a:pt x="11733213" y="1932385"/>
                  <a:pt x="11733213" y="2348062"/>
                </a:cubicBezTo>
                <a:lnTo>
                  <a:pt x="11733213" y="2628900"/>
                </a:lnTo>
                <a:lnTo>
                  <a:pt x="6781553" y="2628900"/>
                </a:lnTo>
                <a:cubicBezTo>
                  <a:pt x="6276864" y="2628900"/>
                  <a:pt x="5867400" y="3038158"/>
                  <a:pt x="5867400" y="3543300"/>
                </a:cubicBezTo>
                <a:cubicBezTo>
                  <a:pt x="5867400" y="3543300"/>
                  <a:pt x="5867400" y="3543300"/>
                  <a:pt x="5867400" y="5257800"/>
                </a:cubicBezTo>
                <a:lnTo>
                  <a:pt x="0" y="525780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8" name="Frame 2">
            <a:extLst>
              <a:ext uri="{FF2B5EF4-FFF2-40B4-BE49-F238E27FC236}">
                <a16:creationId xmlns:a16="http://schemas.microsoft.com/office/drawing/2014/main" id="{3F963974-3371-483B-9E91-C704A4B7C5CE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6095999" y="3771900"/>
            <a:ext cx="5868000" cy="2628000"/>
          </a:xfrm>
          <a:custGeom>
            <a:avLst/>
            <a:gdLst>
              <a:gd name="T0" fmla="*/ 18480 w 18480"/>
              <a:gd name="T1" fmla="*/ 0 h 8280"/>
              <a:gd name="T2" fmla="*/ 18480 w 18480"/>
              <a:gd name="T3" fmla="*/ 8280 h 8280"/>
              <a:gd name="T4" fmla="*/ 0 w 18480"/>
              <a:gd name="T5" fmla="*/ 8280 h 8280"/>
              <a:gd name="T6" fmla="*/ 0 w 18480"/>
              <a:gd name="T7" fmla="*/ 2880 h 8280"/>
              <a:gd name="T8" fmla="*/ 2880 w 18480"/>
              <a:gd name="T9" fmla="*/ 0 h 8280"/>
              <a:gd name="T10" fmla="*/ 18480 w 18480"/>
              <a:gd name="T11" fmla="*/ 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80" h="8280">
                <a:moveTo>
                  <a:pt x="18480" y="0"/>
                </a:moveTo>
                <a:cubicBezTo>
                  <a:pt x="18480" y="8280"/>
                  <a:pt x="18480" y="8280"/>
                  <a:pt x="18480" y="8280"/>
                </a:cubicBezTo>
                <a:cubicBezTo>
                  <a:pt x="0" y="8280"/>
                  <a:pt x="0" y="8280"/>
                  <a:pt x="0" y="8280"/>
                </a:cubicBezTo>
                <a:cubicBezTo>
                  <a:pt x="0" y="2880"/>
                  <a:pt x="0" y="2880"/>
                  <a:pt x="0" y="2880"/>
                </a:cubicBezTo>
                <a:cubicBezTo>
                  <a:pt x="0" y="1289"/>
                  <a:pt x="1290" y="0"/>
                  <a:pt x="2880" y="0"/>
                </a:cubicBezTo>
                <a:lnTo>
                  <a:pt x="18480" y="0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12" name="Graphic 3">
            <a:extLst>
              <a:ext uri="{FF2B5EF4-FFF2-40B4-BE49-F238E27FC236}">
                <a16:creationId xmlns:a16="http://schemas.microsoft.com/office/drawing/2014/main" id="{0FAC7B3F-CA0F-4DCC-97B1-68DD7583AA51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7" name="02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3917" y="4220067"/>
            <a:ext cx="4864100" cy="11811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553917" y="5477952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4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553917" y="5752157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8" name="Water. Wegen. Werken. Rijkswaterstaat. footer 7">
            <a:extLst>
              <a:ext uri="{FF2B5EF4-FFF2-40B4-BE49-F238E27FC236}">
                <a16:creationId xmlns:a16="http://schemas.microsoft.com/office/drawing/2014/main" id="{F41443C7-5CE6-4F67-9725-889670BAB4B8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5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23" name="06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608867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(L), afbeelding (R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_Frame 1[PHJU] (JU-Free)">
            <a:extLst>
              <a:ext uri="{FF2B5EF4-FFF2-40B4-BE49-F238E27FC236}">
                <a16:creationId xmlns:a16="http://schemas.microsoft.com/office/drawing/2014/main" id="{341C70D5-1076-4D3F-A1F6-0C85BF88AC5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28600"/>
            <a:ext cx="5867400" cy="6172200"/>
          </a:xfrm>
          <a:custGeom>
            <a:avLst/>
            <a:gdLst>
              <a:gd name="connsiteX0" fmla="*/ 0 w 5867400"/>
              <a:gd name="connsiteY0" fmla="*/ 0 h 6172200"/>
              <a:gd name="connsiteX1" fmla="*/ 4953099 w 5867400"/>
              <a:gd name="connsiteY1" fmla="*/ 0 h 6172200"/>
              <a:gd name="connsiteX2" fmla="*/ 5867400 w 5867400"/>
              <a:gd name="connsiteY2" fmla="*/ 914306 h 6172200"/>
              <a:gd name="connsiteX3" fmla="*/ 5867400 w 5867400"/>
              <a:gd name="connsiteY3" fmla="*/ 915590 h 6172200"/>
              <a:gd name="connsiteX4" fmla="*/ 5867400 w 5867400"/>
              <a:gd name="connsiteY4" fmla="*/ 924575 h 6172200"/>
              <a:gd name="connsiteX5" fmla="*/ 5867400 w 5867400"/>
              <a:gd name="connsiteY5" fmla="*/ 948965 h 6172200"/>
              <a:gd name="connsiteX6" fmla="*/ 5867400 w 5867400"/>
              <a:gd name="connsiteY6" fmla="*/ 996461 h 6172200"/>
              <a:gd name="connsiteX7" fmla="*/ 5867400 w 5867400"/>
              <a:gd name="connsiteY7" fmla="*/ 1031280 h 6172200"/>
              <a:gd name="connsiteX8" fmla="*/ 5867400 w 5867400"/>
              <a:gd name="connsiteY8" fmla="*/ 1074764 h 6172200"/>
              <a:gd name="connsiteX9" fmla="*/ 5867400 w 5867400"/>
              <a:gd name="connsiteY9" fmla="*/ 1127876 h 6172200"/>
              <a:gd name="connsiteX10" fmla="*/ 5867400 w 5867400"/>
              <a:gd name="connsiteY10" fmla="*/ 1191578 h 6172200"/>
              <a:gd name="connsiteX11" fmla="*/ 5867400 w 5867400"/>
              <a:gd name="connsiteY11" fmla="*/ 1266833 h 6172200"/>
              <a:gd name="connsiteX12" fmla="*/ 5867400 w 5867400"/>
              <a:gd name="connsiteY12" fmla="*/ 1354603 h 6172200"/>
              <a:gd name="connsiteX13" fmla="*/ 5867400 w 5867400"/>
              <a:gd name="connsiteY13" fmla="*/ 1455852 h 6172200"/>
              <a:gd name="connsiteX14" fmla="*/ 5867400 w 5867400"/>
              <a:gd name="connsiteY14" fmla="*/ 1571543 h 6172200"/>
              <a:gd name="connsiteX15" fmla="*/ 5867400 w 5867400"/>
              <a:gd name="connsiteY15" fmla="*/ 1702637 h 6172200"/>
              <a:gd name="connsiteX16" fmla="*/ 5867400 w 5867400"/>
              <a:gd name="connsiteY16" fmla="*/ 1850098 h 6172200"/>
              <a:gd name="connsiteX17" fmla="*/ 5867400 w 5867400"/>
              <a:gd name="connsiteY17" fmla="*/ 2014889 h 6172200"/>
              <a:gd name="connsiteX18" fmla="*/ 5867400 w 5867400"/>
              <a:gd name="connsiteY18" fmla="*/ 2197972 h 6172200"/>
              <a:gd name="connsiteX19" fmla="*/ 5867400 w 5867400"/>
              <a:gd name="connsiteY19" fmla="*/ 2400310 h 6172200"/>
              <a:gd name="connsiteX20" fmla="*/ 5867400 w 5867400"/>
              <a:gd name="connsiteY20" fmla="*/ 2622865 h 6172200"/>
              <a:gd name="connsiteX21" fmla="*/ 5867400 w 5867400"/>
              <a:gd name="connsiteY21" fmla="*/ 2866601 h 6172200"/>
              <a:gd name="connsiteX22" fmla="*/ 5867400 w 5867400"/>
              <a:gd name="connsiteY22" fmla="*/ 3132480 h 6172200"/>
              <a:gd name="connsiteX23" fmla="*/ 5867400 w 5867400"/>
              <a:gd name="connsiteY23" fmla="*/ 3421465 h 6172200"/>
              <a:gd name="connsiteX24" fmla="*/ 5867400 w 5867400"/>
              <a:gd name="connsiteY24" fmla="*/ 3734519 h 6172200"/>
              <a:gd name="connsiteX25" fmla="*/ 5867400 w 5867400"/>
              <a:gd name="connsiteY25" fmla="*/ 4072605 h 6172200"/>
              <a:gd name="connsiteX26" fmla="*/ 5867400 w 5867400"/>
              <a:gd name="connsiteY26" fmla="*/ 4436684 h 6172200"/>
              <a:gd name="connsiteX27" fmla="*/ 5867400 w 5867400"/>
              <a:gd name="connsiteY27" fmla="*/ 4827721 h 6172200"/>
              <a:gd name="connsiteX28" fmla="*/ 5867400 w 5867400"/>
              <a:gd name="connsiteY28" fmla="*/ 5246677 h 6172200"/>
              <a:gd name="connsiteX29" fmla="*/ 5867400 w 5867400"/>
              <a:gd name="connsiteY29" fmla="*/ 5694516 h 6172200"/>
              <a:gd name="connsiteX30" fmla="*/ 5867400 w 5867400"/>
              <a:gd name="connsiteY30" fmla="*/ 6172200 h 6172200"/>
              <a:gd name="connsiteX31" fmla="*/ 5865968 w 5867400"/>
              <a:gd name="connsiteY31" fmla="*/ 6172200 h 6172200"/>
              <a:gd name="connsiteX32" fmla="*/ 5855940 w 5867400"/>
              <a:gd name="connsiteY32" fmla="*/ 6172200 h 6172200"/>
              <a:gd name="connsiteX33" fmla="*/ 5828723 w 5867400"/>
              <a:gd name="connsiteY33" fmla="*/ 6172200 h 6172200"/>
              <a:gd name="connsiteX34" fmla="*/ 5805983 w 5867400"/>
              <a:gd name="connsiteY34" fmla="*/ 6172200 h 6172200"/>
              <a:gd name="connsiteX35" fmla="*/ 5775722 w 5867400"/>
              <a:gd name="connsiteY35" fmla="*/ 6172200 h 6172200"/>
              <a:gd name="connsiteX36" fmla="*/ 5736866 w 5867400"/>
              <a:gd name="connsiteY36" fmla="*/ 6172200 h 6172200"/>
              <a:gd name="connsiteX37" fmla="*/ 5688341 w 5867400"/>
              <a:gd name="connsiteY37" fmla="*/ 6172200 h 6172200"/>
              <a:gd name="connsiteX38" fmla="*/ 5629073 w 5867400"/>
              <a:gd name="connsiteY38" fmla="*/ 6172200 h 6172200"/>
              <a:gd name="connsiteX39" fmla="*/ 5557986 w 5867400"/>
              <a:gd name="connsiteY39" fmla="*/ 6172200 h 6172200"/>
              <a:gd name="connsiteX40" fmla="*/ 5474008 w 5867400"/>
              <a:gd name="connsiteY40" fmla="*/ 6172200 h 6172200"/>
              <a:gd name="connsiteX41" fmla="*/ 5376063 w 5867400"/>
              <a:gd name="connsiteY41" fmla="*/ 6172200 h 6172200"/>
              <a:gd name="connsiteX42" fmla="*/ 5263076 w 5867400"/>
              <a:gd name="connsiteY42" fmla="*/ 6172200 h 6172200"/>
              <a:gd name="connsiteX43" fmla="*/ 5133975 w 5867400"/>
              <a:gd name="connsiteY43" fmla="*/ 6172200 h 6172200"/>
              <a:gd name="connsiteX44" fmla="*/ 4987684 w 5867400"/>
              <a:gd name="connsiteY44" fmla="*/ 6172200 h 6172200"/>
              <a:gd name="connsiteX45" fmla="*/ 4823129 w 5867400"/>
              <a:gd name="connsiteY45" fmla="*/ 6172200 h 6172200"/>
              <a:gd name="connsiteX46" fmla="*/ 4639235 w 5867400"/>
              <a:gd name="connsiteY46" fmla="*/ 6172200 h 6172200"/>
              <a:gd name="connsiteX47" fmla="*/ 4434929 w 5867400"/>
              <a:gd name="connsiteY47" fmla="*/ 6172200 h 6172200"/>
              <a:gd name="connsiteX48" fmla="*/ 4209136 w 5867400"/>
              <a:gd name="connsiteY48" fmla="*/ 6172200 h 6172200"/>
              <a:gd name="connsiteX49" fmla="*/ 3960781 w 5867400"/>
              <a:gd name="connsiteY49" fmla="*/ 6172200 h 6172200"/>
              <a:gd name="connsiteX50" fmla="*/ 3688791 w 5867400"/>
              <a:gd name="connsiteY50" fmla="*/ 6172200 h 6172200"/>
              <a:gd name="connsiteX51" fmla="*/ 3392091 w 5867400"/>
              <a:gd name="connsiteY51" fmla="*/ 6172200 h 6172200"/>
              <a:gd name="connsiteX52" fmla="*/ 3069606 w 5867400"/>
              <a:gd name="connsiteY52" fmla="*/ 6172200 h 6172200"/>
              <a:gd name="connsiteX53" fmla="*/ 2720262 w 5867400"/>
              <a:gd name="connsiteY53" fmla="*/ 6172200 h 6172200"/>
              <a:gd name="connsiteX54" fmla="*/ 2342985 w 5867400"/>
              <a:gd name="connsiteY54" fmla="*/ 6172200 h 6172200"/>
              <a:gd name="connsiteX55" fmla="*/ 2143536 w 5867400"/>
              <a:gd name="connsiteY55" fmla="*/ 6172200 h 6172200"/>
              <a:gd name="connsiteX56" fmla="*/ 1936701 w 5867400"/>
              <a:gd name="connsiteY56" fmla="*/ 6172200 h 6172200"/>
              <a:gd name="connsiteX57" fmla="*/ 1722345 w 5867400"/>
              <a:gd name="connsiteY57" fmla="*/ 6172200 h 6172200"/>
              <a:gd name="connsiteX58" fmla="*/ 1500334 w 5867400"/>
              <a:gd name="connsiteY58" fmla="*/ 6172200 h 6172200"/>
              <a:gd name="connsiteX59" fmla="*/ 1270535 w 5867400"/>
              <a:gd name="connsiteY59" fmla="*/ 6172200 h 6172200"/>
              <a:gd name="connsiteX60" fmla="*/ 1032812 w 5867400"/>
              <a:gd name="connsiteY60" fmla="*/ 6172200 h 6172200"/>
              <a:gd name="connsiteX61" fmla="*/ 787031 w 5867400"/>
              <a:gd name="connsiteY61" fmla="*/ 6172200 h 6172200"/>
              <a:gd name="connsiteX62" fmla="*/ 533058 w 5867400"/>
              <a:gd name="connsiteY62" fmla="*/ 6172200 h 6172200"/>
              <a:gd name="connsiteX63" fmla="*/ 270760 w 5867400"/>
              <a:gd name="connsiteY63" fmla="*/ 6172200 h 6172200"/>
              <a:gd name="connsiteX64" fmla="*/ 0 w 5867400"/>
              <a:gd name="connsiteY64" fmla="*/ 6172200 h 6172200"/>
              <a:gd name="connsiteX65" fmla="*/ 0 w 5867400"/>
              <a:gd name="connsiteY65" fmla="*/ 6170693 h 6172200"/>
              <a:gd name="connsiteX66" fmla="*/ 0 w 5867400"/>
              <a:gd name="connsiteY66" fmla="*/ 6160145 h 6172200"/>
              <a:gd name="connsiteX67" fmla="*/ 0 w 5867400"/>
              <a:gd name="connsiteY67" fmla="*/ 6131514 h 6172200"/>
              <a:gd name="connsiteX68" fmla="*/ 0 w 5867400"/>
              <a:gd name="connsiteY68" fmla="*/ 6107593 h 6172200"/>
              <a:gd name="connsiteX69" fmla="*/ 0 w 5867400"/>
              <a:gd name="connsiteY69" fmla="*/ 6075760 h 6172200"/>
              <a:gd name="connsiteX70" fmla="*/ 0 w 5867400"/>
              <a:gd name="connsiteY70" fmla="*/ 6034885 h 6172200"/>
              <a:gd name="connsiteX71" fmla="*/ 0 w 5867400"/>
              <a:gd name="connsiteY71" fmla="*/ 5983840 h 6172200"/>
              <a:gd name="connsiteX72" fmla="*/ 0 w 5867400"/>
              <a:gd name="connsiteY72" fmla="*/ 5921492 h 6172200"/>
              <a:gd name="connsiteX73" fmla="*/ 0 w 5867400"/>
              <a:gd name="connsiteY73" fmla="*/ 5846713 h 6172200"/>
              <a:gd name="connsiteX74" fmla="*/ 0 w 5867400"/>
              <a:gd name="connsiteY74" fmla="*/ 5758372 h 6172200"/>
              <a:gd name="connsiteX75" fmla="*/ 0 w 5867400"/>
              <a:gd name="connsiteY75" fmla="*/ 5655339 h 6172200"/>
              <a:gd name="connsiteX76" fmla="*/ 0 w 5867400"/>
              <a:gd name="connsiteY76" fmla="*/ 5536483 h 6172200"/>
              <a:gd name="connsiteX77" fmla="*/ 0 w 5867400"/>
              <a:gd name="connsiteY77" fmla="*/ 5400675 h 6172200"/>
              <a:gd name="connsiteX78" fmla="*/ 0 w 5867400"/>
              <a:gd name="connsiteY78" fmla="*/ 5246785 h 6172200"/>
              <a:gd name="connsiteX79" fmla="*/ 0 w 5867400"/>
              <a:gd name="connsiteY79" fmla="*/ 5073681 h 6172200"/>
              <a:gd name="connsiteX80" fmla="*/ 0 w 5867400"/>
              <a:gd name="connsiteY80" fmla="*/ 4880235 h 6172200"/>
              <a:gd name="connsiteX81" fmla="*/ 0 w 5867400"/>
              <a:gd name="connsiteY81" fmla="*/ 4665315 h 6172200"/>
              <a:gd name="connsiteX82" fmla="*/ 0 w 5867400"/>
              <a:gd name="connsiteY82" fmla="*/ 4427793 h 6172200"/>
              <a:gd name="connsiteX83" fmla="*/ 0 w 5867400"/>
              <a:gd name="connsiteY83" fmla="*/ 4166537 h 6172200"/>
              <a:gd name="connsiteX84" fmla="*/ 0 w 5867400"/>
              <a:gd name="connsiteY84" fmla="*/ 3880417 h 6172200"/>
              <a:gd name="connsiteX85" fmla="*/ 0 w 5867400"/>
              <a:gd name="connsiteY85" fmla="*/ 3568303 h 6172200"/>
              <a:gd name="connsiteX86" fmla="*/ 0 w 5867400"/>
              <a:gd name="connsiteY86" fmla="*/ 3229066 h 6172200"/>
              <a:gd name="connsiteX87" fmla="*/ 0 w 5867400"/>
              <a:gd name="connsiteY87" fmla="*/ 2861574 h 6172200"/>
              <a:gd name="connsiteX88" fmla="*/ 0 w 5867400"/>
              <a:gd name="connsiteY88" fmla="*/ 2464699 h 6172200"/>
              <a:gd name="connsiteX89" fmla="*/ 0 w 5867400"/>
              <a:gd name="connsiteY89" fmla="*/ 2254888 h 6172200"/>
              <a:gd name="connsiteX90" fmla="*/ 0 w 5867400"/>
              <a:gd name="connsiteY90" fmla="*/ 2037308 h 6172200"/>
              <a:gd name="connsiteX91" fmla="*/ 0 w 5867400"/>
              <a:gd name="connsiteY91" fmla="*/ 1811817 h 6172200"/>
              <a:gd name="connsiteX92" fmla="*/ 0 w 5867400"/>
              <a:gd name="connsiteY92" fmla="*/ 1578274 h 6172200"/>
              <a:gd name="connsiteX93" fmla="*/ 0 w 5867400"/>
              <a:gd name="connsiteY93" fmla="*/ 1336536 h 6172200"/>
              <a:gd name="connsiteX94" fmla="*/ 0 w 5867400"/>
              <a:gd name="connsiteY94" fmla="*/ 1086464 h 6172200"/>
              <a:gd name="connsiteX95" fmla="*/ 0 w 5867400"/>
              <a:gd name="connsiteY95" fmla="*/ 827916 h 6172200"/>
              <a:gd name="connsiteX96" fmla="*/ 0 w 5867400"/>
              <a:gd name="connsiteY96" fmla="*/ 560750 h 6172200"/>
              <a:gd name="connsiteX97" fmla="*/ 0 w 5867400"/>
              <a:gd name="connsiteY97" fmla="*/ 284825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5867400" h="6172200">
                <a:moveTo>
                  <a:pt x="0" y="0"/>
                </a:moveTo>
                <a:lnTo>
                  <a:pt x="4953099" y="0"/>
                </a:lnTo>
                <a:cubicBezTo>
                  <a:pt x="5457870" y="0"/>
                  <a:pt x="5867400" y="409533"/>
                  <a:pt x="5867400" y="914306"/>
                </a:cubicBezTo>
                <a:lnTo>
                  <a:pt x="5867400" y="915590"/>
                </a:lnTo>
                <a:lnTo>
                  <a:pt x="5867400" y="924575"/>
                </a:lnTo>
                <a:lnTo>
                  <a:pt x="5867400" y="948965"/>
                </a:lnTo>
                <a:lnTo>
                  <a:pt x="5867400" y="996461"/>
                </a:lnTo>
                <a:lnTo>
                  <a:pt x="5867400" y="1031280"/>
                </a:lnTo>
                <a:lnTo>
                  <a:pt x="5867400" y="1074764"/>
                </a:lnTo>
                <a:lnTo>
                  <a:pt x="5867400" y="1127876"/>
                </a:lnTo>
                <a:lnTo>
                  <a:pt x="5867400" y="1191578"/>
                </a:lnTo>
                <a:lnTo>
                  <a:pt x="5867400" y="1266833"/>
                </a:lnTo>
                <a:lnTo>
                  <a:pt x="5867400" y="1354603"/>
                </a:lnTo>
                <a:lnTo>
                  <a:pt x="5867400" y="1455852"/>
                </a:lnTo>
                <a:lnTo>
                  <a:pt x="5867400" y="1571543"/>
                </a:lnTo>
                <a:lnTo>
                  <a:pt x="5867400" y="1702637"/>
                </a:lnTo>
                <a:lnTo>
                  <a:pt x="5867400" y="1850098"/>
                </a:lnTo>
                <a:lnTo>
                  <a:pt x="5867400" y="2014889"/>
                </a:lnTo>
                <a:lnTo>
                  <a:pt x="5867400" y="2197972"/>
                </a:lnTo>
                <a:lnTo>
                  <a:pt x="5867400" y="2400310"/>
                </a:lnTo>
                <a:lnTo>
                  <a:pt x="5867400" y="2622865"/>
                </a:lnTo>
                <a:lnTo>
                  <a:pt x="5867400" y="2866601"/>
                </a:lnTo>
                <a:lnTo>
                  <a:pt x="5867400" y="3132480"/>
                </a:lnTo>
                <a:lnTo>
                  <a:pt x="5867400" y="3421465"/>
                </a:lnTo>
                <a:lnTo>
                  <a:pt x="5867400" y="3734519"/>
                </a:lnTo>
                <a:lnTo>
                  <a:pt x="5867400" y="4072605"/>
                </a:lnTo>
                <a:lnTo>
                  <a:pt x="5867400" y="4436684"/>
                </a:lnTo>
                <a:lnTo>
                  <a:pt x="5867400" y="4827721"/>
                </a:lnTo>
                <a:lnTo>
                  <a:pt x="5867400" y="5246677"/>
                </a:lnTo>
                <a:lnTo>
                  <a:pt x="5867400" y="5694516"/>
                </a:lnTo>
                <a:lnTo>
                  <a:pt x="5867400" y="6172200"/>
                </a:lnTo>
                <a:lnTo>
                  <a:pt x="5865968" y="6172200"/>
                </a:lnTo>
                <a:lnTo>
                  <a:pt x="5855940" y="6172200"/>
                </a:lnTo>
                <a:lnTo>
                  <a:pt x="5828723" y="6172200"/>
                </a:lnTo>
                <a:lnTo>
                  <a:pt x="5805983" y="6172200"/>
                </a:lnTo>
                <a:lnTo>
                  <a:pt x="5775722" y="6172200"/>
                </a:lnTo>
                <a:lnTo>
                  <a:pt x="5736866" y="6172200"/>
                </a:lnTo>
                <a:lnTo>
                  <a:pt x="5688341" y="6172200"/>
                </a:lnTo>
                <a:lnTo>
                  <a:pt x="5629073" y="6172200"/>
                </a:lnTo>
                <a:lnTo>
                  <a:pt x="5557986" y="6172200"/>
                </a:lnTo>
                <a:lnTo>
                  <a:pt x="5474008" y="6172200"/>
                </a:lnTo>
                <a:lnTo>
                  <a:pt x="5376063" y="6172200"/>
                </a:lnTo>
                <a:lnTo>
                  <a:pt x="5263076" y="6172200"/>
                </a:lnTo>
                <a:lnTo>
                  <a:pt x="5133975" y="6172200"/>
                </a:lnTo>
                <a:lnTo>
                  <a:pt x="4987684" y="6172200"/>
                </a:lnTo>
                <a:lnTo>
                  <a:pt x="4823129" y="6172200"/>
                </a:lnTo>
                <a:lnTo>
                  <a:pt x="4639235" y="6172200"/>
                </a:lnTo>
                <a:lnTo>
                  <a:pt x="4434929" y="6172200"/>
                </a:lnTo>
                <a:lnTo>
                  <a:pt x="4209136" y="6172200"/>
                </a:lnTo>
                <a:lnTo>
                  <a:pt x="3960781" y="6172200"/>
                </a:lnTo>
                <a:lnTo>
                  <a:pt x="3688791" y="6172200"/>
                </a:lnTo>
                <a:lnTo>
                  <a:pt x="3392091" y="6172200"/>
                </a:lnTo>
                <a:lnTo>
                  <a:pt x="3069606" y="6172200"/>
                </a:lnTo>
                <a:lnTo>
                  <a:pt x="2720262" y="6172200"/>
                </a:lnTo>
                <a:lnTo>
                  <a:pt x="2342985" y="6172200"/>
                </a:lnTo>
                <a:lnTo>
                  <a:pt x="2143536" y="6172200"/>
                </a:lnTo>
                <a:lnTo>
                  <a:pt x="1936701" y="6172200"/>
                </a:lnTo>
                <a:lnTo>
                  <a:pt x="1722345" y="6172200"/>
                </a:lnTo>
                <a:lnTo>
                  <a:pt x="1500334" y="6172200"/>
                </a:lnTo>
                <a:lnTo>
                  <a:pt x="1270535" y="6172200"/>
                </a:lnTo>
                <a:lnTo>
                  <a:pt x="1032812" y="6172200"/>
                </a:lnTo>
                <a:lnTo>
                  <a:pt x="787031" y="6172200"/>
                </a:lnTo>
                <a:lnTo>
                  <a:pt x="533058" y="6172200"/>
                </a:lnTo>
                <a:lnTo>
                  <a:pt x="270760" y="6172200"/>
                </a:lnTo>
                <a:lnTo>
                  <a:pt x="0" y="6172200"/>
                </a:lnTo>
                <a:lnTo>
                  <a:pt x="0" y="6170693"/>
                </a:lnTo>
                <a:lnTo>
                  <a:pt x="0" y="6160145"/>
                </a:lnTo>
                <a:lnTo>
                  <a:pt x="0" y="6131514"/>
                </a:lnTo>
                <a:lnTo>
                  <a:pt x="0" y="6107593"/>
                </a:lnTo>
                <a:lnTo>
                  <a:pt x="0" y="6075760"/>
                </a:lnTo>
                <a:lnTo>
                  <a:pt x="0" y="6034885"/>
                </a:lnTo>
                <a:lnTo>
                  <a:pt x="0" y="5983840"/>
                </a:lnTo>
                <a:lnTo>
                  <a:pt x="0" y="5921492"/>
                </a:lnTo>
                <a:lnTo>
                  <a:pt x="0" y="5846713"/>
                </a:lnTo>
                <a:lnTo>
                  <a:pt x="0" y="5758372"/>
                </a:lnTo>
                <a:lnTo>
                  <a:pt x="0" y="5655339"/>
                </a:lnTo>
                <a:lnTo>
                  <a:pt x="0" y="5536483"/>
                </a:lnTo>
                <a:lnTo>
                  <a:pt x="0" y="5400675"/>
                </a:lnTo>
                <a:lnTo>
                  <a:pt x="0" y="5246785"/>
                </a:lnTo>
                <a:lnTo>
                  <a:pt x="0" y="5073681"/>
                </a:lnTo>
                <a:lnTo>
                  <a:pt x="0" y="4880235"/>
                </a:lnTo>
                <a:lnTo>
                  <a:pt x="0" y="4665315"/>
                </a:lnTo>
                <a:lnTo>
                  <a:pt x="0" y="4427793"/>
                </a:lnTo>
                <a:lnTo>
                  <a:pt x="0" y="4166537"/>
                </a:lnTo>
                <a:lnTo>
                  <a:pt x="0" y="3880417"/>
                </a:lnTo>
                <a:lnTo>
                  <a:pt x="0" y="3568303"/>
                </a:lnTo>
                <a:lnTo>
                  <a:pt x="0" y="3229066"/>
                </a:lnTo>
                <a:lnTo>
                  <a:pt x="0" y="2861574"/>
                </a:lnTo>
                <a:lnTo>
                  <a:pt x="0" y="2464699"/>
                </a:lnTo>
                <a:lnTo>
                  <a:pt x="0" y="2254888"/>
                </a:lnTo>
                <a:lnTo>
                  <a:pt x="0" y="2037308"/>
                </a:lnTo>
                <a:lnTo>
                  <a:pt x="0" y="1811817"/>
                </a:lnTo>
                <a:lnTo>
                  <a:pt x="0" y="1578274"/>
                </a:lnTo>
                <a:lnTo>
                  <a:pt x="0" y="1336536"/>
                </a:lnTo>
                <a:lnTo>
                  <a:pt x="0" y="1086464"/>
                </a:lnTo>
                <a:lnTo>
                  <a:pt x="0" y="827916"/>
                </a:lnTo>
                <a:lnTo>
                  <a:pt x="0" y="560750"/>
                </a:lnTo>
                <a:lnTo>
                  <a:pt x="0" y="2848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2" name="02_***Titel 2 (JU-Free)">
            <a:extLst>
              <a:ext uri="{FF2B5EF4-FFF2-40B4-BE49-F238E27FC236}">
                <a16:creationId xmlns:a16="http://schemas.microsoft.com/office/drawing/2014/main" id="{10922033-955A-4B50-8E2E-3FD331D676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73100"/>
            <a:ext cx="5041900" cy="9017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8" name="03_***Tijdelijke aanduiding for tekst 3[PHJU] (JU-Free)">
            <a:extLst>
              <a:ext uri="{FF2B5EF4-FFF2-40B4-BE49-F238E27FC236}">
                <a16:creationId xmlns:a16="http://schemas.microsoft.com/office/drawing/2014/main" id="{AFE30B5B-BFEA-4A65-AF56-2457BF6706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752600"/>
            <a:ext cx="5041900" cy="4394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[Tekst]</a:t>
            </a:r>
          </a:p>
        </p:txBody>
      </p:sp>
      <p:sp>
        <p:nvSpPr>
          <p:cNvPr id="9" name="Rijkswaterstaat footer 4">
            <a:extLst>
              <a:ext uri="{FF2B5EF4-FFF2-40B4-BE49-F238E27FC236}">
                <a16:creationId xmlns:a16="http://schemas.microsoft.com/office/drawing/2014/main" id="{F3F6B178-9C0A-49B7-88D0-7A70FCB4E52E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5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6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32843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1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[PHJU] (JU-Free)">
            <a:extLst>
              <a:ext uri="{FF2B5EF4-FFF2-40B4-BE49-F238E27FC236}">
                <a16:creationId xmlns:a16="http://schemas.microsoft.com/office/drawing/2014/main" id="{66585EC5-4175-42E9-B2BD-E03D1ACEC43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34800" cy="6172200"/>
          </a:xfrm>
          <a:custGeom>
            <a:avLst/>
            <a:gdLst>
              <a:gd name="connsiteX0" fmla="*/ 3911600 w 11734800"/>
              <a:gd name="connsiteY0" fmla="*/ 0 h 6172200"/>
              <a:gd name="connsiteX1" fmla="*/ 10820400 w 11734800"/>
              <a:gd name="connsiteY1" fmla="*/ 0 h 6172200"/>
              <a:gd name="connsiteX2" fmla="*/ 11734800 w 11734800"/>
              <a:gd name="connsiteY2" fmla="*/ 914494 h 6172200"/>
              <a:gd name="connsiteX3" fmla="*/ 11734800 w 11734800"/>
              <a:gd name="connsiteY3" fmla="*/ 915778 h 6172200"/>
              <a:gd name="connsiteX4" fmla="*/ 11734800 w 11734800"/>
              <a:gd name="connsiteY4" fmla="*/ 924763 h 6172200"/>
              <a:gd name="connsiteX5" fmla="*/ 11734800 w 11734800"/>
              <a:gd name="connsiteY5" fmla="*/ 949152 h 6172200"/>
              <a:gd name="connsiteX6" fmla="*/ 11734800 w 11734800"/>
              <a:gd name="connsiteY6" fmla="*/ 969529 h 6172200"/>
              <a:gd name="connsiteX7" fmla="*/ 11734800 w 11734800"/>
              <a:gd name="connsiteY7" fmla="*/ 996646 h 6172200"/>
              <a:gd name="connsiteX8" fmla="*/ 11734800 w 11734800"/>
              <a:gd name="connsiteY8" fmla="*/ 1031464 h 6172200"/>
              <a:gd name="connsiteX9" fmla="*/ 11734800 w 11734800"/>
              <a:gd name="connsiteY9" fmla="*/ 1074947 h 6172200"/>
              <a:gd name="connsiteX10" fmla="*/ 11734800 w 11734800"/>
              <a:gd name="connsiteY10" fmla="*/ 1128056 h 6172200"/>
              <a:gd name="connsiteX11" fmla="*/ 11734800 w 11734800"/>
              <a:gd name="connsiteY11" fmla="*/ 1191756 h 6172200"/>
              <a:gd name="connsiteX12" fmla="*/ 11734800 w 11734800"/>
              <a:gd name="connsiteY12" fmla="*/ 1267008 h 6172200"/>
              <a:gd name="connsiteX13" fmla="*/ 11734800 w 11734800"/>
              <a:gd name="connsiteY13" fmla="*/ 1354776 h 6172200"/>
              <a:gd name="connsiteX14" fmla="*/ 11734800 w 11734800"/>
              <a:gd name="connsiteY14" fmla="*/ 1456021 h 6172200"/>
              <a:gd name="connsiteX15" fmla="*/ 11734800 w 11734800"/>
              <a:gd name="connsiteY15" fmla="*/ 1571707 h 6172200"/>
              <a:gd name="connsiteX16" fmla="*/ 11734800 w 11734800"/>
              <a:gd name="connsiteY16" fmla="*/ 1702797 h 6172200"/>
              <a:gd name="connsiteX17" fmla="*/ 11734800 w 11734800"/>
              <a:gd name="connsiteY17" fmla="*/ 1850253 h 6172200"/>
              <a:gd name="connsiteX18" fmla="*/ 11734800 w 11734800"/>
              <a:gd name="connsiteY18" fmla="*/ 2015037 h 6172200"/>
              <a:gd name="connsiteX19" fmla="*/ 11734800 w 11734800"/>
              <a:gd name="connsiteY19" fmla="*/ 2198114 h 6172200"/>
              <a:gd name="connsiteX20" fmla="*/ 11734800 w 11734800"/>
              <a:gd name="connsiteY20" fmla="*/ 2400444 h 6172200"/>
              <a:gd name="connsiteX21" fmla="*/ 11734800 w 11734800"/>
              <a:gd name="connsiteY21" fmla="*/ 2622992 h 6172200"/>
              <a:gd name="connsiteX22" fmla="*/ 11734800 w 11734800"/>
              <a:gd name="connsiteY22" fmla="*/ 2866719 h 6172200"/>
              <a:gd name="connsiteX23" fmla="*/ 11734800 w 11734800"/>
              <a:gd name="connsiteY23" fmla="*/ 3132589 h 6172200"/>
              <a:gd name="connsiteX24" fmla="*/ 11734800 w 11734800"/>
              <a:gd name="connsiteY24" fmla="*/ 3421564 h 6172200"/>
              <a:gd name="connsiteX25" fmla="*/ 11734800 w 11734800"/>
              <a:gd name="connsiteY25" fmla="*/ 3734606 h 6172200"/>
              <a:gd name="connsiteX26" fmla="*/ 11734800 w 11734800"/>
              <a:gd name="connsiteY26" fmla="*/ 4072680 h 6172200"/>
              <a:gd name="connsiteX27" fmla="*/ 11734800 w 11734800"/>
              <a:gd name="connsiteY27" fmla="*/ 4436746 h 6172200"/>
              <a:gd name="connsiteX28" fmla="*/ 11734800 w 11734800"/>
              <a:gd name="connsiteY28" fmla="*/ 4827769 h 6172200"/>
              <a:gd name="connsiteX29" fmla="*/ 11734800 w 11734800"/>
              <a:gd name="connsiteY29" fmla="*/ 5246710 h 6172200"/>
              <a:gd name="connsiteX30" fmla="*/ 11734800 w 11734800"/>
              <a:gd name="connsiteY30" fmla="*/ 5694533 h 6172200"/>
              <a:gd name="connsiteX31" fmla="*/ 11734800 w 11734800"/>
              <a:gd name="connsiteY31" fmla="*/ 5929576 h 6172200"/>
              <a:gd name="connsiteX32" fmla="*/ 11734800 w 11734800"/>
              <a:gd name="connsiteY32" fmla="*/ 6172200 h 6172200"/>
              <a:gd name="connsiteX33" fmla="*/ 11731935 w 11734800"/>
              <a:gd name="connsiteY33" fmla="*/ 6172200 h 6172200"/>
              <a:gd name="connsiteX34" fmla="*/ 11711881 w 11734800"/>
              <a:gd name="connsiteY34" fmla="*/ 6172200 h 6172200"/>
              <a:gd name="connsiteX35" fmla="*/ 11657447 w 11734800"/>
              <a:gd name="connsiteY35" fmla="*/ 6172200 h 6172200"/>
              <a:gd name="connsiteX36" fmla="*/ 11611966 w 11734800"/>
              <a:gd name="connsiteY36" fmla="*/ 6172200 h 6172200"/>
              <a:gd name="connsiteX37" fmla="*/ 11551444 w 11734800"/>
              <a:gd name="connsiteY37" fmla="*/ 6172200 h 6172200"/>
              <a:gd name="connsiteX38" fmla="*/ 11473732 w 11734800"/>
              <a:gd name="connsiteY38" fmla="*/ 6172200 h 6172200"/>
              <a:gd name="connsiteX39" fmla="*/ 11376682 w 11734800"/>
              <a:gd name="connsiteY39" fmla="*/ 6172200 h 6172200"/>
              <a:gd name="connsiteX40" fmla="*/ 11258145 w 11734800"/>
              <a:gd name="connsiteY40" fmla="*/ 6172200 h 6172200"/>
              <a:gd name="connsiteX41" fmla="*/ 11115973 w 11734800"/>
              <a:gd name="connsiteY41" fmla="*/ 6172200 h 6172200"/>
              <a:gd name="connsiteX42" fmla="*/ 10948016 w 11734800"/>
              <a:gd name="connsiteY42" fmla="*/ 6172200 h 6172200"/>
              <a:gd name="connsiteX43" fmla="*/ 10752125 w 11734800"/>
              <a:gd name="connsiteY43" fmla="*/ 6172200 h 6172200"/>
              <a:gd name="connsiteX44" fmla="*/ 10526153 w 11734800"/>
              <a:gd name="connsiteY44" fmla="*/ 6172200 h 6172200"/>
              <a:gd name="connsiteX45" fmla="*/ 10267950 w 11734800"/>
              <a:gd name="connsiteY45" fmla="*/ 6172200 h 6172200"/>
              <a:gd name="connsiteX46" fmla="*/ 9975368 w 11734800"/>
              <a:gd name="connsiteY46" fmla="*/ 6172200 h 6172200"/>
              <a:gd name="connsiteX47" fmla="*/ 9646258 w 11734800"/>
              <a:gd name="connsiteY47" fmla="*/ 6172200 h 6172200"/>
              <a:gd name="connsiteX48" fmla="*/ 9278471 w 11734800"/>
              <a:gd name="connsiteY48" fmla="*/ 6172200 h 6172200"/>
              <a:gd name="connsiteX49" fmla="*/ 8869859 w 11734800"/>
              <a:gd name="connsiteY49" fmla="*/ 6172200 h 6172200"/>
              <a:gd name="connsiteX50" fmla="*/ 8418272 w 11734800"/>
              <a:gd name="connsiteY50" fmla="*/ 6172200 h 6172200"/>
              <a:gd name="connsiteX51" fmla="*/ 7921563 w 11734800"/>
              <a:gd name="connsiteY51" fmla="*/ 6172200 h 6172200"/>
              <a:gd name="connsiteX52" fmla="*/ 7377583 w 11734800"/>
              <a:gd name="connsiteY52" fmla="*/ 6172200 h 6172200"/>
              <a:gd name="connsiteX53" fmla="*/ 6784182 w 11734800"/>
              <a:gd name="connsiteY53" fmla="*/ 6172200 h 6172200"/>
              <a:gd name="connsiteX54" fmla="*/ 6139212 w 11734800"/>
              <a:gd name="connsiteY54" fmla="*/ 6172200 h 6172200"/>
              <a:gd name="connsiteX55" fmla="*/ 5440524 w 11734800"/>
              <a:gd name="connsiteY55" fmla="*/ 6172200 h 6172200"/>
              <a:gd name="connsiteX56" fmla="*/ 5070365 w 11734800"/>
              <a:gd name="connsiteY56" fmla="*/ 6172200 h 6172200"/>
              <a:gd name="connsiteX57" fmla="*/ 4685970 w 11734800"/>
              <a:gd name="connsiteY57" fmla="*/ 6172200 h 6172200"/>
              <a:gd name="connsiteX58" fmla="*/ 4287072 w 11734800"/>
              <a:gd name="connsiteY58" fmla="*/ 6172200 h 6172200"/>
              <a:gd name="connsiteX59" fmla="*/ 3873401 w 11734800"/>
              <a:gd name="connsiteY59" fmla="*/ 6172200 h 6172200"/>
              <a:gd name="connsiteX60" fmla="*/ 3444690 w 11734800"/>
              <a:gd name="connsiteY60" fmla="*/ 6172200 h 6172200"/>
              <a:gd name="connsiteX61" fmla="*/ 3000668 w 11734800"/>
              <a:gd name="connsiteY61" fmla="*/ 6172200 h 6172200"/>
              <a:gd name="connsiteX62" fmla="*/ 2541069 w 11734800"/>
              <a:gd name="connsiteY62" fmla="*/ 6172200 h 6172200"/>
              <a:gd name="connsiteX63" fmla="*/ 2065623 w 11734800"/>
              <a:gd name="connsiteY63" fmla="*/ 6172200 h 6172200"/>
              <a:gd name="connsiteX64" fmla="*/ 1574062 w 11734800"/>
              <a:gd name="connsiteY64" fmla="*/ 6172200 h 6172200"/>
              <a:gd name="connsiteX65" fmla="*/ 1066117 w 11734800"/>
              <a:gd name="connsiteY65" fmla="*/ 6172200 h 6172200"/>
              <a:gd name="connsiteX66" fmla="*/ 541519 w 11734800"/>
              <a:gd name="connsiteY66" fmla="*/ 6172200 h 6172200"/>
              <a:gd name="connsiteX67" fmla="*/ 0 w 11734800"/>
              <a:gd name="connsiteY67" fmla="*/ 6172200 h 6172200"/>
              <a:gd name="connsiteX68" fmla="*/ 0 w 11734800"/>
              <a:gd name="connsiteY68" fmla="*/ 6171482 h 6172200"/>
              <a:gd name="connsiteX69" fmla="*/ 0 w 11734800"/>
              <a:gd name="connsiteY69" fmla="*/ 6166452 h 6172200"/>
              <a:gd name="connsiteX70" fmla="*/ 0 w 11734800"/>
              <a:gd name="connsiteY70" fmla="*/ 6152800 h 6172200"/>
              <a:gd name="connsiteX71" fmla="*/ 0 w 11734800"/>
              <a:gd name="connsiteY71" fmla="*/ 6126214 h 6172200"/>
              <a:gd name="connsiteX72" fmla="*/ 0 w 11734800"/>
              <a:gd name="connsiteY72" fmla="*/ 6082383 h 6172200"/>
              <a:gd name="connsiteX73" fmla="*/ 0 w 11734800"/>
              <a:gd name="connsiteY73" fmla="*/ 6016996 h 6172200"/>
              <a:gd name="connsiteX74" fmla="*/ 0 w 11734800"/>
              <a:gd name="connsiteY74" fmla="*/ 5974872 h 6172200"/>
              <a:gd name="connsiteX75" fmla="*/ 0 w 11734800"/>
              <a:gd name="connsiteY75" fmla="*/ 5925741 h 6172200"/>
              <a:gd name="connsiteX76" fmla="*/ 0 w 11734800"/>
              <a:gd name="connsiteY76" fmla="*/ 5869067 h 6172200"/>
              <a:gd name="connsiteX77" fmla="*/ 0 w 11734800"/>
              <a:gd name="connsiteY77" fmla="*/ 5804308 h 6172200"/>
              <a:gd name="connsiteX78" fmla="*/ 0 w 11734800"/>
              <a:gd name="connsiteY78" fmla="*/ 5730928 h 6172200"/>
              <a:gd name="connsiteX79" fmla="*/ 0 w 11734800"/>
              <a:gd name="connsiteY79" fmla="*/ 5648386 h 6172200"/>
              <a:gd name="connsiteX80" fmla="*/ 0 w 11734800"/>
              <a:gd name="connsiteY80" fmla="*/ 5556143 h 6172200"/>
              <a:gd name="connsiteX81" fmla="*/ 0 w 11734800"/>
              <a:gd name="connsiteY81" fmla="*/ 5453662 h 6172200"/>
              <a:gd name="connsiteX82" fmla="*/ 0 w 11734800"/>
              <a:gd name="connsiteY82" fmla="*/ 5340402 h 6172200"/>
              <a:gd name="connsiteX83" fmla="*/ 0 w 11734800"/>
              <a:gd name="connsiteY83" fmla="*/ 5215825 h 6172200"/>
              <a:gd name="connsiteX84" fmla="*/ 0 w 11734800"/>
              <a:gd name="connsiteY84" fmla="*/ 5079393 h 6172200"/>
              <a:gd name="connsiteX85" fmla="*/ 0 w 11734800"/>
              <a:gd name="connsiteY85" fmla="*/ 4930566 h 6172200"/>
              <a:gd name="connsiteX86" fmla="*/ 0 w 11734800"/>
              <a:gd name="connsiteY86" fmla="*/ 4768805 h 6172200"/>
              <a:gd name="connsiteX87" fmla="*/ 0 w 11734800"/>
              <a:gd name="connsiteY87" fmla="*/ 4593571 h 6172200"/>
              <a:gd name="connsiteX88" fmla="*/ 0 w 11734800"/>
              <a:gd name="connsiteY88" fmla="*/ 4404326 h 6172200"/>
              <a:gd name="connsiteX89" fmla="*/ 0 w 11734800"/>
              <a:gd name="connsiteY89" fmla="*/ 4200530 h 6172200"/>
              <a:gd name="connsiteX90" fmla="*/ 0 w 11734800"/>
              <a:gd name="connsiteY90" fmla="*/ 3981646 h 6172200"/>
              <a:gd name="connsiteX91" fmla="*/ 0 w 11734800"/>
              <a:gd name="connsiteY91" fmla="*/ 3747132 h 6172200"/>
              <a:gd name="connsiteX92" fmla="*/ 0 w 11734800"/>
              <a:gd name="connsiteY92" fmla="*/ 3496452 h 6172200"/>
              <a:gd name="connsiteX93" fmla="*/ 0 w 11734800"/>
              <a:gd name="connsiteY93" fmla="*/ 3229066 h 6172200"/>
              <a:gd name="connsiteX94" fmla="*/ 0 w 11734800"/>
              <a:gd name="connsiteY94" fmla="*/ 3086100 h 6172200"/>
              <a:gd name="connsiteX95" fmla="*/ 2997200 w 11734800"/>
              <a:gd name="connsiteY95" fmla="*/ 3086100 h 6172200"/>
              <a:gd name="connsiteX96" fmla="*/ 3911600 w 11734800"/>
              <a:gd name="connsiteY96" fmla="*/ 2171700 h 6172200"/>
              <a:gd name="connsiteX97" fmla="*/ 3911600 w 11734800"/>
              <a:gd name="connsiteY97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1734800" h="6172200">
                <a:moveTo>
                  <a:pt x="3911600" y="0"/>
                </a:moveTo>
                <a:lnTo>
                  <a:pt x="10820400" y="0"/>
                </a:lnTo>
                <a:cubicBezTo>
                  <a:pt x="11325225" y="0"/>
                  <a:pt x="11734800" y="409300"/>
                  <a:pt x="11734800" y="914494"/>
                </a:cubicBezTo>
                <a:lnTo>
                  <a:pt x="11734800" y="915778"/>
                </a:lnTo>
                <a:lnTo>
                  <a:pt x="11734800" y="924763"/>
                </a:lnTo>
                <a:lnTo>
                  <a:pt x="11734800" y="949152"/>
                </a:lnTo>
                <a:lnTo>
                  <a:pt x="11734800" y="969529"/>
                </a:lnTo>
                <a:lnTo>
                  <a:pt x="11734800" y="996646"/>
                </a:lnTo>
                <a:lnTo>
                  <a:pt x="11734800" y="1031464"/>
                </a:lnTo>
                <a:lnTo>
                  <a:pt x="11734800" y="1074947"/>
                </a:lnTo>
                <a:lnTo>
                  <a:pt x="11734800" y="1128056"/>
                </a:lnTo>
                <a:lnTo>
                  <a:pt x="11734800" y="1191756"/>
                </a:lnTo>
                <a:lnTo>
                  <a:pt x="11734800" y="1267008"/>
                </a:lnTo>
                <a:lnTo>
                  <a:pt x="11734800" y="1354776"/>
                </a:lnTo>
                <a:lnTo>
                  <a:pt x="11734800" y="1456021"/>
                </a:lnTo>
                <a:lnTo>
                  <a:pt x="11734800" y="1571707"/>
                </a:lnTo>
                <a:lnTo>
                  <a:pt x="11734800" y="1702797"/>
                </a:lnTo>
                <a:lnTo>
                  <a:pt x="11734800" y="1850253"/>
                </a:lnTo>
                <a:lnTo>
                  <a:pt x="11734800" y="2015037"/>
                </a:lnTo>
                <a:lnTo>
                  <a:pt x="11734800" y="2198114"/>
                </a:lnTo>
                <a:lnTo>
                  <a:pt x="11734800" y="2400444"/>
                </a:lnTo>
                <a:lnTo>
                  <a:pt x="11734800" y="2622992"/>
                </a:lnTo>
                <a:lnTo>
                  <a:pt x="11734800" y="2866719"/>
                </a:lnTo>
                <a:lnTo>
                  <a:pt x="11734800" y="3132589"/>
                </a:lnTo>
                <a:lnTo>
                  <a:pt x="11734800" y="3421564"/>
                </a:lnTo>
                <a:lnTo>
                  <a:pt x="11734800" y="3734606"/>
                </a:lnTo>
                <a:lnTo>
                  <a:pt x="11734800" y="4072680"/>
                </a:lnTo>
                <a:lnTo>
                  <a:pt x="11734800" y="4436746"/>
                </a:lnTo>
                <a:lnTo>
                  <a:pt x="11734800" y="4827769"/>
                </a:lnTo>
                <a:lnTo>
                  <a:pt x="11734800" y="5246710"/>
                </a:lnTo>
                <a:lnTo>
                  <a:pt x="11734800" y="5694533"/>
                </a:lnTo>
                <a:lnTo>
                  <a:pt x="11734800" y="5929576"/>
                </a:lnTo>
                <a:lnTo>
                  <a:pt x="11734800" y="6172200"/>
                </a:lnTo>
                <a:lnTo>
                  <a:pt x="11731935" y="6172200"/>
                </a:lnTo>
                <a:lnTo>
                  <a:pt x="11711881" y="6172200"/>
                </a:lnTo>
                <a:lnTo>
                  <a:pt x="11657447" y="6172200"/>
                </a:lnTo>
                <a:lnTo>
                  <a:pt x="11611966" y="6172200"/>
                </a:lnTo>
                <a:lnTo>
                  <a:pt x="11551444" y="6172200"/>
                </a:lnTo>
                <a:lnTo>
                  <a:pt x="11473732" y="6172200"/>
                </a:lnTo>
                <a:lnTo>
                  <a:pt x="11376682" y="6172200"/>
                </a:lnTo>
                <a:lnTo>
                  <a:pt x="11258145" y="6172200"/>
                </a:lnTo>
                <a:lnTo>
                  <a:pt x="11115973" y="6172200"/>
                </a:lnTo>
                <a:lnTo>
                  <a:pt x="10948016" y="6172200"/>
                </a:lnTo>
                <a:lnTo>
                  <a:pt x="10752125" y="6172200"/>
                </a:lnTo>
                <a:lnTo>
                  <a:pt x="10526153" y="6172200"/>
                </a:lnTo>
                <a:lnTo>
                  <a:pt x="10267950" y="6172200"/>
                </a:lnTo>
                <a:lnTo>
                  <a:pt x="9975368" y="6172200"/>
                </a:lnTo>
                <a:lnTo>
                  <a:pt x="9646258" y="6172200"/>
                </a:lnTo>
                <a:lnTo>
                  <a:pt x="9278471" y="6172200"/>
                </a:lnTo>
                <a:lnTo>
                  <a:pt x="8869859" y="6172200"/>
                </a:lnTo>
                <a:lnTo>
                  <a:pt x="8418272" y="6172200"/>
                </a:lnTo>
                <a:lnTo>
                  <a:pt x="7921563" y="6172200"/>
                </a:lnTo>
                <a:lnTo>
                  <a:pt x="7377583" y="6172200"/>
                </a:lnTo>
                <a:lnTo>
                  <a:pt x="6784182" y="6172200"/>
                </a:lnTo>
                <a:lnTo>
                  <a:pt x="6139212" y="6172200"/>
                </a:lnTo>
                <a:lnTo>
                  <a:pt x="5440524" y="6172200"/>
                </a:lnTo>
                <a:lnTo>
                  <a:pt x="5070365" y="6172200"/>
                </a:lnTo>
                <a:lnTo>
                  <a:pt x="4685970" y="6172200"/>
                </a:lnTo>
                <a:lnTo>
                  <a:pt x="4287072" y="6172200"/>
                </a:lnTo>
                <a:lnTo>
                  <a:pt x="3873401" y="6172200"/>
                </a:lnTo>
                <a:lnTo>
                  <a:pt x="3444690" y="6172200"/>
                </a:lnTo>
                <a:lnTo>
                  <a:pt x="3000668" y="6172200"/>
                </a:lnTo>
                <a:lnTo>
                  <a:pt x="2541069" y="6172200"/>
                </a:lnTo>
                <a:lnTo>
                  <a:pt x="2065623" y="6172200"/>
                </a:lnTo>
                <a:lnTo>
                  <a:pt x="1574062" y="6172200"/>
                </a:lnTo>
                <a:lnTo>
                  <a:pt x="1066117" y="6172200"/>
                </a:lnTo>
                <a:lnTo>
                  <a:pt x="541519" y="6172200"/>
                </a:lnTo>
                <a:lnTo>
                  <a:pt x="0" y="6172200"/>
                </a:lnTo>
                <a:lnTo>
                  <a:pt x="0" y="6171482"/>
                </a:lnTo>
                <a:lnTo>
                  <a:pt x="0" y="6166452"/>
                </a:lnTo>
                <a:lnTo>
                  <a:pt x="0" y="6152800"/>
                </a:lnTo>
                <a:lnTo>
                  <a:pt x="0" y="6126214"/>
                </a:lnTo>
                <a:lnTo>
                  <a:pt x="0" y="6082383"/>
                </a:lnTo>
                <a:lnTo>
                  <a:pt x="0" y="6016996"/>
                </a:lnTo>
                <a:lnTo>
                  <a:pt x="0" y="5974872"/>
                </a:lnTo>
                <a:lnTo>
                  <a:pt x="0" y="5925741"/>
                </a:lnTo>
                <a:lnTo>
                  <a:pt x="0" y="5869067"/>
                </a:lnTo>
                <a:lnTo>
                  <a:pt x="0" y="5804308"/>
                </a:lnTo>
                <a:lnTo>
                  <a:pt x="0" y="5730928"/>
                </a:lnTo>
                <a:lnTo>
                  <a:pt x="0" y="5648386"/>
                </a:lnTo>
                <a:lnTo>
                  <a:pt x="0" y="5556143"/>
                </a:lnTo>
                <a:lnTo>
                  <a:pt x="0" y="5453662"/>
                </a:lnTo>
                <a:lnTo>
                  <a:pt x="0" y="5340402"/>
                </a:lnTo>
                <a:lnTo>
                  <a:pt x="0" y="5215825"/>
                </a:lnTo>
                <a:lnTo>
                  <a:pt x="0" y="5079393"/>
                </a:lnTo>
                <a:lnTo>
                  <a:pt x="0" y="4930566"/>
                </a:lnTo>
                <a:lnTo>
                  <a:pt x="0" y="4768805"/>
                </a:lnTo>
                <a:lnTo>
                  <a:pt x="0" y="4593571"/>
                </a:lnTo>
                <a:lnTo>
                  <a:pt x="0" y="4404326"/>
                </a:lnTo>
                <a:lnTo>
                  <a:pt x="0" y="4200530"/>
                </a:lnTo>
                <a:lnTo>
                  <a:pt x="0" y="3981646"/>
                </a:lnTo>
                <a:lnTo>
                  <a:pt x="0" y="3747132"/>
                </a:lnTo>
                <a:lnTo>
                  <a:pt x="0" y="3496452"/>
                </a:lnTo>
                <a:lnTo>
                  <a:pt x="0" y="3229066"/>
                </a:lnTo>
                <a:lnTo>
                  <a:pt x="0" y="3086100"/>
                </a:lnTo>
                <a:cubicBezTo>
                  <a:pt x="2997200" y="3086100"/>
                  <a:pt x="2997200" y="3086100"/>
                  <a:pt x="2997200" y="3086100"/>
                </a:cubicBezTo>
                <a:cubicBezTo>
                  <a:pt x="3502025" y="3086100"/>
                  <a:pt x="3911600" y="2676525"/>
                  <a:pt x="3911600" y="2171700"/>
                </a:cubicBezTo>
                <a:cubicBezTo>
                  <a:pt x="3911600" y="0"/>
                  <a:pt x="3911600" y="0"/>
                  <a:pt x="3911600" y="0"/>
                </a:cubicBez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104F0E72-0F26-4CAA-B11C-D7A81540A8A3}"/>
              </a:ext>
            </a:extLst>
          </p:cNvPr>
          <p:cNvSpPr>
            <a:spLocks noSelect="1"/>
          </p:cNvSpPr>
          <p:nvPr userDrawn="1"/>
        </p:nvSpPr>
        <p:spPr bwMode="ltGray">
          <a:xfrm>
            <a:off x="228600" y="228600"/>
            <a:ext cx="3911600" cy="3086100"/>
          </a:xfrm>
          <a:custGeom>
            <a:avLst/>
            <a:gdLst>
              <a:gd name="T0" fmla="*/ 0 w 12320"/>
              <a:gd name="T1" fmla="*/ 0 h 9720"/>
              <a:gd name="T2" fmla="*/ 0 w 12320"/>
              <a:gd name="T3" fmla="*/ 9720 h 9720"/>
              <a:gd name="T4" fmla="*/ 9440 w 12320"/>
              <a:gd name="T5" fmla="*/ 9720 h 9720"/>
              <a:gd name="T6" fmla="*/ 12320 w 12320"/>
              <a:gd name="T7" fmla="*/ 6840 h 9720"/>
              <a:gd name="T8" fmla="*/ 12320 w 12320"/>
              <a:gd name="T9" fmla="*/ 0 h 9720"/>
              <a:gd name="T10" fmla="*/ 0 w 12320"/>
              <a:gd name="T11" fmla="*/ 0 h 9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0" h="9720">
                <a:moveTo>
                  <a:pt x="0" y="0"/>
                </a:moveTo>
                <a:cubicBezTo>
                  <a:pt x="0" y="9720"/>
                  <a:pt x="0" y="9720"/>
                  <a:pt x="0" y="9720"/>
                </a:cubicBezTo>
                <a:cubicBezTo>
                  <a:pt x="9440" y="9720"/>
                  <a:pt x="9440" y="9720"/>
                  <a:pt x="9440" y="9720"/>
                </a:cubicBezTo>
                <a:cubicBezTo>
                  <a:pt x="11030" y="9720"/>
                  <a:pt x="12320" y="8430"/>
                  <a:pt x="12320" y="6840"/>
                </a:cubicBezTo>
                <a:cubicBezTo>
                  <a:pt x="12320" y="0"/>
                  <a:pt x="12320" y="0"/>
                  <a:pt x="1232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54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596900"/>
            <a:ext cx="29083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939800"/>
            <a:ext cx="2908300" cy="2057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4CDECD30-6A43-45E9-8462-C302D6E885D6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816824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2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[PHJU] (JU-Free)">
            <a:extLst>
              <a:ext uri="{FF2B5EF4-FFF2-40B4-BE49-F238E27FC236}">
                <a16:creationId xmlns:a16="http://schemas.microsoft.com/office/drawing/2014/main" id="{B717F48C-AF1C-4707-9D1F-1CFEB92F852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34800" cy="6170613"/>
          </a:xfrm>
          <a:custGeom>
            <a:avLst/>
            <a:gdLst>
              <a:gd name="connsiteX0" fmla="*/ 0 w 11734800"/>
              <a:gd name="connsiteY0" fmla="*/ 0 h 6170613"/>
              <a:gd name="connsiteX1" fmla="*/ 10820400 w 11734800"/>
              <a:gd name="connsiteY1" fmla="*/ 0 h 6170613"/>
              <a:gd name="connsiteX2" fmla="*/ 11734800 w 11734800"/>
              <a:gd name="connsiteY2" fmla="*/ 914259 h 6170613"/>
              <a:gd name="connsiteX3" fmla="*/ 11734800 w 11734800"/>
              <a:gd name="connsiteY3" fmla="*/ 918071 h 6170613"/>
              <a:gd name="connsiteX4" fmla="*/ 11734800 w 11734800"/>
              <a:gd name="connsiteY4" fmla="*/ 927125 h 6170613"/>
              <a:gd name="connsiteX5" fmla="*/ 11734800 w 11734800"/>
              <a:gd name="connsiteY5" fmla="*/ 944755 h 6170613"/>
              <a:gd name="connsiteX6" fmla="*/ 11734800 w 11734800"/>
              <a:gd name="connsiteY6" fmla="*/ 973821 h 6170613"/>
              <a:gd name="connsiteX7" fmla="*/ 11734800 w 11734800"/>
              <a:gd name="connsiteY7" fmla="*/ 1017182 h 6170613"/>
              <a:gd name="connsiteX8" fmla="*/ 11734800 w 11734800"/>
              <a:gd name="connsiteY8" fmla="*/ 1077697 h 6170613"/>
              <a:gd name="connsiteX9" fmla="*/ 11734800 w 11734800"/>
              <a:gd name="connsiteY9" fmla="*/ 1158225 h 6170613"/>
              <a:gd name="connsiteX10" fmla="*/ 11734800 w 11734800"/>
              <a:gd name="connsiteY10" fmla="*/ 1261624 h 6170613"/>
              <a:gd name="connsiteX11" fmla="*/ 11734800 w 11734800"/>
              <a:gd name="connsiteY11" fmla="*/ 1390754 h 6170613"/>
              <a:gd name="connsiteX12" fmla="*/ 11734800 w 11734800"/>
              <a:gd name="connsiteY12" fmla="*/ 1465862 h 6170613"/>
              <a:gd name="connsiteX13" fmla="*/ 11734800 w 11734800"/>
              <a:gd name="connsiteY13" fmla="*/ 1548474 h 6170613"/>
              <a:gd name="connsiteX14" fmla="*/ 11734800 w 11734800"/>
              <a:gd name="connsiteY14" fmla="*/ 1638948 h 6170613"/>
              <a:gd name="connsiteX15" fmla="*/ 11734800 w 11734800"/>
              <a:gd name="connsiteY15" fmla="*/ 1737642 h 6170613"/>
              <a:gd name="connsiteX16" fmla="*/ 11734800 w 11734800"/>
              <a:gd name="connsiteY16" fmla="*/ 1844913 h 6170613"/>
              <a:gd name="connsiteX17" fmla="*/ 11734800 w 11734800"/>
              <a:gd name="connsiteY17" fmla="*/ 1961118 h 6170613"/>
              <a:gd name="connsiteX18" fmla="*/ 11734800 w 11734800"/>
              <a:gd name="connsiteY18" fmla="*/ 2086615 h 6170613"/>
              <a:gd name="connsiteX19" fmla="*/ 11734800 w 11734800"/>
              <a:gd name="connsiteY19" fmla="*/ 2221761 h 6170613"/>
              <a:gd name="connsiteX20" fmla="*/ 11734800 w 11734800"/>
              <a:gd name="connsiteY20" fmla="*/ 2366913 h 6170613"/>
              <a:gd name="connsiteX21" fmla="*/ 11734800 w 11734800"/>
              <a:gd name="connsiteY21" fmla="*/ 2522429 h 6170613"/>
              <a:gd name="connsiteX22" fmla="*/ 11734800 w 11734800"/>
              <a:gd name="connsiteY22" fmla="*/ 2688667 h 6170613"/>
              <a:gd name="connsiteX23" fmla="*/ 11734800 w 11734800"/>
              <a:gd name="connsiteY23" fmla="*/ 2865982 h 6170613"/>
              <a:gd name="connsiteX24" fmla="*/ 11734800 w 11734800"/>
              <a:gd name="connsiteY24" fmla="*/ 3086100 h 6170613"/>
              <a:gd name="connsiteX25" fmla="*/ 8737600 w 11734800"/>
              <a:gd name="connsiteY25" fmla="*/ 3086100 h 6170613"/>
              <a:gd name="connsiteX26" fmla="*/ 7823200 w 11734800"/>
              <a:gd name="connsiteY26" fmla="*/ 4000500 h 6170613"/>
              <a:gd name="connsiteX27" fmla="*/ 7823200 w 11734800"/>
              <a:gd name="connsiteY27" fmla="*/ 6167959 h 6170613"/>
              <a:gd name="connsiteX28" fmla="*/ 7823200 w 11734800"/>
              <a:gd name="connsiteY28" fmla="*/ 6170613 h 6170613"/>
              <a:gd name="connsiteX29" fmla="*/ 7377583 w 11734800"/>
              <a:gd name="connsiteY29" fmla="*/ 6170613 h 6170613"/>
              <a:gd name="connsiteX30" fmla="*/ 7050014 w 11734800"/>
              <a:gd name="connsiteY30" fmla="*/ 6170613 h 6170613"/>
              <a:gd name="connsiteX31" fmla="*/ 6706425 w 11734800"/>
              <a:gd name="connsiteY31" fmla="*/ 6170613 h 6170613"/>
              <a:gd name="connsiteX32" fmla="*/ 6346435 w 11734800"/>
              <a:gd name="connsiteY32" fmla="*/ 6170613 h 6170613"/>
              <a:gd name="connsiteX33" fmla="*/ 5969660 w 11734800"/>
              <a:gd name="connsiteY33" fmla="*/ 6170613 h 6170613"/>
              <a:gd name="connsiteX34" fmla="*/ 5575719 w 11734800"/>
              <a:gd name="connsiteY34" fmla="*/ 6170613 h 6170613"/>
              <a:gd name="connsiteX35" fmla="*/ 5164229 w 11734800"/>
              <a:gd name="connsiteY35" fmla="*/ 6170613 h 6170613"/>
              <a:gd name="connsiteX36" fmla="*/ 4734808 w 11734800"/>
              <a:gd name="connsiteY36" fmla="*/ 6170613 h 6170613"/>
              <a:gd name="connsiteX37" fmla="*/ 4287072 w 11734800"/>
              <a:gd name="connsiteY37" fmla="*/ 6170613 h 6170613"/>
              <a:gd name="connsiteX38" fmla="*/ 3820641 w 11734800"/>
              <a:gd name="connsiteY38" fmla="*/ 6170613 h 6170613"/>
              <a:gd name="connsiteX39" fmla="*/ 3335130 w 11734800"/>
              <a:gd name="connsiteY39" fmla="*/ 6170613 h 6170613"/>
              <a:gd name="connsiteX40" fmla="*/ 2830159 w 11734800"/>
              <a:gd name="connsiteY40" fmla="*/ 6170613 h 6170613"/>
              <a:gd name="connsiteX41" fmla="*/ 2305344 w 11734800"/>
              <a:gd name="connsiteY41" fmla="*/ 6170613 h 6170613"/>
              <a:gd name="connsiteX42" fmla="*/ 1760303 w 11734800"/>
              <a:gd name="connsiteY42" fmla="*/ 6170613 h 6170613"/>
              <a:gd name="connsiteX43" fmla="*/ 1194654 w 11734800"/>
              <a:gd name="connsiteY43" fmla="*/ 6170613 h 6170613"/>
              <a:gd name="connsiteX44" fmla="*/ 608014 w 11734800"/>
              <a:gd name="connsiteY44" fmla="*/ 6170613 h 6170613"/>
              <a:gd name="connsiteX45" fmla="*/ 0 w 11734800"/>
              <a:gd name="connsiteY45" fmla="*/ 6170613 h 6170613"/>
              <a:gd name="connsiteX46" fmla="*/ 0 w 11734800"/>
              <a:gd name="connsiteY46" fmla="*/ 6169107 h 6170613"/>
              <a:gd name="connsiteX47" fmla="*/ 0 w 11734800"/>
              <a:gd name="connsiteY47" fmla="*/ 6158561 h 6170613"/>
              <a:gd name="connsiteX48" fmla="*/ 0 w 11734800"/>
              <a:gd name="connsiteY48" fmla="*/ 6129938 h 6170613"/>
              <a:gd name="connsiteX49" fmla="*/ 0 w 11734800"/>
              <a:gd name="connsiteY49" fmla="*/ 6106022 h 6170613"/>
              <a:gd name="connsiteX50" fmla="*/ 0 w 11734800"/>
              <a:gd name="connsiteY50" fmla="*/ 6074197 h 6170613"/>
              <a:gd name="connsiteX51" fmla="*/ 0 w 11734800"/>
              <a:gd name="connsiteY51" fmla="*/ 6033334 h 6170613"/>
              <a:gd name="connsiteX52" fmla="*/ 0 w 11734800"/>
              <a:gd name="connsiteY52" fmla="*/ 5982301 h 6170613"/>
              <a:gd name="connsiteX53" fmla="*/ 0 w 11734800"/>
              <a:gd name="connsiteY53" fmla="*/ 5919970 h 6170613"/>
              <a:gd name="connsiteX54" fmla="*/ 0 w 11734800"/>
              <a:gd name="connsiteY54" fmla="*/ 5845210 h 6170613"/>
              <a:gd name="connsiteX55" fmla="*/ 0 w 11734800"/>
              <a:gd name="connsiteY55" fmla="*/ 5756891 h 6170613"/>
              <a:gd name="connsiteX56" fmla="*/ 0 w 11734800"/>
              <a:gd name="connsiteY56" fmla="*/ 5653885 h 6170613"/>
              <a:gd name="connsiteX57" fmla="*/ 0 w 11734800"/>
              <a:gd name="connsiteY57" fmla="*/ 5535060 h 6170613"/>
              <a:gd name="connsiteX58" fmla="*/ 0 w 11734800"/>
              <a:gd name="connsiteY58" fmla="*/ 5399287 h 6170613"/>
              <a:gd name="connsiteX59" fmla="*/ 0 w 11734800"/>
              <a:gd name="connsiteY59" fmla="*/ 5245436 h 6170613"/>
              <a:gd name="connsiteX60" fmla="*/ 0 w 11734800"/>
              <a:gd name="connsiteY60" fmla="*/ 5072377 h 6170613"/>
              <a:gd name="connsiteX61" fmla="*/ 0 w 11734800"/>
              <a:gd name="connsiteY61" fmla="*/ 4878980 h 6170613"/>
              <a:gd name="connsiteX62" fmla="*/ 0 w 11734800"/>
              <a:gd name="connsiteY62" fmla="*/ 4664116 h 6170613"/>
              <a:gd name="connsiteX63" fmla="*/ 0 w 11734800"/>
              <a:gd name="connsiteY63" fmla="*/ 4426654 h 6170613"/>
              <a:gd name="connsiteX64" fmla="*/ 0 w 11734800"/>
              <a:gd name="connsiteY64" fmla="*/ 4165465 h 6170613"/>
              <a:gd name="connsiteX65" fmla="*/ 0 w 11734800"/>
              <a:gd name="connsiteY65" fmla="*/ 3879419 h 6170613"/>
              <a:gd name="connsiteX66" fmla="*/ 0 w 11734800"/>
              <a:gd name="connsiteY66" fmla="*/ 3567386 h 6170613"/>
              <a:gd name="connsiteX67" fmla="*/ 0 w 11734800"/>
              <a:gd name="connsiteY67" fmla="*/ 3228236 h 6170613"/>
              <a:gd name="connsiteX68" fmla="*/ 0 w 11734800"/>
              <a:gd name="connsiteY68" fmla="*/ 2860839 h 6170613"/>
              <a:gd name="connsiteX69" fmla="*/ 0 w 11734800"/>
              <a:gd name="connsiteY69" fmla="*/ 2666194 h 6170613"/>
              <a:gd name="connsiteX70" fmla="*/ 0 w 11734800"/>
              <a:gd name="connsiteY70" fmla="*/ 2464065 h 6170613"/>
              <a:gd name="connsiteX71" fmla="*/ 0 w 11734800"/>
              <a:gd name="connsiteY71" fmla="*/ 2254309 h 6170613"/>
              <a:gd name="connsiteX72" fmla="*/ 0 w 11734800"/>
              <a:gd name="connsiteY72" fmla="*/ 2036785 h 6170613"/>
              <a:gd name="connsiteX73" fmla="*/ 0 w 11734800"/>
              <a:gd name="connsiteY73" fmla="*/ 1811351 h 6170613"/>
              <a:gd name="connsiteX74" fmla="*/ 0 w 11734800"/>
              <a:gd name="connsiteY74" fmla="*/ 1577868 h 6170613"/>
              <a:gd name="connsiteX75" fmla="*/ 0 w 11734800"/>
              <a:gd name="connsiteY75" fmla="*/ 1336193 h 6170613"/>
              <a:gd name="connsiteX76" fmla="*/ 0 w 11734800"/>
              <a:gd name="connsiteY76" fmla="*/ 1086185 h 6170613"/>
              <a:gd name="connsiteX77" fmla="*/ 0 w 11734800"/>
              <a:gd name="connsiteY77" fmla="*/ 827703 h 6170613"/>
              <a:gd name="connsiteX78" fmla="*/ 0 w 11734800"/>
              <a:gd name="connsiteY78" fmla="*/ 560605 h 6170613"/>
              <a:gd name="connsiteX79" fmla="*/ 0 w 11734800"/>
              <a:gd name="connsiteY79" fmla="*/ 284752 h 617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34800" h="6170613">
                <a:moveTo>
                  <a:pt x="0" y="0"/>
                </a:moveTo>
                <a:lnTo>
                  <a:pt x="10820400" y="0"/>
                </a:lnTo>
                <a:cubicBezTo>
                  <a:pt x="11325542" y="0"/>
                  <a:pt x="11734800" y="409195"/>
                  <a:pt x="11734800" y="914259"/>
                </a:cubicBezTo>
                <a:lnTo>
                  <a:pt x="11734800" y="918071"/>
                </a:lnTo>
                <a:lnTo>
                  <a:pt x="11734800" y="927125"/>
                </a:lnTo>
                <a:lnTo>
                  <a:pt x="11734800" y="944755"/>
                </a:lnTo>
                <a:lnTo>
                  <a:pt x="11734800" y="973821"/>
                </a:lnTo>
                <a:lnTo>
                  <a:pt x="11734800" y="1017182"/>
                </a:lnTo>
                <a:lnTo>
                  <a:pt x="11734800" y="1077697"/>
                </a:lnTo>
                <a:lnTo>
                  <a:pt x="11734800" y="1158225"/>
                </a:lnTo>
                <a:lnTo>
                  <a:pt x="11734800" y="1261624"/>
                </a:lnTo>
                <a:lnTo>
                  <a:pt x="11734800" y="1390754"/>
                </a:lnTo>
                <a:lnTo>
                  <a:pt x="11734800" y="1465862"/>
                </a:lnTo>
                <a:lnTo>
                  <a:pt x="11734800" y="1548474"/>
                </a:lnTo>
                <a:lnTo>
                  <a:pt x="11734800" y="1638948"/>
                </a:lnTo>
                <a:lnTo>
                  <a:pt x="11734800" y="1737642"/>
                </a:lnTo>
                <a:lnTo>
                  <a:pt x="11734800" y="1844913"/>
                </a:lnTo>
                <a:lnTo>
                  <a:pt x="11734800" y="1961118"/>
                </a:lnTo>
                <a:lnTo>
                  <a:pt x="11734800" y="2086615"/>
                </a:lnTo>
                <a:lnTo>
                  <a:pt x="11734800" y="2221761"/>
                </a:lnTo>
                <a:lnTo>
                  <a:pt x="11734800" y="2366913"/>
                </a:lnTo>
                <a:lnTo>
                  <a:pt x="11734800" y="2522429"/>
                </a:lnTo>
                <a:lnTo>
                  <a:pt x="11734800" y="2688667"/>
                </a:lnTo>
                <a:lnTo>
                  <a:pt x="11734800" y="2865982"/>
                </a:lnTo>
                <a:lnTo>
                  <a:pt x="11734800" y="3086100"/>
                </a:lnTo>
                <a:lnTo>
                  <a:pt x="8737600" y="3086100"/>
                </a:lnTo>
                <a:cubicBezTo>
                  <a:pt x="8232458" y="3086100"/>
                  <a:pt x="7823200" y="3495675"/>
                  <a:pt x="7823200" y="4000500"/>
                </a:cubicBezTo>
                <a:cubicBezTo>
                  <a:pt x="7823200" y="5900738"/>
                  <a:pt x="7823200" y="6138267"/>
                  <a:pt x="7823200" y="6167959"/>
                </a:cubicBezTo>
                <a:lnTo>
                  <a:pt x="7823200" y="6170613"/>
                </a:lnTo>
                <a:lnTo>
                  <a:pt x="7377583" y="6170613"/>
                </a:lnTo>
                <a:lnTo>
                  <a:pt x="7050014" y="6170613"/>
                </a:lnTo>
                <a:lnTo>
                  <a:pt x="6706425" y="6170613"/>
                </a:lnTo>
                <a:lnTo>
                  <a:pt x="6346435" y="6170613"/>
                </a:lnTo>
                <a:lnTo>
                  <a:pt x="5969660" y="6170613"/>
                </a:lnTo>
                <a:lnTo>
                  <a:pt x="5575719" y="6170613"/>
                </a:lnTo>
                <a:lnTo>
                  <a:pt x="5164229" y="6170613"/>
                </a:lnTo>
                <a:lnTo>
                  <a:pt x="4734808" y="6170613"/>
                </a:lnTo>
                <a:lnTo>
                  <a:pt x="4287072" y="6170613"/>
                </a:lnTo>
                <a:lnTo>
                  <a:pt x="3820641" y="6170613"/>
                </a:lnTo>
                <a:lnTo>
                  <a:pt x="3335130" y="6170613"/>
                </a:lnTo>
                <a:lnTo>
                  <a:pt x="2830159" y="6170613"/>
                </a:lnTo>
                <a:lnTo>
                  <a:pt x="2305344" y="6170613"/>
                </a:lnTo>
                <a:lnTo>
                  <a:pt x="1760303" y="6170613"/>
                </a:lnTo>
                <a:lnTo>
                  <a:pt x="1194654" y="6170613"/>
                </a:lnTo>
                <a:lnTo>
                  <a:pt x="608014" y="6170613"/>
                </a:lnTo>
                <a:lnTo>
                  <a:pt x="0" y="6170613"/>
                </a:lnTo>
                <a:lnTo>
                  <a:pt x="0" y="6169107"/>
                </a:lnTo>
                <a:lnTo>
                  <a:pt x="0" y="6158561"/>
                </a:lnTo>
                <a:lnTo>
                  <a:pt x="0" y="6129938"/>
                </a:lnTo>
                <a:lnTo>
                  <a:pt x="0" y="6106022"/>
                </a:lnTo>
                <a:lnTo>
                  <a:pt x="0" y="6074197"/>
                </a:lnTo>
                <a:lnTo>
                  <a:pt x="0" y="6033334"/>
                </a:lnTo>
                <a:lnTo>
                  <a:pt x="0" y="5982301"/>
                </a:lnTo>
                <a:lnTo>
                  <a:pt x="0" y="5919970"/>
                </a:lnTo>
                <a:lnTo>
                  <a:pt x="0" y="5845210"/>
                </a:lnTo>
                <a:lnTo>
                  <a:pt x="0" y="5756891"/>
                </a:lnTo>
                <a:lnTo>
                  <a:pt x="0" y="5653885"/>
                </a:lnTo>
                <a:lnTo>
                  <a:pt x="0" y="5535060"/>
                </a:lnTo>
                <a:lnTo>
                  <a:pt x="0" y="5399287"/>
                </a:lnTo>
                <a:lnTo>
                  <a:pt x="0" y="5245436"/>
                </a:lnTo>
                <a:lnTo>
                  <a:pt x="0" y="5072377"/>
                </a:lnTo>
                <a:lnTo>
                  <a:pt x="0" y="4878980"/>
                </a:lnTo>
                <a:lnTo>
                  <a:pt x="0" y="4664116"/>
                </a:lnTo>
                <a:lnTo>
                  <a:pt x="0" y="4426654"/>
                </a:lnTo>
                <a:lnTo>
                  <a:pt x="0" y="4165465"/>
                </a:lnTo>
                <a:lnTo>
                  <a:pt x="0" y="3879419"/>
                </a:lnTo>
                <a:lnTo>
                  <a:pt x="0" y="3567386"/>
                </a:lnTo>
                <a:lnTo>
                  <a:pt x="0" y="3228236"/>
                </a:lnTo>
                <a:lnTo>
                  <a:pt x="0" y="2860839"/>
                </a:lnTo>
                <a:lnTo>
                  <a:pt x="0" y="2666194"/>
                </a:lnTo>
                <a:lnTo>
                  <a:pt x="0" y="2464065"/>
                </a:lnTo>
                <a:lnTo>
                  <a:pt x="0" y="2254309"/>
                </a:lnTo>
                <a:lnTo>
                  <a:pt x="0" y="2036785"/>
                </a:lnTo>
                <a:lnTo>
                  <a:pt x="0" y="1811351"/>
                </a:lnTo>
                <a:lnTo>
                  <a:pt x="0" y="1577868"/>
                </a:lnTo>
                <a:lnTo>
                  <a:pt x="0" y="1336193"/>
                </a:lnTo>
                <a:lnTo>
                  <a:pt x="0" y="1086185"/>
                </a:lnTo>
                <a:lnTo>
                  <a:pt x="0" y="827703"/>
                </a:lnTo>
                <a:lnTo>
                  <a:pt x="0" y="560605"/>
                </a:lnTo>
                <a:lnTo>
                  <a:pt x="0" y="284752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3D30F6F4-71B4-4A61-973A-77C18C1539DA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8051800" y="3314700"/>
            <a:ext cx="3916800" cy="3088800"/>
          </a:xfrm>
          <a:custGeom>
            <a:avLst/>
            <a:gdLst>
              <a:gd name="T0" fmla="*/ 2880 w 12320"/>
              <a:gd name="T1" fmla="*/ 0 h 9720"/>
              <a:gd name="T2" fmla="*/ 0 w 12320"/>
              <a:gd name="T3" fmla="*/ 2880 h 9720"/>
              <a:gd name="T4" fmla="*/ 0 w 12320"/>
              <a:gd name="T5" fmla="*/ 9720 h 9720"/>
              <a:gd name="T6" fmla="*/ 12320 w 12320"/>
              <a:gd name="T7" fmla="*/ 9720 h 9720"/>
              <a:gd name="T8" fmla="*/ 12320 w 12320"/>
              <a:gd name="T9" fmla="*/ 0 h 9720"/>
              <a:gd name="T10" fmla="*/ 2880 w 12320"/>
              <a:gd name="T11" fmla="*/ 0 h 9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0" h="9720">
                <a:moveTo>
                  <a:pt x="2880" y="0"/>
                </a:moveTo>
                <a:cubicBezTo>
                  <a:pt x="1289" y="0"/>
                  <a:pt x="0" y="1290"/>
                  <a:pt x="0" y="2880"/>
                </a:cubicBezTo>
                <a:cubicBezTo>
                  <a:pt x="0" y="9720"/>
                  <a:pt x="0" y="9720"/>
                  <a:pt x="0" y="9720"/>
                </a:cubicBezTo>
                <a:cubicBezTo>
                  <a:pt x="12320" y="9720"/>
                  <a:pt x="12320" y="9720"/>
                  <a:pt x="12320" y="9720"/>
                </a:cubicBezTo>
                <a:cubicBezTo>
                  <a:pt x="12320" y="0"/>
                  <a:pt x="12320" y="0"/>
                  <a:pt x="12320" y="0"/>
                </a:cubicBezTo>
                <a:lnTo>
                  <a:pt x="288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23300" y="3810000"/>
            <a:ext cx="29083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23300" y="4152900"/>
            <a:ext cx="2908300" cy="2057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4" name="Rijkswaterstaat footer 5">
            <a:extLst>
              <a:ext uri="{FF2B5EF4-FFF2-40B4-BE49-F238E27FC236}">
                <a16:creationId xmlns:a16="http://schemas.microsoft.com/office/drawing/2014/main" id="{E01C7280-64FC-423B-8EF3-1B1D8B4A1946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364147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3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 [PHJU] (JU-Free)">
            <a:extLst>
              <a:ext uri="{FF2B5EF4-FFF2-40B4-BE49-F238E27FC236}">
                <a16:creationId xmlns:a16="http://schemas.microsoft.com/office/drawing/2014/main" id="{9060AA57-8471-4948-AF90-4AFB7D50A6D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34800" cy="6172200"/>
          </a:xfrm>
          <a:custGeom>
            <a:avLst/>
            <a:gdLst>
              <a:gd name="connsiteX0" fmla="*/ 5638800 w 11734800"/>
              <a:gd name="connsiteY0" fmla="*/ 0 h 6172200"/>
              <a:gd name="connsiteX1" fmla="*/ 10820400 w 11734800"/>
              <a:gd name="connsiteY1" fmla="*/ 0 h 6172200"/>
              <a:gd name="connsiteX2" fmla="*/ 11734800 w 11734800"/>
              <a:gd name="connsiteY2" fmla="*/ 914447 h 6172200"/>
              <a:gd name="connsiteX3" fmla="*/ 11734800 w 11734800"/>
              <a:gd name="connsiteY3" fmla="*/ 915731 h 6172200"/>
              <a:gd name="connsiteX4" fmla="*/ 11734800 w 11734800"/>
              <a:gd name="connsiteY4" fmla="*/ 924716 h 6172200"/>
              <a:gd name="connsiteX5" fmla="*/ 11734800 w 11734800"/>
              <a:gd name="connsiteY5" fmla="*/ 949105 h 6172200"/>
              <a:gd name="connsiteX6" fmla="*/ 11734800 w 11734800"/>
              <a:gd name="connsiteY6" fmla="*/ 969483 h 6172200"/>
              <a:gd name="connsiteX7" fmla="*/ 11734800 w 11734800"/>
              <a:gd name="connsiteY7" fmla="*/ 996599 h 6172200"/>
              <a:gd name="connsiteX8" fmla="*/ 11734800 w 11734800"/>
              <a:gd name="connsiteY8" fmla="*/ 1031418 h 6172200"/>
              <a:gd name="connsiteX9" fmla="*/ 11734800 w 11734800"/>
              <a:gd name="connsiteY9" fmla="*/ 1074901 h 6172200"/>
              <a:gd name="connsiteX10" fmla="*/ 11734800 w 11734800"/>
              <a:gd name="connsiteY10" fmla="*/ 1128011 h 6172200"/>
              <a:gd name="connsiteX11" fmla="*/ 11734800 w 11734800"/>
              <a:gd name="connsiteY11" fmla="*/ 1191711 h 6172200"/>
              <a:gd name="connsiteX12" fmla="*/ 11734800 w 11734800"/>
              <a:gd name="connsiteY12" fmla="*/ 1266964 h 6172200"/>
              <a:gd name="connsiteX13" fmla="*/ 11734800 w 11734800"/>
              <a:gd name="connsiteY13" fmla="*/ 1354733 h 6172200"/>
              <a:gd name="connsiteX14" fmla="*/ 11734800 w 11734800"/>
              <a:gd name="connsiteY14" fmla="*/ 1455979 h 6172200"/>
              <a:gd name="connsiteX15" fmla="*/ 11734800 w 11734800"/>
              <a:gd name="connsiteY15" fmla="*/ 1571666 h 6172200"/>
              <a:gd name="connsiteX16" fmla="*/ 11734800 w 11734800"/>
              <a:gd name="connsiteY16" fmla="*/ 1702757 h 6172200"/>
              <a:gd name="connsiteX17" fmla="*/ 11734800 w 11734800"/>
              <a:gd name="connsiteY17" fmla="*/ 1850214 h 6172200"/>
              <a:gd name="connsiteX18" fmla="*/ 11734800 w 11734800"/>
              <a:gd name="connsiteY18" fmla="*/ 2015000 h 6172200"/>
              <a:gd name="connsiteX19" fmla="*/ 11734800 w 11734800"/>
              <a:gd name="connsiteY19" fmla="*/ 2198078 h 6172200"/>
              <a:gd name="connsiteX20" fmla="*/ 11734800 w 11734800"/>
              <a:gd name="connsiteY20" fmla="*/ 2400411 h 6172200"/>
              <a:gd name="connsiteX21" fmla="*/ 11734800 w 11734800"/>
              <a:gd name="connsiteY21" fmla="*/ 2622960 h 6172200"/>
              <a:gd name="connsiteX22" fmla="*/ 11734800 w 11734800"/>
              <a:gd name="connsiteY22" fmla="*/ 2866690 h 6172200"/>
              <a:gd name="connsiteX23" fmla="*/ 11734800 w 11734800"/>
              <a:gd name="connsiteY23" fmla="*/ 3132562 h 6172200"/>
              <a:gd name="connsiteX24" fmla="*/ 11734800 w 11734800"/>
              <a:gd name="connsiteY24" fmla="*/ 3421539 h 6172200"/>
              <a:gd name="connsiteX25" fmla="*/ 11734800 w 11734800"/>
              <a:gd name="connsiteY25" fmla="*/ 3734585 h 6172200"/>
              <a:gd name="connsiteX26" fmla="*/ 11734800 w 11734800"/>
              <a:gd name="connsiteY26" fmla="*/ 4072661 h 6172200"/>
              <a:gd name="connsiteX27" fmla="*/ 11734800 w 11734800"/>
              <a:gd name="connsiteY27" fmla="*/ 4436731 h 6172200"/>
              <a:gd name="connsiteX28" fmla="*/ 11734800 w 11734800"/>
              <a:gd name="connsiteY28" fmla="*/ 4827757 h 6172200"/>
              <a:gd name="connsiteX29" fmla="*/ 11734800 w 11734800"/>
              <a:gd name="connsiteY29" fmla="*/ 5246702 h 6172200"/>
              <a:gd name="connsiteX30" fmla="*/ 11734800 w 11734800"/>
              <a:gd name="connsiteY30" fmla="*/ 5694529 h 6172200"/>
              <a:gd name="connsiteX31" fmla="*/ 11734800 w 11734800"/>
              <a:gd name="connsiteY31" fmla="*/ 5929574 h 6172200"/>
              <a:gd name="connsiteX32" fmla="*/ 11734800 w 11734800"/>
              <a:gd name="connsiteY32" fmla="*/ 6172200 h 6172200"/>
              <a:gd name="connsiteX33" fmla="*/ 11731935 w 11734800"/>
              <a:gd name="connsiteY33" fmla="*/ 6172200 h 6172200"/>
              <a:gd name="connsiteX34" fmla="*/ 11711881 w 11734800"/>
              <a:gd name="connsiteY34" fmla="*/ 6172200 h 6172200"/>
              <a:gd name="connsiteX35" fmla="*/ 11657447 w 11734800"/>
              <a:gd name="connsiteY35" fmla="*/ 6172200 h 6172200"/>
              <a:gd name="connsiteX36" fmla="*/ 11611966 w 11734800"/>
              <a:gd name="connsiteY36" fmla="*/ 6172200 h 6172200"/>
              <a:gd name="connsiteX37" fmla="*/ 11551444 w 11734800"/>
              <a:gd name="connsiteY37" fmla="*/ 6172200 h 6172200"/>
              <a:gd name="connsiteX38" fmla="*/ 11473732 w 11734800"/>
              <a:gd name="connsiteY38" fmla="*/ 6172200 h 6172200"/>
              <a:gd name="connsiteX39" fmla="*/ 11376682 w 11734800"/>
              <a:gd name="connsiteY39" fmla="*/ 6172200 h 6172200"/>
              <a:gd name="connsiteX40" fmla="*/ 11258145 w 11734800"/>
              <a:gd name="connsiteY40" fmla="*/ 6172200 h 6172200"/>
              <a:gd name="connsiteX41" fmla="*/ 11115973 w 11734800"/>
              <a:gd name="connsiteY41" fmla="*/ 6172200 h 6172200"/>
              <a:gd name="connsiteX42" fmla="*/ 10948016 w 11734800"/>
              <a:gd name="connsiteY42" fmla="*/ 6172200 h 6172200"/>
              <a:gd name="connsiteX43" fmla="*/ 10752125 w 11734800"/>
              <a:gd name="connsiteY43" fmla="*/ 6172200 h 6172200"/>
              <a:gd name="connsiteX44" fmla="*/ 10526153 w 11734800"/>
              <a:gd name="connsiteY44" fmla="*/ 6172200 h 6172200"/>
              <a:gd name="connsiteX45" fmla="*/ 10267950 w 11734800"/>
              <a:gd name="connsiteY45" fmla="*/ 6172200 h 6172200"/>
              <a:gd name="connsiteX46" fmla="*/ 9975368 w 11734800"/>
              <a:gd name="connsiteY46" fmla="*/ 6172200 h 6172200"/>
              <a:gd name="connsiteX47" fmla="*/ 9646258 w 11734800"/>
              <a:gd name="connsiteY47" fmla="*/ 6172200 h 6172200"/>
              <a:gd name="connsiteX48" fmla="*/ 9278471 w 11734800"/>
              <a:gd name="connsiteY48" fmla="*/ 6172200 h 6172200"/>
              <a:gd name="connsiteX49" fmla="*/ 8869859 w 11734800"/>
              <a:gd name="connsiteY49" fmla="*/ 6172200 h 6172200"/>
              <a:gd name="connsiteX50" fmla="*/ 8418272 w 11734800"/>
              <a:gd name="connsiteY50" fmla="*/ 6172200 h 6172200"/>
              <a:gd name="connsiteX51" fmla="*/ 7921563 w 11734800"/>
              <a:gd name="connsiteY51" fmla="*/ 6172200 h 6172200"/>
              <a:gd name="connsiteX52" fmla="*/ 7377583 w 11734800"/>
              <a:gd name="connsiteY52" fmla="*/ 6172200 h 6172200"/>
              <a:gd name="connsiteX53" fmla="*/ 6784182 w 11734800"/>
              <a:gd name="connsiteY53" fmla="*/ 6172200 h 6172200"/>
              <a:gd name="connsiteX54" fmla="*/ 6139212 w 11734800"/>
              <a:gd name="connsiteY54" fmla="*/ 6172200 h 6172200"/>
              <a:gd name="connsiteX55" fmla="*/ 5440524 w 11734800"/>
              <a:gd name="connsiteY55" fmla="*/ 6172200 h 6172200"/>
              <a:gd name="connsiteX56" fmla="*/ 5070365 w 11734800"/>
              <a:gd name="connsiteY56" fmla="*/ 6172200 h 6172200"/>
              <a:gd name="connsiteX57" fmla="*/ 4685970 w 11734800"/>
              <a:gd name="connsiteY57" fmla="*/ 6172200 h 6172200"/>
              <a:gd name="connsiteX58" fmla="*/ 4287072 w 11734800"/>
              <a:gd name="connsiteY58" fmla="*/ 6172200 h 6172200"/>
              <a:gd name="connsiteX59" fmla="*/ 3873401 w 11734800"/>
              <a:gd name="connsiteY59" fmla="*/ 6172200 h 6172200"/>
              <a:gd name="connsiteX60" fmla="*/ 3444690 w 11734800"/>
              <a:gd name="connsiteY60" fmla="*/ 6172200 h 6172200"/>
              <a:gd name="connsiteX61" fmla="*/ 3000668 w 11734800"/>
              <a:gd name="connsiteY61" fmla="*/ 6172200 h 6172200"/>
              <a:gd name="connsiteX62" fmla="*/ 2541069 w 11734800"/>
              <a:gd name="connsiteY62" fmla="*/ 6172200 h 6172200"/>
              <a:gd name="connsiteX63" fmla="*/ 2065623 w 11734800"/>
              <a:gd name="connsiteY63" fmla="*/ 6172200 h 6172200"/>
              <a:gd name="connsiteX64" fmla="*/ 1574062 w 11734800"/>
              <a:gd name="connsiteY64" fmla="*/ 6172200 h 6172200"/>
              <a:gd name="connsiteX65" fmla="*/ 1066117 w 11734800"/>
              <a:gd name="connsiteY65" fmla="*/ 6172200 h 6172200"/>
              <a:gd name="connsiteX66" fmla="*/ 541519 w 11734800"/>
              <a:gd name="connsiteY66" fmla="*/ 6172200 h 6172200"/>
              <a:gd name="connsiteX67" fmla="*/ 0 w 11734800"/>
              <a:gd name="connsiteY67" fmla="*/ 6172200 h 6172200"/>
              <a:gd name="connsiteX68" fmla="*/ 0 w 11734800"/>
              <a:gd name="connsiteY68" fmla="*/ 6171191 h 6172200"/>
              <a:gd name="connsiteX69" fmla="*/ 0 w 11734800"/>
              <a:gd name="connsiteY69" fmla="*/ 6164124 h 6172200"/>
              <a:gd name="connsiteX70" fmla="*/ 0 w 11734800"/>
              <a:gd name="connsiteY70" fmla="*/ 6144944 h 6172200"/>
              <a:gd name="connsiteX71" fmla="*/ 0 w 11734800"/>
              <a:gd name="connsiteY71" fmla="*/ 6107593 h 6172200"/>
              <a:gd name="connsiteX72" fmla="*/ 0 w 11734800"/>
              <a:gd name="connsiteY72" fmla="*/ 6080210 h 6172200"/>
              <a:gd name="connsiteX73" fmla="*/ 0 w 11734800"/>
              <a:gd name="connsiteY73" fmla="*/ 6046013 h 6172200"/>
              <a:gd name="connsiteX74" fmla="*/ 0 w 11734800"/>
              <a:gd name="connsiteY74" fmla="*/ 6004245 h 6172200"/>
              <a:gd name="connsiteX75" fmla="*/ 0 w 11734800"/>
              <a:gd name="connsiteY75" fmla="*/ 5954149 h 6172200"/>
              <a:gd name="connsiteX76" fmla="*/ 0 w 11734800"/>
              <a:gd name="connsiteY76" fmla="*/ 5894968 h 6172200"/>
              <a:gd name="connsiteX77" fmla="*/ 0 w 11734800"/>
              <a:gd name="connsiteY77" fmla="*/ 5825943 h 6172200"/>
              <a:gd name="connsiteX78" fmla="*/ 0 w 11734800"/>
              <a:gd name="connsiteY78" fmla="*/ 5746319 h 6172200"/>
              <a:gd name="connsiteX79" fmla="*/ 0 w 11734800"/>
              <a:gd name="connsiteY79" fmla="*/ 5655339 h 6172200"/>
              <a:gd name="connsiteX80" fmla="*/ 0 w 11734800"/>
              <a:gd name="connsiteY80" fmla="*/ 5552244 h 6172200"/>
              <a:gd name="connsiteX81" fmla="*/ 0 w 11734800"/>
              <a:gd name="connsiteY81" fmla="*/ 5436278 h 6172200"/>
              <a:gd name="connsiteX82" fmla="*/ 0 w 11734800"/>
              <a:gd name="connsiteY82" fmla="*/ 5306684 h 6172200"/>
              <a:gd name="connsiteX83" fmla="*/ 0 w 11734800"/>
              <a:gd name="connsiteY83" fmla="*/ 5162705 h 6172200"/>
              <a:gd name="connsiteX84" fmla="*/ 0 w 11734800"/>
              <a:gd name="connsiteY84" fmla="*/ 5003583 h 6172200"/>
              <a:gd name="connsiteX85" fmla="*/ 0 w 11734800"/>
              <a:gd name="connsiteY85" fmla="*/ 4828562 h 6172200"/>
              <a:gd name="connsiteX86" fmla="*/ 0 w 11734800"/>
              <a:gd name="connsiteY86" fmla="*/ 4636884 h 6172200"/>
              <a:gd name="connsiteX87" fmla="*/ 0 w 11734800"/>
              <a:gd name="connsiteY87" fmla="*/ 4427793 h 6172200"/>
              <a:gd name="connsiteX88" fmla="*/ 0 w 11734800"/>
              <a:gd name="connsiteY88" fmla="*/ 4200530 h 6172200"/>
              <a:gd name="connsiteX89" fmla="*/ 0 w 11734800"/>
              <a:gd name="connsiteY89" fmla="*/ 3954339 h 6172200"/>
              <a:gd name="connsiteX90" fmla="*/ 0 w 11734800"/>
              <a:gd name="connsiteY90" fmla="*/ 3688464 h 6172200"/>
              <a:gd name="connsiteX91" fmla="*/ 0 w 11734800"/>
              <a:gd name="connsiteY91" fmla="*/ 3402146 h 6172200"/>
              <a:gd name="connsiteX92" fmla="*/ 0 w 11734800"/>
              <a:gd name="connsiteY92" fmla="*/ 3094628 h 6172200"/>
              <a:gd name="connsiteX93" fmla="*/ 0 w 11734800"/>
              <a:gd name="connsiteY93" fmla="*/ 2765154 h 6172200"/>
              <a:gd name="connsiteX94" fmla="*/ 0 w 11734800"/>
              <a:gd name="connsiteY94" fmla="*/ 2412967 h 6172200"/>
              <a:gd name="connsiteX95" fmla="*/ 0 w 11734800"/>
              <a:gd name="connsiteY95" fmla="*/ 2037308 h 6172200"/>
              <a:gd name="connsiteX96" fmla="*/ 0 w 11734800"/>
              <a:gd name="connsiteY96" fmla="*/ 2036763 h 6172200"/>
              <a:gd name="connsiteX97" fmla="*/ 4724400 w 11734800"/>
              <a:gd name="connsiteY97" fmla="*/ 2036763 h 6172200"/>
              <a:gd name="connsiteX98" fmla="*/ 5638800 w 11734800"/>
              <a:gd name="connsiteY98" fmla="*/ 1122505 h 6172200"/>
              <a:gd name="connsiteX99" fmla="*/ 5638800 w 11734800"/>
              <a:gd name="connsiteY99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1734800" h="6172200">
                <a:moveTo>
                  <a:pt x="5638800" y="0"/>
                </a:moveTo>
                <a:lnTo>
                  <a:pt x="10820400" y="0"/>
                </a:lnTo>
                <a:cubicBezTo>
                  <a:pt x="11325542" y="0"/>
                  <a:pt x="11734800" y="409596"/>
                  <a:pt x="11734800" y="914447"/>
                </a:cubicBezTo>
                <a:lnTo>
                  <a:pt x="11734800" y="915731"/>
                </a:lnTo>
                <a:lnTo>
                  <a:pt x="11734800" y="924716"/>
                </a:lnTo>
                <a:lnTo>
                  <a:pt x="11734800" y="949105"/>
                </a:lnTo>
                <a:lnTo>
                  <a:pt x="11734800" y="969483"/>
                </a:lnTo>
                <a:lnTo>
                  <a:pt x="11734800" y="996599"/>
                </a:lnTo>
                <a:lnTo>
                  <a:pt x="11734800" y="1031418"/>
                </a:lnTo>
                <a:lnTo>
                  <a:pt x="11734800" y="1074901"/>
                </a:lnTo>
                <a:lnTo>
                  <a:pt x="11734800" y="1128011"/>
                </a:lnTo>
                <a:lnTo>
                  <a:pt x="11734800" y="1191711"/>
                </a:lnTo>
                <a:lnTo>
                  <a:pt x="11734800" y="1266964"/>
                </a:lnTo>
                <a:lnTo>
                  <a:pt x="11734800" y="1354733"/>
                </a:lnTo>
                <a:lnTo>
                  <a:pt x="11734800" y="1455979"/>
                </a:lnTo>
                <a:lnTo>
                  <a:pt x="11734800" y="1571666"/>
                </a:lnTo>
                <a:lnTo>
                  <a:pt x="11734800" y="1702757"/>
                </a:lnTo>
                <a:lnTo>
                  <a:pt x="11734800" y="1850214"/>
                </a:lnTo>
                <a:lnTo>
                  <a:pt x="11734800" y="2015000"/>
                </a:lnTo>
                <a:lnTo>
                  <a:pt x="11734800" y="2198078"/>
                </a:lnTo>
                <a:lnTo>
                  <a:pt x="11734800" y="2400411"/>
                </a:lnTo>
                <a:lnTo>
                  <a:pt x="11734800" y="2622960"/>
                </a:lnTo>
                <a:lnTo>
                  <a:pt x="11734800" y="2866690"/>
                </a:lnTo>
                <a:lnTo>
                  <a:pt x="11734800" y="3132562"/>
                </a:lnTo>
                <a:lnTo>
                  <a:pt x="11734800" y="3421539"/>
                </a:lnTo>
                <a:lnTo>
                  <a:pt x="11734800" y="3734585"/>
                </a:lnTo>
                <a:lnTo>
                  <a:pt x="11734800" y="4072661"/>
                </a:lnTo>
                <a:lnTo>
                  <a:pt x="11734800" y="4436731"/>
                </a:lnTo>
                <a:lnTo>
                  <a:pt x="11734800" y="4827757"/>
                </a:lnTo>
                <a:lnTo>
                  <a:pt x="11734800" y="5246702"/>
                </a:lnTo>
                <a:lnTo>
                  <a:pt x="11734800" y="5694529"/>
                </a:lnTo>
                <a:lnTo>
                  <a:pt x="11734800" y="5929574"/>
                </a:lnTo>
                <a:lnTo>
                  <a:pt x="11734800" y="6172200"/>
                </a:lnTo>
                <a:lnTo>
                  <a:pt x="11731935" y="6172200"/>
                </a:lnTo>
                <a:lnTo>
                  <a:pt x="11711881" y="6172200"/>
                </a:lnTo>
                <a:lnTo>
                  <a:pt x="11657447" y="6172200"/>
                </a:lnTo>
                <a:lnTo>
                  <a:pt x="11611966" y="6172200"/>
                </a:lnTo>
                <a:lnTo>
                  <a:pt x="11551444" y="6172200"/>
                </a:lnTo>
                <a:lnTo>
                  <a:pt x="11473732" y="6172200"/>
                </a:lnTo>
                <a:lnTo>
                  <a:pt x="11376682" y="6172200"/>
                </a:lnTo>
                <a:lnTo>
                  <a:pt x="11258145" y="6172200"/>
                </a:lnTo>
                <a:lnTo>
                  <a:pt x="11115973" y="6172200"/>
                </a:lnTo>
                <a:lnTo>
                  <a:pt x="10948016" y="6172200"/>
                </a:lnTo>
                <a:lnTo>
                  <a:pt x="10752125" y="6172200"/>
                </a:lnTo>
                <a:lnTo>
                  <a:pt x="10526153" y="6172200"/>
                </a:lnTo>
                <a:lnTo>
                  <a:pt x="10267950" y="6172200"/>
                </a:lnTo>
                <a:lnTo>
                  <a:pt x="9975368" y="6172200"/>
                </a:lnTo>
                <a:lnTo>
                  <a:pt x="9646258" y="6172200"/>
                </a:lnTo>
                <a:lnTo>
                  <a:pt x="9278471" y="6172200"/>
                </a:lnTo>
                <a:lnTo>
                  <a:pt x="8869859" y="6172200"/>
                </a:lnTo>
                <a:lnTo>
                  <a:pt x="8418272" y="6172200"/>
                </a:lnTo>
                <a:lnTo>
                  <a:pt x="7921563" y="6172200"/>
                </a:lnTo>
                <a:lnTo>
                  <a:pt x="7377583" y="6172200"/>
                </a:lnTo>
                <a:lnTo>
                  <a:pt x="6784182" y="6172200"/>
                </a:lnTo>
                <a:lnTo>
                  <a:pt x="6139212" y="6172200"/>
                </a:lnTo>
                <a:lnTo>
                  <a:pt x="5440524" y="6172200"/>
                </a:lnTo>
                <a:lnTo>
                  <a:pt x="5070365" y="6172200"/>
                </a:lnTo>
                <a:lnTo>
                  <a:pt x="4685970" y="6172200"/>
                </a:lnTo>
                <a:lnTo>
                  <a:pt x="4287072" y="6172200"/>
                </a:lnTo>
                <a:lnTo>
                  <a:pt x="3873401" y="6172200"/>
                </a:lnTo>
                <a:lnTo>
                  <a:pt x="3444690" y="6172200"/>
                </a:lnTo>
                <a:lnTo>
                  <a:pt x="3000668" y="6172200"/>
                </a:lnTo>
                <a:lnTo>
                  <a:pt x="2541069" y="6172200"/>
                </a:lnTo>
                <a:lnTo>
                  <a:pt x="2065623" y="6172200"/>
                </a:lnTo>
                <a:lnTo>
                  <a:pt x="1574062" y="6172200"/>
                </a:lnTo>
                <a:lnTo>
                  <a:pt x="1066117" y="6172200"/>
                </a:lnTo>
                <a:lnTo>
                  <a:pt x="541519" y="6172200"/>
                </a:lnTo>
                <a:lnTo>
                  <a:pt x="0" y="6172200"/>
                </a:lnTo>
                <a:lnTo>
                  <a:pt x="0" y="6171191"/>
                </a:lnTo>
                <a:lnTo>
                  <a:pt x="0" y="6164124"/>
                </a:lnTo>
                <a:lnTo>
                  <a:pt x="0" y="6144944"/>
                </a:lnTo>
                <a:lnTo>
                  <a:pt x="0" y="6107593"/>
                </a:lnTo>
                <a:lnTo>
                  <a:pt x="0" y="6080210"/>
                </a:lnTo>
                <a:lnTo>
                  <a:pt x="0" y="6046013"/>
                </a:lnTo>
                <a:lnTo>
                  <a:pt x="0" y="6004245"/>
                </a:lnTo>
                <a:lnTo>
                  <a:pt x="0" y="5954149"/>
                </a:lnTo>
                <a:lnTo>
                  <a:pt x="0" y="5894968"/>
                </a:lnTo>
                <a:lnTo>
                  <a:pt x="0" y="5825943"/>
                </a:lnTo>
                <a:lnTo>
                  <a:pt x="0" y="5746319"/>
                </a:lnTo>
                <a:lnTo>
                  <a:pt x="0" y="5655339"/>
                </a:lnTo>
                <a:lnTo>
                  <a:pt x="0" y="5552244"/>
                </a:lnTo>
                <a:lnTo>
                  <a:pt x="0" y="5436278"/>
                </a:lnTo>
                <a:lnTo>
                  <a:pt x="0" y="5306684"/>
                </a:lnTo>
                <a:lnTo>
                  <a:pt x="0" y="5162705"/>
                </a:lnTo>
                <a:lnTo>
                  <a:pt x="0" y="5003583"/>
                </a:lnTo>
                <a:lnTo>
                  <a:pt x="0" y="4828562"/>
                </a:lnTo>
                <a:lnTo>
                  <a:pt x="0" y="4636884"/>
                </a:lnTo>
                <a:lnTo>
                  <a:pt x="0" y="4427793"/>
                </a:lnTo>
                <a:lnTo>
                  <a:pt x="0" y="4200530"/>
                </a:lnTo>
                <a:lnTo>
                  <a:pt x="0" y="3954339"/>
                </a:lnTo>
                <a:lnTo>
                  <a:pt x="0" y="3688464"/>
                </a:lnTo>
                <a:lnTo>
                  <a:pt x="0" y="3402146"/>
                </a:lnTo>
                <a:lnTo>
                  <a:pt x="0" y="3094628"/>
                </a:lnTo>
                <a:lnTo>
                  <a:pt x="0" y="2765154"/>
                </a:lnTo>
                <a:lnTo>
                  <a:pt x="0" y="2412967"/>
                </a:lnTo>
                <a:lnTo>
                  <a:pt x="0" y="2037308"/>
                </a:lnTo>
                <a:lnTo>
                  <a:pt x="0" y="2036763"/>
                </a:lnTo>
                <a:cubicBezTo>
                  <a:pt x="4724400" y="2036763"/>
                  <a:pt x="4724400" y="2036763"/>
                  <a:pt x="4724400" y="2036763"/>
                </a:cubicBezTo>
                <a:cubicBezTo>
                  <a:pt x="5229543" y="2036763"/>
                  <a:pt x="5638800" y="1627252"/>
                  <a:pt x="5638800" y="1122505"/>
                </a:cubicBezTo>
                <a:cubicBezTo>
                  <a:pt x="5638800" y="0"/>
                  <a:pt x="5638800" y="0"/>
                  <a:pt x="5638800" y="0"/>
                </a:cubicBezTo>
                <a:close/>
              </a:path>
            </a:pathLst>
          </a:custGeom>
        </p:spPr>
        <p:txBody>
          <a:bodyPr wrap="square" lIns="0" tIns="0" rIns="0" bIns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ADABAF92-486D-4F69-BB66-157D464E2E25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5638800" cy="2036763"/>
          </a:xfrm>
          <a:custGeom>
            <a:avLst/>
            <a:gdLst>
              <a:gd name="T0" fmla="*/ 0 w 17760"/>
              <a:gd name="T1" fmla="*/ 0 h 6416"/>
              <a:gd name="T2" fmla="*/ 0 w 17760"/>
              <a:gd name="T3" fmla="*/ 6416 h 6416"/>
              <a:gd name="T4" fmla="*/ 14880 w 17760"/>
              <a:gd name="T5" fmla="*/ 6416 h 6416"/>
              <a:gd name="T6" fmla="*/ 17760 w 17760"/>
              <a:gd name="T7" fmla="*/ 3536 h 6416"/>
              <a:gd name="T8" fmla="*/ 17760 w 17760"/>
              <a:gd name="T9" fmla="*/ 0 h 6416"/>
              <a:gd name="T10" fmla="*/ 0 w 17760"/>
              <a:gd name="T11" fmla="*/ 0 h 6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60" h="6416">
                <a:moveTo>
                  <a:pt x="0" y="0"/>
                </a:moveTo>
                <a:cubicBezTo>
                  <a:pt x="0" y="6416"/>
                  <a:pt x="0" y="6416"/>
                  <a:pt x="0" y="6416"/>
                </a:cubicBezTo>
                <a:cubicBezTo>
                  <a:pt x="14880" y="6416"/>
                  <a:pt x="14880" y="6416"/>
                  <a:pt x="14880" y="6416"/>
                </a:cubicBezTo>
                <a:cubicBezTo>
                  <a:pt x="16471" y="6416"/>
                  <a:pt x="17760" y="5126"/>
                  <a:pt x="17760" y="3536"/>
                </a:cubicBezTo>
                <a:cubicBezTo>
                  <a:pt x="17760" y="0"/>
                  <a:pt x="17760" y="0"/>
                  <a:pt x="1776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85800"/>
            <a:ext cx="44196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1028700"/>
            <a:ext cx="4419600" cy="1117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6B16BF85-6DD2-477F-8067-34FA96DFA992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858548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4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[PHJU] (JU-Free)">
            <a:extLst>
              <a:ext uri="{FF2B5EF4-FFF2-40B4-BE49-F238E27FC236}">
                <a16:creationId xmlns:a16="http://schemas.microsoft.com/office/drawing/2014/main" id="{6A55F8AB-1F63-432F-B61B-7AF3EDFC189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41150" cy="6178550"/>
          </a:xfrm>
          <a:custGeom>
            <a:avLst/>
            <a:gdLst>
              <a:gd name="connsiteX0" fmla="*/ 0 w 11734800"/>
              <a:gd name="connsiteY0" fmla="*/ 0 h 6172200"/>
              <a:gd name="connsiteX1" fmla="*/ 10820400 w 11734800"/>
              <a:gd name="connsiteY1" fmla="*/ 0 h 6172200"/>
              <a:gd name="connsiteX2" fmla="*/ 11734800 w 11734800"/>
              <a:gd name="connsiteY2" fmla="*/ 914494 h 6172200"/>
              <a:gd name="connsiteX3" fmla="*/ 11734800 w 11734800"/>
              <a:gd name="connsiteY3" fmla="*/ 915265 h 6172200"/>
              <a:gd name="connsiteX4" fmla="*/ 11734800 w 11734800"/>
              <a:gd name="connsiteY4" fmla="*/ 920662 h 6172200"/>
              <a:gd name="connsiteX5" fmla="*/ 11734800 w 11734800"/>
              <a:gd name="connsiteY5" fmla="*/ 935312 h 6172200"/>
              <a:gd name="connsiteX6" fmla="*/ 11734800 w 11734800"/>
              <a:gd name="connsiteY6" fmla="*/ 963841 h 6172200"/>
              <a:gd name="connsiteX7" fmla="*/ 11734800 w 11734800"/>
              <a:gd name="connsiteY7" fmla="*/ 1010874 h 6172200"/>
              <a:gd name="connsiteX8" fmla="*/ 11734800 w 11734800"/>
              <a:gd name="connsiteY8" fmla="*/ 1081039 h 6172200"/>
              <a:gd name="connsiteX9" fmla="*/ 11734800 w 11734800"/>
              <a:gd name="connsiteY9" fmla="*/ 1126241 h 6172200"/>
              <a:gd name="connsiteX10" fmla="*/ 11734800 w 11734800"/>
              <a:gd name="connsiteY10" fmla="*/ 1178961 h 6172200"/>
              <a:gd name="connsiteX11" fmla="*/ 11734800 w 11734800"/>
              <a:gd name="connsiteY11" fmla="*/ 1239777 h 6172200"/>
              <a:gd name="connsiteX12" fmla="*/ 11734800 w 11734800"/>
              <a:gd name="connsiteY12" fmla="*/ 1309267 h 6172200"/>
              <a:gd name="connsiteX13" fmla="*/ 11734800 w 11734800"/>
              <a:gd name="connsiteY13" fmla="*/ 1388010 h 6172200"/>
              <a:gd name="connsiteX14" fmla="*/ 11734800 w 11734800"/>
              <a:gd name="connsiteY14" fmla="*/ 1476583 h 6172200"/>
              <a:gd name="connsiteX15" fmla="*/ 11734800 w 11734800"/>
              <a:gd name="connsiteY15" fmla="*/ 1575566 h 6172200"/>
              <a:gd name="connsiteX16" fmla="*/ 11734800 w 11734800"/>
              <a:gd name="connsiteY16" fmla="*/ 1685536 h 6172200"/>
              <a:gd name="connsiteX17" fmla="*/ 11734800 w 11734800"/>
              <a:gd name="connsiteY17" fmla="*/ 1807071 h 6172200"/>
              <a:gd name="connsiteX18" fmla="*/ 11734800 w 11734800"/>
              <a:gd name="connsiteY18" fmla="*/ 1940750 h 6172200"/>
              <a:gd name="connsiteX19" fmla="*/ 11734800 w 11734800"/>
              <a:gd name="connsiteY19" fmla="*/ 2087152 h 6172200"/>
              <a:gd name="connsiteX20" fmla="*/ 11734800 w 11734800"/>
              <a:gd name="connsiteY20" fmla="*/ 2246854 h 6172200"/>
              <a:gd name="connsiteX21" fmla="*/ 11734800 w 11734800"/>
              <a:gd name="connsiteY21" fmla="*/ 2420435 h 6172200"/>
              <a:gd name="connsiteX22" fmla="*/ 11734800 w 11734800"/>
              <a:gd name="connsiteY22" fmla="*/ 2608472 h 6172200"/>
              <a:gd name="connsiteX23" fmla="*/ 11734800 w 11734800"/>
              <a:gd name="connsiteY23" fmla="*/ 2811545 h 6172200"/>
              <a:gd name="connsiteX24" fmla="*/ 11734800 w 11734800"/>
              <a:gd name="connsiteY24" fmla="*/ 3030232 h 6172200"/>
              <a:gd name="connsiteX25" fmla="*/ 11734800 w 11734800"/>
              <a:gd name="connsiteY25" fmla="*/ 3265111 h 6172200"/>
              <a:gd name="connsiteX26" fmla="*/ 11734800 w 11734800"/>
              <a:gd name="connsiteY26" fmla="*/ 3516759 h 6172200"/>
              <a:gd name="connsiteX27" fmla="*/ 11734800 w 11734800"/>
              <a:gd name="connsiteY27" fmla="*/ 3785756 h 6172200"/>
              <a:gd name="connsiteX28" fmla="*/ 11734800 w 11734800"/>
              <a:gd name="connsiteY28" fmla="*/ 4072680 h 6172200"/>
              <a:gd name="connsiteX29" fmla="*/ 11734800 w 11734800"/>
              <a:gd name="connsiteY29" fmla="*/ 4140200 h 6172200"/>
              <a:gd name="connsiteX30" fmla="*/ 7010400 w 11734800"/>
              <a:gd name="connsiteY30" fmla="*/ 4140200 h 6172200"/>
              <a:gd name="connsiteX31" fmla="*/ 6096000 w 11734800"/>
              <a:gd name="connsiteY31" fmla="*/ 5054600 h 6172200"/>
              <a:gd name="connsiteX32" fmla="*/ 6096000 w 11734800"/>
              <a:gd name="connsiteY32" fmla="*/ 6172200 h 6172200"/>
              <a:gd name="connsiteX33" fmla="*/ 5440524 w 11734800"/>
              <a:gd name="connsiteY33" fmla="*/ 6172200 h 6172200"/>
              <a:gd name="connsiteX34" fmla="*/ 4879964 w 11734800"/>
              <a:gd name="connsiteY34" fmla="*/ 6172200 h 6172200"/>
              <a:gd name="connsiteX35" fmla="*/ 4287072 w 11734800"/>
              <a:gd name="connsiteY35" fmla="*/ 6172200 h 6172200"/>
              <a:gd name="connsiteX36" fmla="*/ 3660943 w 11734800"/>
              <a:gd name="connsiteY36" fmla="*/ 6172200 h 6172200"/>
              <a:gd name="connsiteX37" fmla="*/ 3000669 w 11734800"/>
              <a:gd name="connsiteY37" fmla="*/ 6172200 h 6172200"/>
              <a:gd name="connsiteX38" fmla="*/ 2305344 w 11734800"/>
              <a:gd name="connsiteY38" fmla="*/ 6172200 h 6172200"/>
              <a:gd name="connsiteX39" fmla="*/ 1574062 w 11734800"/>
              <a:gd name="connsiteY39" fmla="*/ 6172200 h 6172200"/>
              <a:gd name="connsiteX40" fmla="*/ 805916 w 11734800"/>
              <a:gd name="connsiteY40" fmla="*/ 6172200 h 6172200"/>
              <a:gd name="connsiteX41" fmla="*/ 0 w 11734800"/>
              <a:gd name="connsiteY41" fmla="*/ 6172200 h 6172200"/>
              <a:gd name="connsiteX42" fmla="*/ 0 w 11734800"/>
              <a:gd name="connsiteY42" fmla="*/ 6170693 h 6172200"/>
              <a:gd name="connsiteX43" fmla="*/ 0 w 11734800"/>
              <a:gd name="connsiteY43" fmla="*/ 6160145 h 6172200"/>
              <a:gd name="connsiteX44" fmla="*/ 0 w 11734800"/>
              <a:gd name="connsiteY44" fmla="*/ 6131514 h 6172200"/>
              <a:gd name="connsiteX45" fmla="*/ 0 w 11734800"/>
              <a:gd name="connsiteY45" fmla="*/ 6107593 h 6172200"/>
              <a:gd name="connsiteX46" fmla="*/ 0 w 11734800"/>
              <a:gd name="connsiteY46" fmla="*/ 6075760 h 6172200"/>
              <a:gd name="connsiteX47" fmla="*/ 0 w 11734800"/>
              <a:gd name="connsiteY47" fmla="*/ 6034885 h 6172200"/>
              <a:gd name="connsiteX48" fmla="*/ 0 w 11734800"/>
              <a:gd name="connsiteY48" fmla="*/ 5983840 h 6172200"/>
              <a:gd name="connsiteX49" fmla="*/ 0 w 11734800"/>
              <a:gd name="connsiteY49" fmla="*/ 5921492 h 6172200"/>
              <a:gd name="connsiteX50" fmla="*/ 0 w 11734800"/>
              <a:gd name="connsiteY50" fmla="*/ 5846713 h 6172200"/>
              <a:gd name="connsiteX51" fmla="*/ 0 w 11734800"/>
              <a:gd name="connsiteY51" fmla="*/ 5758372 h 6172200"/>
              <a:gd name="connsiteX52" fmla="*/ 0 w 11734800"/>
              <a:gd name="connsiteY52" fmla="*/ 5655339 h 6172200"/>
              <a:gd name="connsiteX53" fmla="*/ 0 w 11734800"/>
              <a:gd name="connsiteY53" fmla="*/ 5536483 h 6172200"/>
              <a:gd name="connsiteX54" fmla="*/ 0 w 11734800"/>
              <a:gd name="connsiteY54" fmla="*/ 5400675 h 6172200"/>
              <a:gd name="connsiteX55" fmla="*/ 0 w 11734800"/>
              <a:gd name="connsiteY55" fmla="*/ 5246785 h 6172200"/>
              <a:gd name="connsiteX56" fmla="*/ 0 w 11734800"/>
              <a:gd name="connsiteY56" fmla="*/ 5073681 h 6172200"/>
              <a:gd name="connsiteX57" fmla="*/ 0 w 11734800"/>
              <a:gd name="connsiteY57" fmla="*/ 4880235 h 6172200"/>
              <a:gd name="connsiteX58" fmla="*/ 0 w 11734800"/>
              <a:gd name="connsiteY58" fmla="*/ 4665315 h 6172200"/>
              <a:gd name="connsiteX59" fmla="*/ 0 w 11734800"/>
              <a:gd name="connsiteY59" fmla="*/ 4427793 h 6172200"/>
              <a:gd name="connsiteX60" fmla="*/ 0 w 11734800"/>
              <a:gd name="connsiteY60" fmla="*/ 4166537 h 6172200"/>
              <a:gd name="connsiteX61" fmla="*/ 0 w 11734800"/>
              <a:gd name="connsiteY61" fmla="*/ 3880417 h 6172200"/>
              <a:gd name="connsiteX62" fmla="*/ 0 w 11734800"/>
              <a:gd name="connsiteY62" fmla="*/ 3568303 h 6172200"/>
              <a:gd name="connsiteX63" fmla="*/ 0 w 11734800"/>
              <a:gd name="connsiteY63" fmla="*/ 3229066 h 6172200"/>
              <a:gd name="connsiteX64" fmla="*/ 0 w 11734800"/>
              <a:gd name="connsiteY64" fmla="*/ 2861574 h 6172200"/>
              <a:gd name="connsiteX65" fmla="*/ 0 w 11734800"/>
              <a:gd name="connsiteY65" fmla="*/ 2666880 h 6172200"/>
              <a:gd name="connsiteX66" fmla="*/ 0 w 11734800"/>
              <a:gd name="connsiteY66" fmla="*/ 2464699 h 6172200"/>
              <a:gd name="connsiteX67" fmla="*/ 0 w 11734800"/>
              <a:gd name="connsiteY67" fmla="*/ 2254888 h 6172200"/>
              <a:gd name="connsiteX68" fmla="*/ 0 w 11734800"/>
              <a:gd name="connsiteY68" fmla="*/ 2037308 h 6172200"/>
              <a:gd name="connsiteX69" fmla="*/ 0 w 11734800"/>
              <a:gd name="connsiteY69" fmla="*/ 1811817 h 6172200"/>
              <a:gd name="connsiteX70" fmla="*/ 0 w 11734800"/>
              <a:gd name="connsiteY70" fmla="*/ 1578274 h 6172200"/>
              <a:gd name="connsiteX71" fmla="*/ 0 w 11734800"/>
              <a:gd name="connsiteY71" fmla="*/ 1336536 h 6172200"/>
              <a:gd name="connsiteX72" fmla="*/ 0 w 11734800"/>
              <a:gd name="connsiteY72" fmla="*/ 1086464 h 6172200"/>
              <a:gd name="connsiteX73" fmla="*/ 0 w 11734800"/>
              <a:gd name="connsiteY73" fmla="*/ 827916 h 6172200"/>
              <a:gd name="connsiteX74" fmla="*/ 0 w 11734800"/>
              <a:gd name="connsiteY74" fmla="*/ 560750 h 6172200"/>
              <a:gd name="connsiteX75" fmla="*/ 0 w 11734800"/>
              <a:gd name="connsiteY75" fmla="*/ 284825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1734800" h="6172200">
                <a:moveTo>
                  <a:pt x="0" y="0"/>
                </a:moveTo>
                <a:lnTo>
                  <a:pt x="10820400" y="0"/>
                </a:lnTo>
                <a:cubicBezTo>
                  <a:pt x="11325542" y="0"/>
                  <a:pt x="11734800" y="409300"/>
                  <a:pt x="11734800" y="914494"/>
                </a:cubicBezTo>
                <a:lnTo>
                  <a:pt x="11734800" y="915265"/>
                </a:lnTo>
                <a:lnTo>
                  <a:pt x="11734800" y="920662"/>
                </a:lnTo>
                <a:lnTo>
                  <a:pt x="11734800" y="935312"/>
                </a:lnTo>
                <a:lnTo>
                  <a:pt x="11734800" y="963841"/>
                </a:lnTo>
                <a:lnTo>
                  <a:pt x="11734800" y="1010874"/>
                </a:lnTo>
                <a:lnTo>
                  <a:pt x="11734800" y="1081039"/>
                </a:lnTo>
                <a:lnTo>
                  <a:pt x="11734800" y="1126241"/>
                </a:lnTo>
                <a:lnTo>
                  <a:pt x="11734800" y="1178961"/>
                </a:lnTo>
                <a:lnTo>
                  <a:pt x="11734800" y="1239777"/>
                </a:lnTo>
                <a:lnTo>
                  <a:pt x="11734800" y="1309267"/>
                </a:lnTo>
                <a:lnTo>
                  <a:pt x="11734800" y="1388010"/>
                </a:lnTo>
                <a:lnTo>
                  <a:pt x="11734800" y="1476583"/>
                </a:lnTo>
                <a:lnTo>
                  <a:pt x="11734800" y="1575566"/>
                </a:lnTo>
                <a:lnTo>
                  <a:pt x="11734800" y="1685536"/>
                </a:lnTo>
                <a:lnTo>
                  <a:pt x="11734800" y="1807071"/>
                </a:lnTo>
                <a:lnTo>
                  <a:pt x="11734800" y="1940750"/>
                </a:lnTo>
                <a:lnTo>
                  <a:pt x="11734800" y="2087152"/>
                </a:lnTo>
                <a:lnTo>
                  <a:pt x="11734800" y="2246854"/>
                </a:lnTo>
                <a:lnTo>
                  <a:pt x="11734800" y="2420435"/>
                </a:lnTo>
                <a:lnTo>
                  <a:pt x="11734800" y="2608472"/>
                </a:lnTo>
                <a:lnTo>
                  <a:pt x="11734800" y="2811545"/>
                </a:lnTo>
                <a:lnTo>
                  <a:pt x="11734800" y="3030232"/>
                </a:lnTo>
                <a:lnTo>
                  <a:pt x="11734800" y="3265111"/>
                </a:lnTo>
                <a:lnTo>
                  <a:pt x="11734800" y="3516759"/>
                </a:lnTo>
                <a:lnTo>
                  <a:pt x="11734800" y="3785756"/>
                </a:lnTo>
                <a:lnTo>
                  <a:pt x="11734800" y="4072680"/>
                </a:lnTo>
                <a:lnTo>
                  <a:pt x="11734800" y="4140200"/>
                </a:lnTo>
                <a:lnTo>
                  <a:pt x="7010400" y="4140200"/>
                </a:lnTo>
                <a:cubicBezTo>
                  <a:pt x="6505575" y="4140200"/>
                  <a:pt x="6096000" y="4549458"/>
                  <a:pt x="6096000" y="5054600"/>
                </a:cubicBezTo>
                <a:cubicBezTo>
                  <a:pt x="6096000" y="6172200"/>
                  <a:pt x="6096000" y="6172200"/>
                  <a:pt x="6096000" y="6172200"/>
                </a:cubicBezTo>
                <a:lnTo>
                  <a:pt x="5440524" y="6172200"/>
                </a:lnTo>
                <a:lnTo>
                  <a:pt x="4879964" y="6172200"/>
                </a:lnTo>
                <a:lnTo>
                  <a:pt x="4287072" y="6172200"/>
                </a:lnTo>
                <a:lnTo>
                  <a:pt x="3660943" y="6172200"/>
                </a:lnTo>
                <a:lnTo>
                  <a:pt x="3000669" y="6172200"/>
                </a:lnTo>
                <a:lnTo>
                  <a:pt x="2305344" y="6172200"/>
                </a:lnTo>
                <a:lnTo>
                  <a:pt x="1574062" y="6172200"/>
                </a:lnTo>
                <a:lnTo>
                  <a:pt x="805916" y="6172200"/>
                </a:lnTo>
                <a:lnTo>
                  <a:pt x="0" y="6172200"/>
                </a:lnTo>
                <a:lnTo>
                  <a:pt x="0" y="6170693"/>
                </a:lnTo>
                <a:lnTo>
                  <a:pt x="0" y="6160145"/>
                </a:lnTo>
                <a:lnTo>
                  <a:pt x="0" y="6131514"/>
                </a:lnTo>
                <a:lnTo>
                  <a:pt x="0" y="6107593"/>
                </a:lnTo>
                <a:lnTo>
                  <a:pt x="0" y="6075760"/>
                </a:lnTo>
                <a:lnTo>
                  <a:pt x="0" y="6034885"/>
                </a:lnTo>
                <a:lnTo>
                  <a:pt x="0" y="5983840"/>
                </a:lnTo>
                <a:lnTo>
                  <a:pt x="0" y="5921492"/>
                </a:lnTo>
                <a:lnTo>
                  <a:pt x="0" y="5846713"/>
                </a:lnTo>
                <a:lnTo>
                  <a:pt x="0" y="5758372"/>
                </a:lnTo>
                <a:lnTo>
                  <a:pt x="0" y="5655339"/>
                </a:lnTo>
                <a:lnTo>
                  <a:pt x="0" y="5536483"/>
                </a:lnTo>
                <a:lnTo>
                  <a:pt x="0" y="5400675"/>
                </a:lnTo>
                <a:lnTo>
                  <a:pt x="0" y="5246785"/>
                </a:lnTo>
                <a:lnTo>
                  <a:pt x="0" y="5073681"/>
                </a:lnTo>
                <a:lnTo>
                  <a:pt x="0" y="4880235"/>
                </a:lnTo>
                <a:lnTo>
                  <a:pt x="0" y="4665315"/>
                </a:lnTo>
                <a:lnTo>
                  <a:pt x="0" y="4427793"/>
                </a:lnTo>
                <a:lnTo>
                  <a:pt x="0" y="4166537"/>
                </a:lnTo>
                <a:lnTo>
                  <a:pt x="0" y="3880417"/>
                </a:lnTo>
                <a:lnTo>
                  <a:pt x="0" y="3568303"/>
                </a:lnTo>
                <a:lnTo>
                  <a:pt x="0" y="3229066"/>
                </a:lnTo>
                <a:lnTo>
                  <a:pt x="0" y="2861574"/>
                </a:lnTo>
                <a:lnTo>
                  <a:pt x="0" y="2666880"/>
                </a:lnTo>
                <a:lnTo>
                  <a:pt x="0" y="2464699"/>
                </a:lnTo>
                <a:lnTo>
                  <a:pt x="0" y="2254888"/>
                </a:lnTo>
                <a:lnTo>
                  <a:pt x="0" y="2037308"/>
                </a:lnTo>
                <a:lnTo>
                  <a:pt x="0" y="1811817"/>
                </a:lnTo>
                <a:lnTo>
                  <a:pt x="0" y="1578274"/>
                </a:lnTo>
                <a:lnTo>
                  <a:pt x="0" y="1336536"/>
                </a:lnTo>
                <a:lnTo>
                  <a:pt x="0" y="1086464"/>
                </a:lnTo>
                <a:lnTo>
                  <a:pt x="0" y="827916"/>
                </a:lnTo>
                <a:lnTo>
                  <a:pt x="0" y="560750"/>
                </a:lnTo>
                <a:lnTo>
                  <a:pt x="0" y="284825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9" name="Frame 2">
            <a:extLst>
              <a:ext uri="{FF2B5EF4-FFF2-40B4-BE49-F238E27FC236}">
                <a16:creationId xmlns:a16="http://schemas.microsoft.com/office/drawing/2014/main" id="{EF93F19C-1B56-4504-843D-AAEF7EAA704E}"/>
              </a:ext>
            </a:extLst>
          </p:cNvPr>
          <p:cNvSpPr>
            <a:spLocks noSelect="1"/>
          </p:cNvSpPr>
          <p:nvPr userDrawn="1"/>
        </p:nvSpPr>
        <p:spPr bwMode="ltGray">
          <a:xfrm>
            <a:off x="6324600" y="4368800"/>
            <a:ext cx="5648400" cy="2041200"/>
          </a:xfrm>
          <a:custGeom>
            <a:avLst/>
            <a:gdLst>
              <a:gd name="T0" fmla="*/ 2880 w 17760"/>
              <a:gd name="T1" fmla="*/ 0 h 6400"/>
              <a:gd name="T2" fmla="*/ 0 w 17760"/>
              <a:gd name="T3" fmla="*/ 2880 h 6400"/>
              <a:gd name="T4" fmla="*/ 0 w 17760"/>
              <a:gd name="T5" fmla="*/ 6400 h 6400"/>
              <a:gd name="T6" fmla="*/ 17760 w 17760"/>
              <a:gd name="T7" fmla="*/ 6400 h 6400"/>
              <a:gd name="T8" fmla="*/ 17760 w 17760"/>
              <a:gd name="T9" fmla="*/ 0 h 6400"/>
              <a:gd name="T10" fmla="*/ 2880 w 17760"/>
              <a:gd name="T11" fmla="*/ 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60" h="6400">
                <a:moveTo>
                  <a:pt x="2880" y="0"/>
                </a:moveTo>
                <a:cubicBezTo>
                  <a:pt x="1290" y="0"/>
                  <a:pt x="0" y="1289"/>
                  <a:pt x="0" y="2880"/>
                </a:cubicBezTo>
                <a:cubicBezTo>
                  <a:pt x="0" y="6400"/>
                  <a:pt x="0" y="6400"/>
                  <a:pt x="0" y="6400"/>
                </a:cubicBezTo>
                <a:cubicBezTo>
                  <a:pt x="17760" y="6400"/>
                  <a:pt x="17760" y="6400"/>
                  <a:pt x="17760" y="6400"/>
                </a:cubicBezTo>
                <a:cubicBezTo>
                  <a:pt x="17760" y="0"/>
                  <a:pt x="17760" y="0"/>
                  <a:pt x="17760" y="0"/>
                </a:cubicBezTo>
                <a:lnTo>
                  <a:pt x="2880" y="0"/>
                </a:lnTo>
                <a:close/>
              </a:path>
            </a:pathLst>
          </a:custGeom>
          <a:solidFill>
            <a:srgbClr val="154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85000" y="4826000"/>
            <a:ext cx="44196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85000" y="5168900"/>
            <a:ext cx="4419600" cy="1117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0" name="Rijkswaterstaat footer 5">
            <a:extLst>
              <a:ext uri="{FF2B5EF4-FFF2-40B4-BE49-F238E27FC236}">
                <a16:creationId xmlns:a16="http://schemas.microsoft.com/office/drawing/2014/main" id="{19A0C4A9-3718-4B0B-95B7-12EB02061FCD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976026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5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01_Rectangle 1[PHJU] (JU-Free)">
            <a:extLst>
              <a:ext uri="{FF2B5EF4-FFF2-40B4-BE49-F238E27FC236}">
                <a16:creationId xmlns:a16="http://schemas.microsoft.com/office/drawing/2014/main" id="{FC8AD056-FDA1-4094-A3A5-D6EBA0AF382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7823200" cy="6172200"/>
          </a:xfrm>
          <a:custGeom>
            <a:avLst/>
            <a:gdLst>
              <a:gd name="connsiteX0" fmla="*/ 0 w 7823200"/>
              <a:gd name="connsiteY0" fmla="*/ 0 h 6172200"/>
              <a:gd name="connsiteX1" fmla="*/ 7823200 w 7823200"/>
              <a:gd name="connsiteY1" fmla="*/ 0 h 6172200"/>
              <a:gd name="connsiteX2" fmla="*/ 7823200 w 7823200"/>
              <a:gd name="connsiteY2" fmla="*/ 6172200 h 6172200"/>
              <a:gd name="connsiteX3" fmla="*/ 0 w 7823200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3200" h="6172200">
                <a:moveTo>
                  <a:pt x="0" y="0"/>
                </a:moveTo>
                <a:lnTo>
                  <a:pt x="7823200" y="0"/>
                </a:lnTo>
                <a:lnTo>
                  <a:pt x="7823200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7" name="Frame 2">
            <a:extLst>
              <a:ext uri="{FF2B5EF4-FFF2-40B4-BE49-F238E27FC236}">
                <a16:creationId xmlns:a16="http://schemas.microsoft.com/office/drawing/2014/main" id="{10C5483F-3152-4868-8AA4-2FACBC30483B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8051800" y="228600"/>
            <a:ext cx="3911600" cy="6174000"/>
          </a:xfrm>
          <a:custGeom>
            <a:avLst/>
            <a:gdLst>
              <a:gd name="T0" fmla="*/ 0 w 12320"/>
              <a:gd name="T1" fmla="*/ 0 h 19440"/>
              <a:gd name="T2" fmla="*/ 0 w 12320"/>
              <a:gd name="T3" fmla="*/ 19440 h 19440"/>
              <a:gd name="T4" fmla="*/ 12320 w 12320"/>
              <a:gd name="T5" fmla="*/ 19440 h 19440"/>
              <a:gd name="T6" fmla="*/ 12320 w 12320"/>
              <a:gd name="T7" fmla="*/ 2880 h 19440"/>
              <a:gd name="T8" fmla="*/ 9440 w 12320"/>
              <a:gd name="T9" fmla="*/ 0 h 19440"/>
              <a:gd name="T10" fmla="*/ 0 w 12320"/>
              <a:gd name="T11" fmla="*/ 0 h 19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0" h="19440">
                <a:moveTo>
                  <a:pt x="0" y="0"/>
                </a:moveTo>
                <a:cubicBezTo>
                  <a:pt x="0" y="19440"/>
                  <a:pt x="0" y="19440"/>
                  <a:pt x="0" y="19440"/>
                </a:cubicBezTo>
                <a:cubicBezTo>
                  <a:pt x="12320" y="19440"/>
                  <a:pt x="12320" y="19440"/>
                  <a:pt x="12320" y="19440"/>
                </a:cubicBezTo>
                <a:cubicBezTo>
                  <a:pt x="12320" y="2880"/>
                  <a:pt x="12320" y="2880"/>
                  <a:pt x="12320" y="2880"/>
                </a:cubicBezTo>
                <a:cubicBezTo>
                  <a:pt x="12320" y="1289"/>
                  <a:pt x="11031" y="0"/>
                  <a:pt x="944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CE3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09000" y="3708400"/>
            <a:ext cx="32131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09000" y="4051300"/>
            <a:ext cx="3187700" cy="2197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6A692C5B-7835-4322-9880-BEE6D1852C5E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36930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6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01_Frame 1[PHJU] (JU-Free)">
            <a:extLst>
              <a:ext uri="{FF2B5EF4-FFF2-40B4-BE49-F238E27FC236}">
                <a16:creationId xmlns:a16="http://schemas.microsoft.com/office/drawing/2014/main" id="{412A63B5-8F79-4B04-8D5A-3E618E8ED12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140200" y="228600"/>
            <a:ext cx="7823200" cy="6172200"/>
          </a:xfrm>
          <a:custGeom>
            <a:avLst/>
            <a:gdLst>
              <a:gd name="connsiteX0" fmla="*/ 0 w 7823200"/>
              <a:gd name="connsiteY0" fmla="*/ 0 h 6172200"/>
              <a:gd name="connsiteX1" fmla="*/ 6908800 w 7823200"/>
              <a:gd name="connsiteY1" fmla="*/ 0 h 6172200"/>
              <a:gd name="connsiteX2" fmla="*/ 7823200 w 7823200"/>
              <a:gd name="connsiteY2" fmla="*/ 914494 h 6172200"/>
              <a:gd name="connsiteX3" fmla="*/ 7823200 w 7823200"/>
              <a:gd name="connsiteY3" fmla="*/ 915778 h 6172200"/>
              <a:gd name="connsiteX4" fmla="*/ 7823200 w 7823200"/>
              <a:gd name="connsiteY4" fmla="*/ 924763 h 6172200"/>
              <a:gd name="connsiteX5" fmla="*/ 7823200 w 7823200"/>
              <a:gd name="connsiteY5" fmla="*/ 949152 h 6172200"/>
              <a:gd name="connsiteX6" fmla="*/ 7823200 w 7823200"/>
              <a:gd name="connsiteY6" fmla="*/ 969529 h 6172200"/>
              <a:gd name="connsiteX7" fmla="*/ 7823200 w 7823200"/>
              <a:gd name="connsiteY7" fmla="*/ 996646 h 6172200"/>
              <a:gd name="connsiteX8" fmla="*/ 7823200 w 7823200"/>
              <a:gd name="connsiteY8" fmla="*/ 1031464 h 6172200"/>
              <a:gd name="connsiteX9" fmla="*/ 7823200 w 7823200"/>
              <a:gd name="connsiteY9" fmla="*/ 1074947 h 6172200"/>
              <a:gd name="connsiteX10" fmla="*/ 7823200 w 7823200"/>
              <a:gd name="connsiteY10" fmla="*/ 1128056 h 6172200"/>
              <a:gd name="connsiteX11" fmla="*/ 7823200 w 7823200"/>
              <a:gd name="connsiteY11" fmla="*/ 1191756 h 6172200"/>
              <a:gd name="connsiteX12" fmla="*/ 7823200 w 7823200"/>
              <a:gd name="connsiteY12" fmla="*/ 1267008 h 6172200"/>
              <a:gd name="connsiteX13" fmla="*/ 7823200 w 7823200"/>
              <a:gd name="connsiteY13" fmla="*/ 1354776 h 6172200"/>
              <a:gd name="connsiteX14" fmla="*/ 7823200 w 7823200"/>
              <a:gd name="connsiteY14" fmla="*/ 1456021 h 6172200"/>
              <a:gd name="connsiteX15" fmla="*/ 7823200 w 7823200"/>
              <a:gd name="connsiteY15" fmla="*/ 1571707 h 6172200"/>
              <a:gd name="connsiteX16" fmla="*/ 7823200 w 7823200"/>
              <a:gd name="connsiteY16" fmla="*/ 1702797 h 6172200"/>
              <a:gd name="connsiteX17" fmla="*/ 7823200 w 7823200"/>
              <a:gd name="connsiteY17" fmla="*/ 1850253 h 6172200"/>
              <a:gd name="connsiteX18" fmla="*/ 7823200 w 7823200"/>
              <a:gd name="connsiteY18" fmla="*/ 2015037 h 6172200"/>
              <a:gd name="connsiteX19" fmla="*/ 7823200 w 7823200"/>
              <a:gd name="connsiteY19" fmla="*/ 2198114 h 6172200"/>
              <a:gd name="connsiteX20" fmla="*/ 7823200 w 7823200"/>
              <a:gd name="connsiteY20" fmla="*/ 2400444 h 6172200"/>
              <a:gd name="connsiteX21" fmla="*/ 7823200 w 7823200"/>
              <a:gd name="connsiteY21" fmla="*/ 2622992 h 6172200"/>
              <a:gd name="connsiteX22" fmla="*/ 7823200 w 7823200"/>
              <a:gd name="connsiteY22" fmla="*/ 2866719 h 6172200"/>
              <a:gd name="connsiteX23" fmla="*/ 7823200 w 7823200"/>
              <a:gd name="connsiteY23" fmla="*/ 3132589 h 6172200"/>
              <a:gd name="connsiteX24" fmla="*/ 7823200 w 7823200"/>
              <a:gd name="connsiteY24" fmla="*/ 3421564 h 6172200"/>
              <a:gd name="connsiteX25" fmla="*/ 7823200 w 7823200"/>
              <a:gd name="connsiteY25" fmla="*/ 3734606 h 6172200"/>
              <a:gd name="connsiteX26" fmla="*/ 7823200 w 7823200"/>
              <a:gd name="connsiteY26" fmla="*/ 4072680 h 6172200"/>
              <a:gd name="connsiteX27" fmla="*/ 7823200 w 7823200"/>
              <a:gd name="connsiteY27" fmla="*/ 4436746 h 6172200"/>
              <a:gd name="connsiteX28" fmla="*/ 7823200 w 7823200"/>
              <a:gd name="connsiteY28" fmla="*/ 4827769 h 6172200"/>
              <a:gd name="connsiteX29" fmla="*/ 7823200 w 7823200"/>
              <a:gd name="connsiteY29" fmla="*/ 5246710 h 6172200"/>
              <a:gd name="connsiteX30" fmla="*/ 7823200 w 7823200"/>
              <a:gd name="connsiteY30" fmla="*/ 5694533 h 6172200"/>
              <a:gd name="connsiteX31" fmla="*/ 7823200 w 7823200"/>
              <a:gd name="connsiteY31" fmla="*/ 5929576 h 6172200"/>
              <a:gd name="connsiteX32" fmla="*/ 7823200 w 7823200"/>
              <a:gd name="connsiteY32" fmla="*/ 6172200 h 6172200"/>
              <a:gd name="connsiteX33" fmla="*/ 7821290 w 7823200"/>
              <a:gd name="connsiteY33" fmla="*/ 6172200 h 6172200"/>
              <a:gd name="connsiteX34" fmla="*/ 7807920 w 7823200"/>
              <a:gd name="connsiteY34" fmla="*/ 6172200 h 6172200"/>
              <a:gd name="connsiteX35" fmla="*/ 7771631 w 7823200"/>
              <a:gd name="connsiteY35" fmla="*/ 6172200 h 6172200"/>
              <a:gd name="connsiteX36" fmla="*/ 7741310 w 7823200"/>
              <a:gd name="connsiteY36" fmla="*/ 6172200 h 6172200"/>
              <a:gd name="connsiteX37" fmla="*/ 7700962 w 7823200"/>
              <a:gd name="connsiteY37" fmla="*/ 6172200 h 6172200"/>
              <a:gd name="connsiteX38" fmla="*/ 7649155 w 7823200"/>
              <a:gd name="connsiteY38" fmla="*/ 6172200 h 6172200"/>
              <a:gd name="connsiteX39" fmla="*/ 7584455 w 7823200"/>
              <a:gd name="connsiteY39" fmla="*/ 6172200 h 6172200"/>
              <a:gd name="connsiteX40" fmla="*/ 7505430 w 7823200"/>
              <a:gd name="connsiteY40" fmla="*/ 6172200 h 6172200"/>
              <a:gd name="connsiteX41" fmla="*/ 7410648 w 7823200"/>
              <a:gd name="connsiteY41" fmla="*/ 6172200 h 6172200"/>
              <a:gd name="connsiteX42" fmla="*/ 7298677 w 7823200"/>
              <a:gd name="connsiteY42" fmla="*/ 6172200 h 6172200"/>
              <a:gd name="connsiteX43" fmla="*/ 7168083 w 7823200"/>
              <a:gd name="connsiteY43" fmla="*/ 6172200 h 6172200"/>
              <a:gd name="connsiteX44" fmla="*/ 7017435 w 7823200"/>
              <a:gd name="connsiteY44" fmla="*/ 6172200 h 6172200"/>
              <a:gd name="connsiteX45" fmla="*/ 6845300 w 7823200"/>
              <a:gd name="connsiteY45" fmla="*/ 6172200 h 6172200"/>
              <a:gd name="connsiteX46" fmla="*/ 6650245 w 7823200"/>
              <a:gd name="connsiteY46" fmla="*/ 6172200 h 6172200"/>
              <a:gd name="connsiteX47" fmla="*/ 6430838 w 7823200"/>
              <a:gd name="connsiteY47" fmla="*/ 6172200 h 6172200"/>
              <a:gd name="connsiteX48" fmla="*/ 6185647 w 7823200"/>
              <a:gd name="connsiteY48" fmla="*/ 6172200 h 6172200"/>
              <a:gd name="connsiteX49" fmla="*/ 5913239 w 7823200"/>
              <a:gd name="connsiteY49" fmla="*/ 6172200 h 6172200"/>
              <a:gd name="connsiteX50" fmla="*/ 5612181 w 7823200"/>
              <a:gd name="connsiteY50" fmla="*/ 6172200 h 6172200"/>
              <a:gd name="connsiteX51" fmla="*/ 5281042 w 7823200"/>
              <a:gd name="connsiteY51" fmla="*/ 6172200 h 6172200"/>
              <a:gd name="connsiteX52" fmla="*/ 4918388 w 7823200"/>
              <a:gd name="connsiteY52" fmla="*/ 6172200 h 6172200"/>
              <a:gd name="connsiteX53" fmla="*/ 4522787 w 7823200"/>
              <a:gd name="connsiteY53" fmla="*/ 6172200 h 6172200"/>
              <a:gd name="connsiteX54" fmla="*/ 4092808 w 7823200"/>
              <a:gd name="connsiteY54" fmla="*/ 6172200 h 6172200"/>
              <a:gd name="connsiteX55" fmla="*/ 3627016 w 7823200"/>
              <a:gd name="connsiteY55" fmla="*/ 6172200 h 6172200"/>
              <a:gd name="connsiteX56" fmla="*/ 3380243 w 7823200"/>
              <a:gd name="connsiteY56" fmla="*/ 6172200 h 6172200"/>
              <a:gd name="connsiteX57" fmla="*/ 3123980 w 7823200"/>
              <a:gd name="connsiteY57" fmla="*/ 6172200 h 6172200"/>
              <a:gd name="connsiteX58" fmla="*/ 2858048 w 7823200"/>
              <a:gd name="connsiteY58" fmla="*/ 6172200 h 6172200"/>
              <a:gd name="connsiteX59" fmla="*/ 2582268 w 7823200"/>
              <a:gd name="connsiteY59" fmla="*/ 6172200 h 6172200"/>
              <a:gd name="connsiteX60" fmla="*/ 2296460 w 7823200"/>
              <a:gd name="connsiteY60" fmla="*/ 6172200 h 6172200"/>
              <a:gd name="connsiteX61" fmla="*/ 2000446 w 7823200"/>
              <a:gd name="connsiteY61" fmla="*/ 6172200 h 6172200"/>
              <a:gd name="connsiteX62" fmla="*/ 1694046 w 7823200"/>
              <a:gd name="connsiteY62" fmla="*/ 6172200 h 6172200"/>
              <a:gd name="connsiteX63" fmla="*/ 1377082 w 7823200"/>
              <a:gd name="connsiteY63" fmla="*/ 6172200 h 6172200"/>
              <a:gd name="connsiteX64" fmla="*/ 1049375 w 7823200"/>
              <a:gd name="connsiteY64" fmla="*/ 6172200 h 6172200"/>
              <a:gd name="connsiteX65" fmla="*/ 710745 w 7823200"/>
              <a:gd name="connsiteY65" fmla="*/ 6172200 h 6172200"/>
              <a:gd name="connsiteX66" fmla="*/ 361013 w 7823200"/>
              <a:gd name="connsiteY66" fmla="*/ 6172200 h 6172200"/>
              <a:gd name="connsiteX67" fmla="*/ 0 w 7823200"/>
              <a:gd name="connsiteY67" fmla="*/ 6172200 h 6172200"/>
              <a:gd name="connsiteX68" fmla="*/ 0 w 7823200"/>
              <a:gd name="connsiteY68" fmla="*/ 6170693 h 6172200"/>
              <a:gd name="connsiteX69" fmla="*/ 0 w 7823200"/>
              <a:gd name="connsiteY69" fmla="*/ 6160145 h 6172200"/>
              <a:gd name="connsiteX70" fmla="*/ 0 w 7823200"/>
              <a:gd name="connsiteY70" fmla="*/ 6131514 h 6172200"/>
              <a:gd name="connsiteX71" fmla="*/ 0 w 7823200"/>
              <a:gd name="connsiteY71" fmla="*/ 6107593 h 6172200"/>
              <a:gd name="connsiteX72" fmla="*/ 0 w 7823200"/>
              <a:gd name="connsiteY72" fmla="*/ 6075760 h 6172200"/>
              <a:gd name="connsiteX73" fmla="*/ 0 w 7823200"/>
              <a:gd name="connsiteY73" fmla="*/ 6034885 h 6172200"/>
              <a:gd name="connsiteX74" fmla="*/ 0 w 7823200"/>
              <a:gd name="connsiteY74" fmla="*/ 5983840 h 6172200"/>
              <a:gd name="connsiteX75" fmla="*/ 0 w 7823200"/>
              <a:gd name="connsiteY75" fmla="*/ 5921492 h 6172200"/>
              <a:gd name="connsiteX76" fmla="*/ 0 w 7823200"/>
              <a:gd name="connsiteY76" fmla="*/ 5846713 h 6172200"/>
              <a:gd name="connsiteX77" fmla="*/ 0 w 7823200"/>
              <a:gd name="connsiteY77" fmla="*/ 5758372 h 6172200"/>
              <a:gd name="connsiteX78" fmla="*/ 0 w 7823200"/>
              <a:gd name="connsiteY78" fmla="*/ 5655339 h 6172200"/>
              <a:gd name="connsiteX79" fmla="*/ 0 w 7823200"/>
              <a:gd name="connsiteY79" fmla="*/ 5536483 h 6172200"/>
              <a:gd name="connsiteX80" fmla="*/ 0 w 7823200"/>
              <a:gd name="connsiteY80" fmla="*/ 5400675 h 6172200"/>
              <a:gd name="connsiteX81" fmla="*/ 0 w 7823200"/>
              <a:gd name="connsiteY81" fmla="*/ 5246785 h 6172200"/>
              <a:gd name="connsiteX82" fmla="*/ 0 w 7823200"/>
              <a:gd name="connsiteY82" fmla="*/ 5073681 h 6172200"/>
              <a:gd name="connsiteX83" fmla="*/ 0 w 7823200"/>
              <a:gd name="connsiteY83" fmla="*/ 4880235 h 6172200"/>
              <a:gd name="connsiteX84" fmla="*/ 0 w 7823200"/>
              <a:gd name="connsiteY84" fmla="*/ 4665315 h 6172200"/>
              <a:gd name="connsiteX85" fmla="*/ 0 w 7823200"/>
              <a:gd name="connsiteY85" fmla="*/ 4427793 h 6172200"/>
              <a:gd name="connsiteX86" fmla="*/ 0 w 7823200"/>
              <a:gd name="connsiteY86" fmla="*/ 4166537 h 6172200"/>
              <a:gd name="connsiteX87" fmla="*/ 0 w 7823200"/>
              <a:gd name="connsiteY87" fmla="*/ 3880417 h 6172200"/>
              <a:gd name="connsiteX88" fmla="*/ 0 w 7823200"/>
              <a:gd name="connsiteY88" fmla="*/ 3568303 h 6172200"/>
              <a:gd name="connsiteX89" fmla="*/ 0 w 7823200"/>
              <a:gd name="connsiteY89" fmla="*/ 3229066 h 6172200"/>
              <a:gd name="connsiteX90" fmla="*/ 0 w 7823200"/>
              <a:gd name="connsiteY90" fmla="*/ 2861574 h 6172200"/>
              <a:gd name="connsiteX91" fmla="*/ 0 w 7823200"/>
              <a:gd name="connsiteY91" fmla="*/ 2666880 h 6172200"/>
              <a:gd name="connsiteX92" fmla="*/ 0 w 7823200"/>
              <a:gd name="connsiteY92" fmla="*/ 2464699 h 6172200"/>
              <a:gd name="connsiteX93" fmla="*/ 0 w 7823200"/>
              <a:gd name="connsiteY93" fmla="*/ 2254888 h 6172200"/>
              <a:gd name="connsiteX94" fmla="*/ 0 w 7823200"/>
              <a:gd name="connsiteY94" fmla="*/ 2037308 h 6172200"/>
              <a:gd name="connsiteX95" fmla="*/ 0 w 7823200"/>
              <a:gd name="connsiteY95" fmla="*/ 1811817 h 6172200"/>
              <a:gd name="connsiteX96" fmla="*/ 0 w 7823200"/>
              <a:gd name="connsiteY96" fmla="*/ 1578274 h 6172200"/>
              <a:gd name="connsiteX97" fmla="*/ 0 w 7823200"/>
              <a:gd name="connsiteY97" fmla="*/ 1336536 h 6172200"/>
              <a:gd name="connsiteX98" fmla="*/ 0 w 7823200"/>
              <a:gd name="connsiteY98" fmla="*/ 1086464 h 6172200"/>
              <a:gd name="connsiteX99" fmla="*/ 0 w 7823200"/>
              <a:gd name="connsiteY99" fmla="*/ 827916 h 6172200"/>
              <a:gd name="connsiteX100" fmla="*/ 0 w 7823200"/>
              <a:gd name="connsiteY100" fmla="*/ 560750 h 6172200"/>
              <a:gd name="connsiteX101" fmla="*/ 0 w 7823200"/>
              <a:gd name="connsiteY101" fmla="*/ 284825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823200" h="6172200">
                <a:moveTo>
                  <a:pt x="0" y="0"/>
                </a:moveTo>
                <a:lnTo>
                  <a:pt x="6908800" y="0"/>
                </a:lnTo>
                <a:cubicBezTo>
                  <a:pt x="7413942" y="0"/>
                  <a:pt x="7823200" y="409300"/>
                  <a:pt x="7823200" y="914494"/>
                </a:cubicBezTo>
                <a:lnTo>
                  <a:pt x="7823200" y="915778"/>
                </a:lnTo>
                <a:lnTo>
                  <a:pt x="7823200" y="924763"/>
                </a:lnTo>
                <a:lnTo>
                  <a:pt x="7823200" y="949152"/>
                </a:lnTo>
                <a:lnTo>
                  <a:pt x="7823200" y="969529"/>
                </a:lnTo>
                <a:lnTo>
                  <a:pt x="7823200" y="996646"/>
                </a:lnTo>
                <a:lnTo>
                  <a:pt x="7823200" y="1031464"/>
                </a:lnTo>
                <a:lnTo>
                  <a:pt x="7823200" y="1074947"/>
                </a:lnTo>
                <a:lnTo>
                  <a:pt x="7823200" y="1128056"/>
                </a:lnTo>
                <a:lnTo>
                  <a:pt x="7823200" y="1191756"/>
                </a:lnTo>
                <a:lnTo>
                  <a:pt x="7823200" y="1267008"/>
                </a:lnTo>
                <a:lnTo>
                  <a:pt x="7823200" y="1354776"/>
                </a:lnTo>
                <a:lnTo>
                  <a:pt x="7823200" y="1456021"/>
                </a:lnTo>
                <a:lnTo>
                  <a:pt x="7823200" y="1571707"/>
                </a:lnTo>
                <a:lnTo>
                  <a:pt x="7823200" y="1702797"/>
                </a:lnTo>
                <a:lnTo>
                  <a:pt x="7823200" y="1850253"/>
                </a:lnTo>
                <a:lnTo>
                  <a:pt x="7823200" y="2015037"/>
                </a:lnTo>
                <a:lnTo>
                  <a:pt x="7823200" y="2198114"/>
                </a:lnTo>
                <a:lnTo>
                  <a:pt x="7823200" y="2400444"/>
                </a:lnTo>
                <a:lnTo>
                  <a:pt x="7823200" y="2622992"/>
                </a:lnTo>
                <a:lnTo>
                  <a:pt x="7823200" y="2866719"/>
                </a:lnTo>
                <a:lnTo>
                  <a:pt x="7823200" y="3132589"/>
                </a:lnTo>
                <a:lnTo>
                  <a:pt x="7823200" y="3421564"/>
                </a:lnTo>
                <a:lnTo>
                  <a:pt x="7823200" y="3734606"/>
                </a:lnTo>
                <a:lnTo>
                  <a:pt x="7823200" y="4072680"/>
                </a:lnTo>
                <a:lnTo>
                  <a:pt x="7823200" y="4436746"/>
                </a:lnTo>
                <a:lnTo>
                  <a:pt x="7823200" y="4827769"/>
                </a:lnTo>
                <a:lnTo>
                  <a:pt x="7823200" y="5246710"/>
                </a:lnTo>
                <a:lnTo>
                  <a:pt x="7823200" y="5694533"/>
                </a:lnTo>
                <a:lnTo>
                  <a:pt x="7823200" y="5929576"/>
                </a:lnTo>
                <a:lnTo>
                  <a:pt x="7823200" y="6172200"/>
                </a:lnTo>
                <a:lnTo>
                  <a:pt x="7821290" y="6172200"/>
                </a:lnTo>
                <a:lnTo>
                  <a:pt x="7807920" y="6172200"/>
                </a:lnTo>
                <a:lnTo>
                  <a:pt x="7771631" y="6172200"/>
                </a:lnTo>
                <a:lnTo>
                  <a:pt x="7741310" y="6172200"/>
                </a:lnTo>
                <a:lnTo>
                  <a:pt x="7700962" y="6172200"/>
                </a:lnTo>
                <a:lnTo>
                  <a:pt x="7649155" y="6172200"/>
                </a:lnTo>
                <a:lnTo>
                  <a:pt x="7584455" y="6172200"/>
                </a:lnTo>
                <a:lnTo>
                  <a:pt x="7505430" y="6172200"/>
                </a:lnTo>
                <a:lnTo>
                  <a:pt x="7410648" y="6172200"/>
                </a:lnTo>
                <a:lnTo>
                  <a:pt x="7298677" y="6172200"/>
                </a:lnTo>
                <a:lnTo>
                  <a:pt x="7168083" y="6172200"/>
                </a:lnTo>
                <a:lnTo>
                  <a:pt x="7017435" y="6172200"/>
                </a:lnTo>
                <a:lnTo>
                  <a:pt x="6845300" y="6172200"/>
                </a:lnTo>
                <a:lnTo>
                  <a:pt x="6650245" y="6172200"/>
                </a:lnTo>
                <a:lnTo>
                  <a:pt x="6430838" y="6172200"/>
                </a:lnTo>
                <a:lnTo>
                  <a:pt x="6185647" y="6172200"/>
                </a:lnTo>
                <a:lnTo>
                  <a:pt x="5913239" y="6172200"/>
                </a:lnTo>
                <a:lnTo>
                  <a:pt x="5612181" y="6172200"/>
                </a:lnTo>
                <a:lnTo>
                  <a:pt x="5281042" y="6172200"/>
                </a:lnTo>
                <a:lnTo>
                  <a:pt x="4918388" y="6172200"/>
                </a:lnTo>
                <a:lnTo>
                  <a:pt x="4522787" y="6172200"/>
                </a:lnTo>
                <a:lnTo>
                  <a:pt x="4092808" y="6172200"/>
                </a:lnTo>
                <a:lnTo>
                  <a:pt x="3627016" y="6172200"/>
                </a:lnTo>
                <a:lnTo>
                  <a:pt x="3380243" y="6172200"/>
                </a:lnTo>
                <a:lnTo>
                  <a:pt x="3123980" y="6172200"/>
                </a:lnTo>
                <a:lnTo>
                  <a:pt x="2858048" y="6172200"/>
                </a:lnTo>
                <a:lnTo>
                  <a:pt x="2582268" y="6172200"/>
                </a:lnTo>
                <a:lnTo>
                  <a:pt x="2296460" y="6172200"/>
                </a:lnTo>
                <a:lnTo>
                  <a:pt x="2000446" y="6172200"/>
                </a:lnTo>
                <a:lnTo>
                  <a:pt x="1694046" y="6172200"/>
                </a:lnTo>
                <a:lnTo>
                  <a:pt x="1377082" y="6172200"/>
                </a:lnTo>
                <a:lnTo>
                  <a:pt x="1049375" y="6172200"/>
                </a:lnTo>
                <a:lnTo>
                  <a:pt x="710745" y="6172200"/>
                </a:lnTo>
                <a:lnTo>
                  <a:pt x="361013" y="6172200"/>
                </a:lnTo>
                <a:lnTo>
                  <a:pt x="0" y="6172200"/>
                </a:lnTo>
                <a:lnTo>
                  <a:pt x="0" y="6170693"/>
                </a:lnTo>
                <a:lnTo>
                  <a:pt x="0" y="6160145"/>
                </a:lnTo>
                <a:lnTo>
                  <a:pt x="0" y="6131514"/>
                </a:lnTo>
                <a:lnTo>
                  <a:pt x="0" y="6107593"/>
                </a:lnTo>
                <a:lnTo>
                  <a:pt x="0" y="6075760"/>
                </a:lnTo>
                <a:lnTo>
                  <a:pt x="0" y="6034885"/>
                </a:lnTo>
                <a:lnTo>
                  <a:pt x="0" y="5983840"/>
                </a:lnTo>
                <a:lnTo>
                  <a:pt x="0" y="5921492"/>
                </a:lnTo>
                <a:lnTo>
                  <a:pt x="0" y="5846713"/>
                </a:lnTo>
                <a:lnTo>
                  <a:pt x="0" y="5758372"/>
                </a:lnTo>
                <a:lnTo>
                  <a:pt x="0" y="5655339"/>
                </a:lnTo>
                <a:lnTo>
                  <a:pt x="0" y="5536483"/>
                </a:lnTo>
                <a:lnTo>
                  <a:pt x="0" y="5400675"/>
                </a:lnTo>
                <a:lnTo>
                  <a:pt x="0" y="5246785"/>
                </a:lnTo>
                <a:lnTo>
                  <a:pt x="0" y="5073681"/>
                </a:lnTo>
                <a:lnTo>
                  <a:pt x="0" y="4880235"/>
                </a:lnTo>
                <a:lnTo>
                  <a:pt x="0" y="4665315"/>
                </a:lnTo>
                <a:lnTo>
                  <a:pt x="0" y="4427793"/>
                </a:lnTo>
                <a:lnTo>
                  <a:pt x="0" y="4166537"/>
                </a:lnTo>
                <a:lnTo>
                  <a:pt x="0" y="3880417"/>
                </a:lnTo>
                <a:lnTo>
                  <a:pt x="0" y="3568303"/>
                </a:lnTo>
                <a:lnTo>
                  <a:pt x="0" y="3229066"/>
                </a:lnTo>
                <a:lnTo>
                  <a:pt x="0" y="2861574"/>
                </a:lnTo>
                <a:lnTo>
                  <a:pt x="0" y="2666880"/>
                </a:lnTo>
                <a:lnTo>
                  <a:pt x="0" y="2464699"/>
                </a:lnTo>
                <a:lnTo>
                  <a:pt x="0" y="2254888"/>
                </a:lnTo>
                <a:lnTo>
                  <a:pt x="0" y="2037308"/>
                </a:lnTo>
                <a:lnTo>
                  <a:pt x="0" y="1811817"/>
                </a:lnTo>
                <a:lnTo>
                  <a:pt x="0" y="1578274"/>
                </a:lnTo>
                <a:lnTo>
                  <a:pt x="0" y="1336536"/>
                </a:lnTo>
                <a:lnTo>
                  <a:pt x="0" y="1086464"/>
                </a:lnTo>
                <a:lnTo>
                  <a:pt x="0" y="827916"/>
                </a:lnTo>
                <a:lnTo>
                  <a:pt x="0" y="560750"/>
                </a:lnTo>
                <a:lnTo>
                  <a:pt x="0" y="284825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98208E7-68B0-41C4-8521-20672CA334FB}"/>
              </a:ext>
            </a:extLst>
          </p:cNvPr>
          <p:cNvSpPr>
            <a:spLocks noSelect="1" noChangeArrowheads="1"/>
          </p:cNvSpPr>
          <p:nvPr userDrawn="1"/>
        </p:nvSpPr>
        <p:spPr bwMode="auto">
          <a:xfrm>
            <a:off x="228600" y="228600"/>
            <a:ext cx="3911600" cy="6177600"/>
          </a:xfrm>
          <a:prstGeom prst="rect">
            <a:avLst/>
          </a:pr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779" y="3708400"/>
            <a:ext cx="32131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6779" y="4051300"/>
            <a:ext cx="3187700" cy="2197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3" name="Rijkswaterstaat footer 5">
            <a:extLst>
              <a:ext uri="{FF2B5EF4-FFF2-40B4-BE49-F238E27FC236}">
                <a16:creationId xmlns:a16="http://schemas.microsoft.com/office/drawing/2014/main" id="{57C7D876-69F8-4C47-89CC-2C8DB5000BD1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293979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Afbeeldingen (3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01_Rectangle 1[PHJU] (JU-Free)">
            <a:extLst>
              <a:ext uri="{FF2B5EF4-FFF2-40B4-BE49-F238E27FC236}">
                <a16:creationId xmlns:a16="http://schemas.microsoft.com/office/drawing/2014/main" id="{40F423B0-078A-F08D-1858-EAF86F84650A}"/>
              </a:ext>
            </a:extLst>
          </p:cNvPr>
          <p:cNvSpPr>
            <a:spLocks noGrp="1" noChangeArrowheads="1"/>
          </p:cNvSpPr>
          <p:nvPr>
            <p:ph type="pic" idx="1000" hasCustomPrompt="1"/>
          </p:nvPr>
        </p:nvSpPr>
        <p:spPr bwMode="auto">
          <a:xfrm>
            <a:off x="228600" y="228600"/>
            <a:ext cx="5753100" cy="30099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5" name="02_Rectangle 2[PHJU] (JU-Free)">
            <a:extLst>
              <a:ext uri="{FF2B5EF4-FFF2-40B4-BE49-F238E27FC236}">
                <a16:creationId xmlns:a16="http://schemas.microsoft.com/office/drawing/2014/main" id="{F56D21AA-2783-0F1A-3B1F-B2E11AA1FB87}"/>
              </a:ext>
            </a:extLst>
          </p:cNvPr>
          <p:cNvSpPr>
            <a:spLocks noGrp="1" noChangeArrowheads="1"/>
          </p:cNvSpPr>
          <p:nvPr>
            <p:ph type="pic" idx="1001" hasCustomPrompt="1"/>
          </p:nvPr>
        </p:nvSpPr>
        <p:spPr bwMode="auto">
          <a:xfrm>
            <a:off x="228600" y="3390900"/>
            <a:ext cx="5753100" cy="30099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6" name="03_Frame 3[PHJU] (JU-Free)">
            <a:extLst>
              <a:ext uri="{FF2B5EF4-FFF2-40B4-BE49-F238E27FC236}">
                <a16:creationId xmlns:a16="http://schemas.microsoft.com/office/drawing/2014/main" id="{CF766590-6253-1AAA-2A9F-D7D475FCEEF7}"/>
              </a:ext>
            </a:extLst>
          </p:cNvPr>
          <p:cNvSpPr>
            <a:spLocks noGrp="1"/>
          </p:cNvSpPr>
          <p:nvPr>
            <p:ph type="pic" idx="1002" hasCustomPrompt="1"/>
          </p:nvPr>
        </p:nvSpPr>
        <p:spPr bwMode="auto">
          <a:xfrm>
            <a:off x="6134100" y="228600"/>
            <a:ext cx="5829300" cy="6172200"/>
          </a:xfrm>
          <a:custGeom>
            <a:avLst/>
            <a:gdLst>
              <a:gd name="T0" fmla="*/ 0 w 18360"/>
              <a:gd name="T1" fmla="*/ 0 h 19440"/>
              <a:gd name="T2" fmla="*/ 0 w 18360"/>
              <a:gd name="T3" fmla="*/ 19440 h 19440"/>
              <a:gd name="T4" fmla="*/ 18360 w 18360"/>
              <a:gd name="T5" fmla="*/ 19440 h 19440"/>
              <a:gd name="T6" fmla="*/ 18360 w 18360"/>
              <a:gd name="T7" fmla="*/ 2880 h 19440"/>
              <a:gd name="T8" fmla="*/ 15480 w 18360"/>
              <a:gd name="T9" fmla="*/ 0 h 19440"/>
              <a:gd name="T10" fmla="*/ 0 w 18360"/>
              <a:gd name="T11" fmla="*/ 0 h 19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360" h="19440">
                <a:moveTo>
                  <a:pt x="0" y="0"/>
                </a:moveTo>
                <a:cubicBezTo>
                  <a:pt x="0" y="19440"/>
                  <a:pt x="0" y="19440"/>
                  <a:pt x="0" y="19440"/>
                </a:cubicBezTo>
                <a:cubicBezTo>
                  <a:pt x="18360" y="19440"/>
                  <a:pt x="18360" y="19440"/>
                  <a:pt x="18360" y="19440"/>
                </a:cubicBezTo>
                <a:cubicBezTo>
                  <a:pt x="18360" y="2880"/>
                  <a:pt x="18360" y="2880"/>
                  <a:pt x="18360" y="2880"/>
                </a:cubicBezTo>
                <a:cubicBezTo>
                  <a:pt x="18360" y="1289"/>
                  <a:pt x="17071" y="0"/>
                  <a:pt x="15480" y="0"/>
                </a:cubicBez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8" name="Rijkswaterstaat footer 4">
            <a:extLst>
              <a:ext uri="{FF2B5EF4-FFF2-40B4-BE49-F238E27FC236}">
                <a16:creationId xmlns:a16="http://schemas.microsoft.com/office/drawing/2014/main" id="{BF9C6509-9C18-488C-8770-219BCD007070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5 (JU-Free)">
            <a:extLst>
              <a:ext uri="{FF2B5EF4-FFF2-40B4-BE49-F238E27FC236}">
                <a16:creationId xmlns:a16="http://schemas.microsoft.com/office/drawing/2014/main" id="{03610602-C42A-436B-86FA-BE3B9DC650AF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6 (JU-Free)">
            <a:extLst>
              <a:ext uri="{FF2B5EF4-FFF2-40B4-BE49-F238E27FC236}">
                <a16:creationId xmlns:a16="http://schemas.microsoft.com/office/drawing/2014/main" id="{0F9FBBD5-B34A-4EC0-AF1B-D7EC45BCD7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859907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Quote+foto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01_Frame 1[PHJU] (JU-Free)">
            <a:extLst>
              <a:ext uri="{FF2B5EF4-FFF2-40B4-BE49-F238E27FC236}">
                <a16:creationId xmlns:a16="http://schemas.microsoft.com/office/drawing/2014/main" id="{0D4C4594-E5BB-4361-969C-0E0BAE9A6DB0}"/>
              </a:ext>
            </a:extLst>
          </p:cNvPr>
          <p:cNvSpPr>
            <a:spLocks noGrp="1"/>
          </p:cNvSpPr>
          <p:nvPr>
            <p:ph type="pic" idx="1004" hasCustomPrompt="1"/>
          </p:nvPr>
        </p:nvSpPr>
        <p:spPr>
          <a:xfrm>
            <a:off x="6134100" y="228600"/>
            <a:ext cx="5829300" cy="6172200"/>
          </a:xfrm>
          <a:custGeom>
            <a:avLst/>
            <a:gdLst>
              <a:gd name="connsiteX0" fmla="*/ 0 w 5829300"/>
              <a:gd name="connsiteY0" fmla="*/ 0 h 6172200"/>
              <a:gd name="connsiteX1" fmla="*/ 446523 w 5829300"/>
              <a:gd name="connsiteY1" fmla="*/ 0 h 6172200"/>
              <a:gd name="connsiteX2" fmla="*/ 865148 w 5829300"/>
              <a:gd name="connsiteY2" fmla="*/ 0 h 6172200"/>
              <a:gd name="connsiteX3" fmla="*/ 1256774 w 5829300"/>
              <a:gd name="connsiteY3" fmla="*/ 0 h 6172200"/>
              <a:gd name="connsiteX4" fmla="*/ 1622301 w 5829300"/>
              <a:gd name="connsiteY4" fmla="*/ 0 h 6172200"/>
              <a:gd name="connsiteX5" fmla="*/ 1962630 w 5829300"/>
              <a:gd name="connsiteY5" fmla="*/ 0 h 6172200"/>
              <a:gd name="connsiteX6" fmla="*/ 2278661 w 5829300"/>
              <a:gd name="connsiteY6" fmla="*/ 0 h 6172200"/>
              <a:gd name="connsiteX7" fmla="*/ 2571293 w 5829300"/>
              <a:gd name="connsiteY7" fmla="*/ 0 h 6172200"/>
              <a:gd name="connsiteX8" fmla="*/ 2841427 w 5829300"/>
              <a:gd name="connsiteY8" fmla="*/ 0 h 6172200"/>
              <a:gd name="connsiteX9" fmla="*/ 3089961 w 5829300"/>
              <a:gd name="connsiteY9" fmla="*/ 0 h 6172200"/>
              <a:gd name="connsiteX10" fmla="*/ 3317798 w 5829300"/>
              <a:gd name="connsiteY10" fmla="*/ 0 h 6172200"/>
              <a:gd name="connsiteX11" fmla="*/ 3525835 w 5829300"/>
              <a:gd name="connsiteY11" fmla="*/ 0 h 6172200"/>
              <a:gd name="connsiteX12" fmla="*/ 3714973 w 5829300"/>
              <a:gd name="connsiteY12" fmla="*/ 0 h 6172200"/>
              <a:gd name="connsiteX13" fmla="*/ 3886113 w 5829300"/>
              <a:gd name="connsiteY13" fmla="*/ 0 h 6172200"/>
              <a:gd name="connsiteX14" fmla="*/ 4040153 w 5829300"/>
              <a:gd name="connsiteY14" fmla="*/ 0 h 6172200"/>
              <a:gd name="connsiteX15" fmla="*/ 4177995 w 5829300"/>
              <a:gd name="connsiteY15" fmla="*/ 0 h 6172200"/>
              <a:gd name="connsiteX16" fmla="*/ 4300538 w 5829300"/>
              <a:gd name="connsiteY16" fmla="*/ 0 h 6172200"/>
              <a:gd name="connsiteX17" fmla="*/ 4408681 w 5829300"/>
              <a:gd name="connsiteY17" fmla="*/ 0 h 6172200"/>
              <a:gd name="connsiteX18" fmla="*/ 4503325 w 5829300"/>
              <a:gd name="connsiteY18" fmla="*/ 0 h 6172200"/>
              <a:gd name="connsiteX19" fmla="*/ 4585370 w 5829300"/>
              <a:gd name="connsiteY19" fmla="*/ 0 h 6172200"/>
              <a:gd name="connsiteX20" fmla="*/ 4655716 w 5829300"/>
              <a:gd name="connsiteY20" fmla="*/ 0 h 6172200"/>
              <a:gd name="connsiteX21" fmla="*/ 4715262 w 5829300"/>
              <a:gd name="connsiteY21" fmla="*/ 0 h 6172200"/>
              <a:gd name="connsiteX22" fmla="*/ 4764909 w 5829300"/>
              <a:gd name="connsiteY22" fmla="*/ 0 h 6172200"/>
              <a:gd name="connsiteX23" fmla="*/ 4805557 w 5829300"/>
              <a:gd name="connsiteY23" fmla="*/ 0 h 6172200"/>
              <a:gd name="connsiteX24" fmla="*/ 4838105 w 5829300"/>
              <a:gd name="connsiteY24" fmla="*/ 0 h 6172200"/>
              <a:gd name="connsiteX25" fmla="*/ 4882502 w 5829300"/>
              <a:gd name="connsiteY25" fmla="*/ 0 h 6172200"/>
              <a:gd name="connsiteX26" fmla="*/ 4905301 w 5829300"/>
              <a:gd name="connsiteY26" fmla="*/ 0 h 6172200"/>
              <a:gd name="connsiteX27" fmla="*/ 4913700 w 5829300"/>
              <a:gd name="connsiteY27" fmla="*/ 0 h 6172200"/>
              <a:gd name="connsiteX28" fmla="*/ 4914900 w 5829300"/>
              <a:gd name="connsiteY28" fmla="*/ 0 h 6172200"/>
              <a:gd name="connsiteX29" fmla="*/ 5829300 w 5829300"/>
              <a:gd name="connsiteY29" fmla="*/ 914400 h 6172200"/>
              <a:gd name="connsiteX30" fmla="*/ 5829300 w 5829300"/>
              <a:gd name="connsiteY30" fmla="*/ 1392076 h 6172200"/>
              <a:gd name="connsiteX31" fmla="*/ 5829300 w 5829300"/>
              <a:gd name="connsiteY31" fmla="*/ 1839906 h 6172200"/>
              <a:gd name="connsiteX32" fmla="*/ 5829300 w 5829300"/>
              <a:gd name="connsiteY32" fmla="*/ 2258855 h 6172200"/>
              <a:gd name="connsiteX33" fmla="*/ 5829300 w 5829300"/>
              <a:gd name="connsiteY33" fmla="*/ 2649885 h 6172200"/>
              <a:gd name="connsiteX34" fmla="*/ 5829300 w 5829300"/>
              <a:gd name="connsiteY34" fmla="*/ 3013958 h 6172200"/>
              <a:gd name="connsiteX35" fmla="*/ 5829300 w 5829300"/>
              <a:gd name="connsiteY35" fmla="*/ 3352037 h 6172200"/>
              <a:gd name="connsiteX36" fmla="*/ 5829300 w 5829300"/>
              <a:gd name="connsiteY36" fmla="*/ 3665086 h 6172200"/>
              <a:gd name="connsiteX37" fmla="*/ 5829300 w 5829300"/>
              <a:gd name="connsiteY37" fmla="*/ 3954066 h 6172200"/>
              <a:gd name="connsiteX38" fmla="*/ 5829300 w 5829300"/>
              <a:gd name="connsiteY38" fmla="*/ 4219940 h 6172200"/>
              <a:gd name="connsiteX39" fmla="*/ 5829300 w 5829300"/>
              <a:gd name="connsiteY39" fmla="*/ 4463672 h 6172200"/>
              <a:gd name="connsiteX40" fmla="*/ 5829300 w 5829300"/>
              <a:gd name="connsiteY40" fmla="*/ 4686223 h 6172200"/>
              <a:gd name="connsiteX41" fmla="*/ 5829300 w 5829300"/>
              <a:gd name="connsiteY41" fmla="*/ 4888558 h 6172200"/>
              <a:gd name="connsiteX42" fmla="*/ 5829300 w 5829300"/>
              <a:gd name="connsiteY42" fmla="*/ 5071637 h 6172200"/>
              <a:gd name="connsiteX43" fmla="*/ 5829300 w 5829300"/>
              <a:gd name="connsiteY43" fmla="*/ 5236425 h 6172200"/>
              <a:gd name="connsiteX44" fmla="*/ 5829300 w 5829300"/>
              <a:gd name="connsiteY44" fmla="*/ 5383883 h 6172200"/>
              <a:gd name="connsiteX45" fmla="*/ 5829300 w 5829300"/>
              <a:gd name="connsiteY45" fmla="*/ 5514975 h 6172200"/>
              <a:gd name="connsiteX46" fmla="*/ 5829300 w 5829300"/>
              <a:gd name="connsiteY46" fmla="*/ 5630663 h 6172200"/>
              <a:gd name="connsiteX47" fmla="*/ 5829300 w 5829300"/>
              <a:gd name="connsiteY47" fmla="*/ 5731911 h 6172200"/>
              <a:gd name="connsiteX48" fmla="*/ 5829300 w 5829300"/>
              <a:gd name="connsiteY48" fmla="*/ 5819680 h 6172200"/>
              <a:gd name="connsiteX49" fmla="*/ 5829300 w 5829300"/>
              <a:gd name="connsiteY49" fmla="*/ 5894933 h 6172200"/>
              <a:gd name="connsiteX50" fmla="*/ 5829300 w 5829300"/>
              <a:gd name="connsiteY50" fmla="*/ 5958634 h 6172200"/>
              <a:gd name="connsiteX51" fmla="*/ 5829300 w 5829300"/>
              <a:gd name="connsiteY51" fmla="*/ 6011745 h 6172200"/>
              <a:gd name="connsiteX52" fmla="*/ 5829300 w 5829300"/>
              <a:gd name="connsiteY52" fmla="*/ 6055228 h 6172200"/>
              <a:gd name="connsiteX53" fmla="*/ 5829300 w 5829300"/>
              <a:gd name="connsiteY53" fmla="*/ 6090047 h 6172200"/>
              <a:gd name="connsiteX54" fmla="*/ 5829300 w 5829300"/>
              <a:gd name="connsiteY54" fmla="*/ 6137542 h 6172200"/>
              <a:gd name="connsiteX55" fmla="*/ 5829300 w 5829300"/>
              <a:gd name="connsiteY55" fmla="*/ 6161931 h 6172200"/>
              <a:gd name="connsiteX56" fmla="*/ 5829300 w 5829300"/>
              <a:gd name="connsiteY56" fmla="*/ 6170917 h 6172200"/>
              <a:gd name="connsiteX57" fmla="*/ 5829300 w 5829300"/>
              <a:gd name="connsiteY57" fmla="*/ 6172200 h 6172200"/>
              <a:gd name="connsiteX58" fmla="*/ 0 w 5829300"/>
              <a:gd name="connsiteY58" fmla="*/ 6172200 h 6172200"/>
              <a:gd name="connsiteX59" fmla="*/ 0 w 5829300"/>
              <a:gd name="connsiteY59" fmla="*/ 5887375 h 6172200"/>
              <a:gd name="connsiteX60" fmla="*/ 0 w 5829300"/>
              <a:gd name="connsiteY60" fmla="*/ 5611451 h 6172200"/>
              <a:gd name="connsiteX61" fmla="*/ 0 w 5829300"/>
              <a:gd name="connsiteY61" fmla="*/ 5344285 h 6172200"/>
              <a:gd name="connsiteX62" fmla="*/ 0 w 5829300"/>
              <a:gd name="connsiteY62" fmla="*/ 5085736 h 6172200"/>
              <a:gd name="connsiteX63" fmla="*/ 0 w 5829300"/>
              <a:gd name="connsiteY63" fmla="*/ 4835664 h 6172200"/>
              <a:gd name="connsiteX64" fmla="*/ 0 w 5829300"/>
              <a:gd name="connsiteY64" fmla="*/ 4593927 h 6172200"/>
              <a:gd name="connsiteX65" fmla="*/ 0 w 5829300"/>
              <a:gd name="connsiteY65" fmla="*/ 4360383 h 6172200"/>
              <a:gd name="connsiteX66" fmla="*/ 0 w 5829300"/>
              <a:gd name="connsiteY66" fmla="*/ 4134892 h 6172200"/>
              <a:gd name="connsiteX67" fmla="*/ 0 w 5829300"/>
              <a:gd name="connsiteY67" fmla="*/ 3707502 h 6172200"/>
              <a:gd name="connsiteX68" fmla="*/ 0 w 5829300"/>
              <a:gd name="connsiteY68" fmla="*/ 3310626 h 6172200"/>
              <a:gd name="connsiteX69" fmla="*/ 0 w 5829300"/>
              <a:gd name="connsiteY69" fmla="*/ 2943134 h 6172200"/>
              <a:gd name="connsiteX70" fmla="*/ 0 w 5829300"/>
              <a:gd name="connsiteY70" fmla="*/ 2603897 h 6172200"/>
              <a:gd name="connsiteX71" fmla="*/ 0 w 5829300"/>
              <a:gd name="connsiteY71" fmla="*/ 2291784 h 6172200"/>
              <a:gd name="connsiteX72" fmla="*/ 0 w 5829300"/>
              <a:gd name="connsiteY72" fmla="*/ 2005664 h 6172200"/>
              <a:gd name="connsiteX73" fmla="*/ 0 w 5829300"/>
              <a:gd name="connsiteY73" fmla="*/ 1744408 h 6172200"/>
              <a:gd name="connsiteX74" fmla="*/ 0 w 5829300"/>
              <a:gd name="connsiteY74" fmla="*/ 1506885 h 6172200"/>
              <a:gd name="connsiteX75" fmla="*/ 0 w 5829300"/>
              <a:gd name="connsiteY75" fmla="*/ 1291965 h 6172200"/>
              <a:gd name="connsiteX76" fmla="*/ 0 w 5829300"/>
              <a:gd name="connsiteY76" fmla="*/ 1098519 h 6172200"/>
              <a:gd name="connsiteX77" fmla="*/ 0 w 5829300"/>
              <a:gd name="connsiteY77" fmla="*/ 925416 h 6172200"/>
              <a:gd name="connsiteX78" fmla="*/ 0 w 5829300"/>
              <a:gd name="connsiteY78" fmla="*/ 771525 h 6172200"/>
              <a:gd name="connsiteX79" fmla="*/ 0 w 5829300"/>
              <a:gd name="connsiteY79" fmla="*/ 635717 h 6172200"/>
              <a:gd name="connsiteX80" fmla="*/ 0 w 5829300"/>
              <a:gd name="connsiteY80" fmla="*/ 516862 h 6172200"/>
              <a:gd name="connsiteX81" fmla="*/ 0 w 5829300"/>
              <a:gd name="connsiteY81" fmla="*/ 413828 h 6172200"/>
              <a:gd name="connsiteX82" fmla="*/ 0 w 5829300"/>
              <a:gd name="connsiteY82" fmla="*/ 325487 h 6172200"/>
              <a:gd name="connsiteX83" fmla="*/ 0 w 5829300"/>
              <a:gd name="connsiteY83" fmla="*/ 250708 h 6172200"/>
              <a:gd name="connsiteX84" fmla="*/ 0 w 5829300"/>
              <a:gd name="connsiteY84" fmla="*/ 188361 h 6172200"/>
              <a:gd name="connsiteX85" fmla="*/ 0 w 5829300"/>
              <a:gd name="connsiteY85" fmla="*/ 137315 h 6172200"/>
              <a:gd name="connsiteX86" fmla="*/ 0 w 5829300"/>
              <a:gd name="connsiteY86" fmla="*/ 96441 h 6172200"/>
              <a:gd name="connsiteX87" fmla="*/ 0 w 5829300"/>
              <a:gd name="connsiteY87" fmla="*/ 64608 h 6172200"/>
              <a:gd name="connsiteX88" fmla="*/ 0 w 5829300"/>
              <a:gd name="connsiteY88" fmla="*/ 40686 h 6172200"/>
              <a:gd name="connsiteX89" fmla="*/ 0 w 5829300"/>
              <a:gd name="connsiteY89" fmla="*/ 12055 h 6172200"/>
              <a:gd name="connsiteX90" fmla="*/ 0 w 5829300"/>
              <a:gd name="connsiteY90" fmla="*/ 1507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829300" h="6172200">
                <a:moveTo>
                  <a:pt x="0" y="0"/>
                </a:moveTo>
                <a:lnTo>
                  <a:pt x="446523" y="0"/>
                </a:lnTo>
                <a:lnTo>
                  <a:pt x="865148" y="0"/>
                </a:lnTo>
                <a:lnTo>
                  <a:pt x="1256774" y="0"/>
                </a:lnTo>
                <a:lnTo>
                  <a:pt x="1622301" y="0"/>
                </a:lnTo>
                <a:lnTo>
                  <a:pt x="1962630" y="0"/>
                </a:lnTo>
                <a:lnTo>
                  <a:pt x="2278661" y="0"/>
                </a:lnTo>
                <a:lnTo>
                  <a:pt x="2571293" y="0"/>
                </a:lnTo>
                <a:lnTo>
                  <a:pt x="2841427" y="0"/>
                </a:lnTo>
                <a:lnTo>
                  <a:pt x="3089961" y="0"/>
                </a:lnTo>
                <a:lnTo>
                  <a:pt x="3317798" y="0"/>
                </a:lnTo>
                <a:lnTo>
                  <a:pt x="3525835" y="0"/>
                </a:lnTo>
                <a:lnTo>
                  <a:pt x="3714973" y="0"/>
                </a:lnTo>
                <a:lnTo>
                  <a:pt x="3886113" y="0"/>
                </a:lnTo>
                <a:lnTo>
                  <a:pt x="4040153" y="0"/>
                </a:lnTo>
                <a:lnTo>
                  <a:pt x="4177995" y="0"/>
                </a:lnTo>
                <a:lnTo>
                  <a:pt x="4300538" y="0"/>
                </a:lnTo>
                <a:lnTo>
                  <a:pt x="4408681" y="0"/>
                </a:lnTo>
                <a:lnTo>
                  <a:pt x="4503325" y="0"/>
                </a:lnTo>
                <a:lnTo>
                  <a:pt x="4585370" y="0"/>
                </a:lnTo>
                <a:lnTo>
                  <a:pt x="4655716" y="0"/>
                </a:lnTo>
                <a:lnTo>
                  <a:pt x="4715262" y="0"/>
                </a:lnTo>
                <a:lnTo>
                  <a:pt x="4764909" y="0"/>
                </a:lnTo>
                <a:lnTo>
                  <a:pt x="4805557" y="0"/>
                </a:lnTo>
                <a:lnTo>
                  <a:pt x="4838105" y="0"/>
                </a:lnTo>
                <a:lnTo>
                  <a:pt x="4882502" y="0"/>
                </a:lnTo>
                <a:lnTo>
                  <a:pt x="4905301" y="0"/>
                </a:lnTo>
                <a:lnTo>
                  <a:pt x="4913700" y="0"/>
                </a:lnTo>
                <a:lnTo>
                  <a:pt x="4914900" y="0"/>
                </a:lnTo>
                <a:cubicBezTo>
                  <a:pt x="5420042" y="0"/>
                  <a:pt x="5829300" y="409258"/>
                  <a:pt x="5829300" y="914400"/>
                </a:cubicBezTo>
                <a:lnTo>
                  <a:pt x="5829300" y="1392076"/>
                </a:lnTo>
                <a:lnTo>
                  <a:pt x="5829300" y="1839906"/>
                </a:lnTo>
                <a:lnTo>
                  <a:pt x="5829300" y="2258855"/>
                </a:lnTo>
                <a:lnTo>
                  <a:pt x="5829300" y="2649885"/>
                </a:lnTo>
                <a:lnTo>
                  <a:pt x="5829300" y="3013958"/>
                </a:lnTo>
                <a:lnTo>
                  <a:pt x="5829300" y="3352037"/>
                </a:lnTo>
                <a:lnTo>
                  <a:pt x="5829300" y="3665086"/>
                </a:lnTo>
                <a:lnTo>
                  <a:pt x="5829300" y="3954066"/>
                </a:lnTo>
                <a:lnTo>
                  <a:pt x="5829300" y="4219940"/>
                </a:lnTo>
                <a:lnTo>
                  <a:pt x="5829300" y="4463672"/>
                </a:lnTo>
                <a:lnTo>
                  <a:pt x="5829300" y="4686223"/>
                </a:lnTo>
                <a:lnTo>
                  <a:pt x="5829300" y="4888558"/>
                </a:lnTo>
                <a:lnTo>
                  <a:pt x="5829300" y="5071637"/>
                </a:lnTo>
                <a:lnTo>
                  <a:pt x="5829300" y="5236425"/>
                </a:lnTo>
                <a:lnTo>
                  <a:pt x="5829300" y="5383883"/>
                </a:lnTo>
                <a:lnTo>
                  <a:pt x="5829300" y="5514975"/>
                </a:lnTo>
                <a:lnTo>
                  <a:pt x="5829300" y="5630663"/>
                </a:lnTo>
                <a:lnTo>
                  <a:pt x="5829300" y="5731911"/>
                </a:lnTo>
                <a:lnTo>
                  <a:pt x="5829300" y="5819680"/>
                </a:lnTo>
                <a:lnTo>
                  <a:pt x="5829300" y="5894933"/>
                </a:lnTo>
                <a:lnTo>
                  <a:pt x="5829300" y="5958634"/>
                </a:lnTo>
                <a:lnTo>
                  <a:pt x="5829300" y="6011745"/>
                </a:lnTo>
                <a:lnTo>
                  <a:pt x="5829300" y="6055228"/>
                </a:lnTo>
                <a:lnTo>
                  <a:pt x="5829300" y="6090047"/>
                </a:lnTo>
                <a:lnTo>
                  <a:pt x="5829300" y="6137542"/>
                </a:lnTo>
                <a:lnTo>
                  <a:pt x="5829300" y="6161931"/>
                </a:lnTo>
                <a:lnTo>
                  <a:pt x="5829300" y="6170917"/>
                </a:lnTo>
                <a:lnTo>
                  <a:pt x="5829300" y="6172200"/>
                </a:lnTo>
                <a:lnTo>
                  <a:pt x="0" y="6172200"/>
                </a:lnTo>
                <a:lnTo>
                  <a:pt x="0" y="5887375"/>
                </a:lnTo>
                <a:lnTo>
                  <a:pt x="0" y="5611451"/>
                </a:lnTo>
                <a:lnTo>
                  <a:pt x="0" y="5344285"/>
                </a:lnTo>
                <a:lnTo>
                  <a:pt x="0" y="5085736"/>
                </a:lnTo>
                <a:lnTo>
                  <a:pt x="0" y="4835664"/>
                </a:lnTo>
                <a:lnTo>
                  <a:pt x="0" y="4593927"/>
                </a:lnTo>
                <a:lnTo>
                  <a:pt x="0" y="4360383"/>
                </a:lnTo>
                <a:lnTo>
                  <a:pt x="0" y="4134892"/>
                </a:lnTo>
                <a:lnTo>
                  <a:pt x="0" y="3707502"/>
                </a:lnTo>
                <a:lnTo>
                  <a:pt x="0" y="3310626"/>
                </a:lnTo>
                <a:lnTo>
                  <a:pt x="0" y="2943134"/>
                </a:lnTo>
                <a:lnTo>
                  <a:pt x="0" y="2603897"/>
                </a:lnTo>
                <a:lnTo>
                  <a:pt x="0" y="2291784"/>
                </a:lnTo>
                <a:lnTo>
                  <a:pt x="0" y="2005664"/>
                </a:lnTo>
                <a:lnTo>
                  <a:pt x="0" y="1744408"/>
                </a:lnTo>
                <a:lnTo>
                  <a:pt x="0" y="1506885"/>
                </a:lnTo>
                <a:lnTo>
                  <a:pt x="0" y="1291965"/>
                </a:lnTo>
                <a:lnTo>
                  <a:pt x="0" y="1098519"/>
                </a:lnTo>
                <a:lnTo>
                  <a:pt x="0" y="925416"/>
                </a:lnTo>
                <a:lnTo>
                  <a:pt x="0" y="771525"/>
                </a:lnTo>
                <a:lnTo>
                  <a:pt x="0" y="635717"/>
                </a:lnTo>
                <a:lnTo>
                  <a:pt x="0" y="516862"/>
                </a:lnTo>
                <a:lnTo>
                  <a:pt x="0" y="413828"/>
                </a:lnTo>
                <a:lnTo>
                  <a:pt x="0" y="325487"/>
                </a:lnTo>
                <a:lnTo>
                  <a:pt x="0" y="250708"/>
                </a:lnTo>
                <a:lnTo>
                  <a:pt x="0" y="188361"/>
                </a:lnTo>
                <a:lnTo>
                  <a:pt x="0" y="137315"/>
                </a:lnTo>
                <a:lnTo>
                  <a:pt x="0" y="96441"/>
                </a:lnTo>
                <a:lnTo>
                  <a:pt x="0" y="64608"/>
                </a:lnTo>
                <a:lnTo>
                  <a:pt x="0" y="40686"/>
                </a:lnTo>
                <a:lnTo>
                  <a:pt x="0" y="12055"/>
                </a:lnTo>
                <a:lnTo>
                  <a:pt x="0" y="1507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6" name="Frame 2">
            <a:extLst>
              <a:ext uri="{FF2B5EF4-FFF2-40B4-BE49-F238E27FC236}">
                <a16:creationId xmlns:a16="http://schemas.microsoft.com/office/drawing/2014/main" id="{26167850-101F-4815-A28F-C91128155C4A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565150" y="3200400"/>
            <a:ext cx="5618163" cy="1828800"/>
          </a:xfrm>
          <a:custGeom>
            <a:avLst/>
            <a:gdLst>
              <a:gd name="T0" fmla="*/ 17696 w 17696"/>
              <a:gd name="T1" fmla="*/ 5760 h 5760"/>
              <a:gd name="T2" fmla="*/ 740 w 17696"/>
              <a:gd name="T3" fmla="*/ 5760 h 5760"/>
              <a:gd name="T4" fmla="*/ 0 w 17696"/>
              <a:gd name="T5" fmla="*/ 5020 h 5760"/>
              <a:gd name="T6" fmla="*/ 0 w 17696"/>
              <a:gd name="T7" fmla="*/ 0 h 5760"/>
              <a:gd name="T8" fmla="*/ 40 w 17696"/>
              <a:gd name="T9" fmla="*/ 0 h 5760"/>
              <a:gd name="T10" fmla="*/ 40 w 17696"/>
              <a:gd name="T11" fmla="*/ 5020 h 5760"/>
              <a:gd name="T12" fmla="*/ 740 w 17696"/>
              <a:gd name="T13" fmla="*/ 5720 h 5760"/>
              <a:gd name="T14" fmla="*/ 17696 w 17696"/>
              <a:gd name="T15" fmla="*/ 5720 h 5760"/>
              <a:gd name="T16" fmla="*/ 17696 w 17696"/>
              <a:gd name="T17" fmla="*/ 5760 h 5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96" h="5760">
                <a:moveTo>
                  <a:pt x="17696" y="5760"/>
                </a:moveTo>
                <a:cubicBezTo>
                  <a:pt x="740" y="5760"/>
                  <a:pt x="740" y="5760"/>
                  <a:pt x="740" y="5760"/>
                </a:cubicBezTo>
                <a:cubicBezTo>
                  <a:pt x="332" y="5760"/>
                  <a:pt x="0" y="5428"/>
                  <a:pt x="0" y="5020"/>
                </a:cubicBezTo>
                <a:cubicBezTo>
                  <a:pt x="0" y="0"/>
                  <a:pt x="0" y="0"/>
                  <a:pt x="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5020"/>
                  <a:pt x="40" y="5020"/>
                  <a:pt x="40" y="5020"/>
                </a:cubicBezTo>
                <a:cubicBezTo>
                  <a:pt x="40" y="5406"/>
                  <a:pt x="354" y="5720"/>
                  <a:pt x="740" y="5720"/>
                </a:cubicBezTo>
                <a:cubicBezTo>
                  <a:pt x="17696" y="5720"/>
                  <a:pt x="17696" y="5720"/>
                  <a:pt x="17696" y="5720"/>
                </a:cubicBezTo>
                <a:lnTo>
                  <a:pt x="17696" y="576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5" name="02_***Title 3 (JU-Free)">
            <a:extLst>
              <a:ext uri="{FF2B5EF4-FFF2-40B4-BE49-F238E27FC236}">
                <a16:creationId xmlns:a16="http://schemas.microsoft.com/office/drawing/2014/main" id="{F74B5406-7E67-9DA4-0372-4988A83743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3136900"/>
            <a:ext cx="4889500" cy="1689100"/>
          </a:xfrm>
        </p:spPr>
        <p:txBody>
          <a:bodyPr/>
          <a:lstStyle>
            <a:lvl1pPr marL="100800" indent="-100800">
              <a:lnSpc>
                <a:spcPct val="112000"/>
              </a:lnSpc>
              <a:defRPr kumimoji="0" sz="2200" b="0" i="0" u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NL" dirty="0"/>
              <a:t>[‘Quote’]</a:t>
            </a:r>
          </a:p>
        </p:txBody>
      </p:sp>
      <p:sp>
        <p:nvSpPr>
          <p:cNvPr id="11" name="Rijkswaterstaat footer 4">
            <a:extLst>
              <a:ext uri="{FF2B5EF4-FFF2-40B4-BE49-F238E27FC236}">
                <a16:creationId xmlns:a16="http://schemas.microsoft.com/office/drawing/2014/main" id="{68DEA8DD-22DE-4ADA-864C-AAB61D7B36D1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3_Footer Placeholder 5 (JU-Free)">
            <a:extLst>
              <a:ext uri="{FF2B5EF4-FFF2-40B4-BE49-F238E27FC236}">
                <a16:creationId xmlns:a16="http://schemas.microsoft.com/office/drawing/2014/main" id="{23945BF6-C5F7-433C-B12D-2DD3FA7FB62D}"/>
              </a:ext>
            </a:extLst>
          </p:cNvPr>
          <p:cNvSpPr>
            <a:spLocks noGrp="1"/>
          </p:cNvSpPr>
          <p:nvPr>
            <p:ph type="ftr" sz="quarter" idx="100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4_Slide Number Placeholder 6 (JU-Free)">
            <a:extLst>
              <a:ext uri="{FF2B5EF4-FFF2-40B4-BE49-F238E27FC236}">
                <a16:creationId xmlns:a16="http://schemas.microsoft.com/office/drawing/2014/main" id="{E447FBFE-3334-4A49-A793-8ABABE720352}"/>
              </a:ext>
            </a:extLst>
          </p:cNvPr>
          <p:cNvSpPr>
            <a:spLocks noGrp="1"/>
          </p:cNvSpPr>
          <p:nvPr>
            <p:ph type="sldNum" sz="quarter" idx="1003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78886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Quote (1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***Title 1 (JU-Free)">
            <a:extLst>
              <a:ext uri="{FF2B5EF4-FFF2-40B4-BE49-F238E27FC236}">
                <a16:creationId xmlns:a16="http://schemas.microsoft.com/office/drawing/2014/main" id="{A90700B7-A272-5875-05F9-9445AEC0B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1700" y="1777999"/>
            <a:ext cx="10642600" cy="3740673"/>
          </a:xfrm>
        </p:spPr>
        <p:txBody>
          <a:bodyPr/>
          <a:lstStyle>
            <a:lvl1pPr marL="72000" indent="-72000" algn="ctr">
              <a:lnSpc>
                <a:spcPct val="100000"/>
              </a:lnSpc>
              <a:defRPr kumimoji="0" sz="5900" b="0" i="0" u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NL" dirty="0"/>
              <a:t>[‘Quote’]</a:t>
            </a:r>
          </a:p>
        </p:txBody>
      </p:sp>
      <p:sp>
        <p:nvSpPr>
          <p:cNvPr id="3" name="02_Footer Placeholder 2 (JU-Free)">
            <a:extLst>
              <a:ext uri="{FF2B5EF4-FFF2-40B4-BE49-F238E27FC236}">
                <a16:creationId xmlns:a16="http://schemas.microsoft.com/office/drawing/2014/main" id="{2D086575-6BA6-4C26-96E7-7544498F0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3_Slide Number Placeholder 3 (JU-Free)">
            <a:extLst>
              <a:ext uri="{FF2B5EF4-FFF2-40B4-BE49-F238E27FC236}">
                <a16:creationId xmlns:a16="http://schemas.microsoft.com/office/drawing/2014/main" id="{824A2D44-1F58-4DFF-B6C7-F2A829AA4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610880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 (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01_Picture Placeholder 1[PHJU] (JU-Free)">
            <a:extLst>
              <a:ext uri="{FF2B5EF4-FFF2-40B4-BE49-F238E27FC236}">
                <a16:creationId xmlns:a16="http://schemas.microsoft.com/office/drawing/2014/main" id="{16342EDD-7EA3-4DF5-AA7C-40B44C184141}"/>
              </a:ext>
            </a:extLst>
          </p:cNvPr>
          <p:cNvSpPr>
            <a:spLocks noGrp="1"/>
          </p:cNvSpPr>
          <p:nvPr>
            <p:ph type="pic" idx="1000" hasCustomPrompt="1"/>
          </p:nvPr>
        </p:nvSpPr>
        <p:spPr bwMode="auto">
          <a:xfrm>
            <a:off x="228600" y="1143000"/>
            <a:ext cx="11734800" cy="5257800"/>
          </a:xfrm>
          <a:custGeom>
            <a:avLst/>
            <a:gdLst>
              <a:gd name="connsiteX0" fmla="*/ 5867400 w 11734800"/>
              <a:gd name="connsiteY0" fmla="*/ 0 h 5257800"/>
              <a:gd name="connsiteX1" fmla="*/ 6255601 w 11734800"/>
              <a:gd name="connsiteY1" fmla="*/ 0 h 5257800"/>
              <a:gd name="connsiteX2" fmla="*/ 10820499 w 11734800"/>
              <a:gd name="connsiteY2" fmla="*/ 0 h 5257800"/>
              <a:gd name="connsiteX3" fmla="*/ 11734800 w 11734800"/>
              <a:gd name="connsiteY3" fmla="*/ 914607 h 5257800"/>
              <a:gd name="connsiteX4" fmla="*/ 11734800 w 11734800"/>
              <a:gd name="connsiteY4" fmla="*/ 5257800 h 5257800"/>
              <a:gd name="connsiteX5" fmla="*/ 0 w 11734800"/>
              <a:gd name="connsiteY5" fmla="*/ 5257800 h 5257800"/>
              <a:gd name="connsiteX6" fmla="*/ 0 w 11734800"/>
              <a:gd name="connsiteY6" fmla="*/ 2820163 h 5257800"/>
              <a:gd name="connsiteX7" fmla="*/ 0 w 11734800"/>
              <a:gd name="connsiteY7" fmla="*/ 2628900 h 5257800"/>
              <a:gd name="connsiteX8" fmla="*/ 4953100 w 11734800"/>
              <a:gd name="connsiteY8" fmla="*/ 2628900 h 5257800"/>
              <a:gd name="connsiteX9" fmla="*/ 5867400 w 11734800"/>
              <a:gd name="connsiteY9" fmla="*/ 1714611 h 5257800"/>
              <a:gd name="connsiteX10" fmla="*/ 5867400 w 11734800"/>
              <a:gd name="connsiteY10" fmla="*/ 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4800" h="5257800">
                <a:moveTo>
                  <a:pt x="5867400" y="0"/>
                </a:moveTo>
                <a:lnTo>
                  <a:pt x="6255601" y="0"/>
                </a:lnTo>
                <a:cubicBezTo>
                  <a:pt x="10820499" y="0"/>
                  <a:pt x="10820499" y="0"/>
                  <a:pt x="10820499" y="0"/>
                </a:cubicBezTo>
                <a:cubicBezTo>
                  <a:pt x="11325269" y="0"/>
                  <a:pt x="11734800" y="409526"/>
                  <a:pt x="11734800" y="914607"/>
                </a:cubicBezTo>
                <a:cubicBezTo>
                  <a:pt x="11734800" y="5257800"/>
                  <a:pt x="11734800" y="5257800"/>
                  <a:pt x="11734800" y="5257800"/>
                </a:cubicBezTo>
                <a:lnTo>
                  <a:pt x="0" y="5257800"/>
                </a:lnTo>
                <a:cubicBezTo>
                  <a:pt x="0" y="4271963"/>
                  <a:pt x="0" y="3470970"/>
                  <a:pt x="0" y="2820163"/>
                </a:cubicBezTo>
                <a:lnTo>
                  <a:pt x="0" y="2628900"/>
                </a:lnTo>
                <a:cubicBezTo>
                  <a:pt x="4953100" y="2628900"/>
                  <a:pt x="4953100" y="2628900"/>
                  <a:pt x="4953100" y="2628900"/>
                </a:cubicBezTo>
                <a:cubicBezTo>
                  <a:pt x="5458187" y="2628900"/>
                  <a:pt x="5867400" y="2219692"/>
                  <a:pt x="5867400" y="1714611"/>
                </a:cubicBezTo>
                <a:cubicBezTo>
                  <a:pt x="5867400" y="0"/>
                  <a:pt x="5867400" y="0"/>
                  <a:pt x="586740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3" name="Frame 2">
            <a:extLst>
              <a:ext uri="{FF2B5EF4-FFF2-40B4-BE49-F238E27FC236}">
                <a16:creationId xmlns:a16="http://schemas.microsoft.com/office/drawing/2014/main" id="{5E6631EB-8F45-4313-9002-DC39F4481608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228600" y="1143000"/>
            <a:ext cx="5867400" cy="2628900"/>
          </a:xfrm>
          <a:custGeom>
            <a:avLst/>
            <a:gdLst>
              <a:gd name="T0" fmla="*/ 0 w 18482"/>
              <a:gd name="T1" fmla="*/ 0 h 8281"/>
              <a:gd name="T2" fmla="*/ 0 w 18482"/>
              <a:gd name="T3" fmla="*/ 8281 h 8281"/>
              <a:gd name="T4" fmla="*/ 15602 w 18482"/>
              <a:gd name="T5" fmla="*/ 8281 h 8281"/>
              <a:gd name="T6" fmla="*/ 18482 w 18482"/>
              <a:gd name="T7" fmla="*/ 5401 h 8281"/>
              <a:gd name="T8" fmla="*/ 18482 w 18482"/>
              <a:gd name="T9" fmla="*/ 0 h 8281"/>
              <a:gd name="T10" fmla="*/ 0 w 18482"/>
              <a:gd name="T11" fmla="*/ 0 h 8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82" h="8281">
                <a:moveTo>
                  <a:pt x="0" y="0"/>
                </a:moveTo>
                <a:cubicBezTo>
                  <a:pt x="0" y="8281"/>
                  <a:pt x="0" y="8281"/>
                  <a:pt x="0" y="8281"/>
                </a:cubicBezTo>
                <a:cubicBezTo>
                  <a:pt x="15602" y="8281"/>
                  <a:pt x="15602" y="8281"/>
                  <a:pt x="15602" y="8281"/>
                </a:cubicBezTo>
                <a:cubicBezTo>
                  <a:pt x="17193" y="8281"/>
                  <a:pt x="18482" y="6992"/>
                  <a:pt x="18482" y="5401"/>
                </a:cubicBezTo>
                <a:cubicBezTo>
                  <a:pt x="18482" y="0"/>
                  <a:pt x="18482" y="0"/>
                  <a:pt x="1848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9" name="Graphic 3">
            <a:extLst>
              <a:ext uri="{FF2B5EF4-FFF2-40B4-BE49-F238E27FC236}">
                <a16:creationId xmlns:a16="http://schemas.microsoft.com/office/drawing/2014/main" id="{4BF7A827-AFCB-484D-9D83-14457F067121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7" name="02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587500"/>
            <a:ext cx="4864100" cy="11811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85800" y="2844800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4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85800" y="3124200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1" name="Water. Wegen. Werken. Rijkswaterstaat. footer 7">
            <a:extLst>
              <a:ext uri="{FF2B5EF4-FFF2-40B4-BE49-F238E27FC236}">
                <a16:creationId xmlns:a16="http://schemas.microsoft.com/office/drawing/2014/main" id="{59BA1E4E-D9C2-4518-94AC-0EAA2E9B8666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5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23" name="06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791874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Quote (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1">
            <a:extLst>
              <a:ext uri="{FF2B5EF4-FFF2-40B4-BE49-F238E27FC236}">
                <a16:creationId xmlns:a16="http://schemas.microsoft.com/office/drawing/2014/main" id="{E3F6DD1C-04E0-405E-B290-7DD5548B2805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2200"/>
          </a:xfrm>
          <a:custGeom>
            <a:avLst/>
            <a:gdLst>
              <a:gd name="connsiteX0" fmla="*/ 0 w 11734800"/>
              <a:gd name="connsiteY0" fmla="*/ 0 h 6172200"/>
              <a:gd name="connsiteX1" fmla="*/ 3727580 w 11734800"/>
              <a:gd name="connsiteY1" fmla="*/ 0 h 6172200"/>
              <a:gd name="connsiteX2" fmla="*/ 3911600 w 11734800"/>
              <a:gd name="connsiteY2" fmla="*/ 0 h 6172200"/>
              <a:gd name="connsiteX3" fmla="*/ 10798891 w 11734800"/>
              <a:gd name="connsiteY3" fmla="*/ 0 h 6172200"/>
              <a:gd name="connsiteX4" fmla="*/ 11734800 w 11734800"/>
              <a:gd name="connsiteY4" fmla="*/ 914494 h 6172200"/>
              <a:gd name="connsiteX5" fmla="*/ 11734800 w 11734800"/>
              <a:gd name="connsiteY5" fmla="*/ 6172200 h 6172200"/>
              <a:gd name="connsiteX6" fmla="*/ 4455043 w 11734800"/>
              <a:gd name="connsiteY6" fmla="*/ 6172200 h 6172200"/>
              <a:gd name="connsiteX7" fmla="*/ 3911600 w 11734800"/>
              <a:gd name="connsiteY7" fmla="*/ 6172200 h 6172200"/>
              <a:gd name="connsiteX8" fmla="*/ 3727580 w 11734800"/>
              <a:gd name="connsiteY8" fmla="*/ 6172200 h 6172200"/>
              <a:gd name="connsiteX9" fmla="*/ 0 w 11734800"/>
              <a:gd name="connsiteY9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4800" h="6172200">
                <a:moveTo>
                  <a:pt x="0" y="0"/>
                </a:moveTo>
                <a:lnTo>
                  <a:pt x="3727580" y="0"/>
                </a:lnTo>
                <a:lnTo>
                  <a:pt x="3911600" y="0"/>
                </a:lnTo>
                <a:lnTo>
                  <a:pt x="10798891" y="0"/>
                </a:lnTo>
                <a:cubicBezTo>
                  <a:pt x="11315916" y="0"/>
                  <a:pt x="11734800" y="409300"/>
                  <a:pt x="11734800" y="914494"/>
                </a:cubicBezTo>
                <a:cubicBezTo>
                  <a:pt x="11734800" y="914494"/>
                  <a:pt x="11734800" y="914494"/>
                  <a:pt x="11734800" y="6172200"/>
                </a:cubicBezTo>
                <a:cubicBezTo>
                  <a:pt x="11734800" y="6172200"/>
                  <a:pt x="11734800" y="6172200"/>
                  <a:pt x="4455043" y="6172200"/>
                </a:cubicBezTo>
                <a:lnTo>
                  <a:pt x="3911600" y="6172200"/>
                </a:lnTo>
                <a:lnTo>
                  <a:pt x="3727580" y="6172200"/>
                </a:lnTo>
                <a:lnTo>
                  <a:pt x="0" y="617220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nl-NL" dirty="0"/>
          </a:p>
        </p:txBody>
      </p:sp>
      <p:sp>
        <p:nvSpPr>
          <p:cNvPr id="8" name="01_***Title 2 (JU-Free)">
            <a:extLst>
              <a:ext uri="{FF2B5EF4-FFF2-40B4-BE49-F238E27FC236}">
                <a16:creationId xmlns:a16="http://schemas.microsoft.com/office/drawing/2014/main" id="{30C34AFF-5421-4132-9856-958119858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1700" y="1777999"/>
            <a:ext cx="10642600" cy="3740673"/>
          </a:xfrm>
        </p:spPr>
        <p:txBody>
          <a:bodyPr/>
          <a:lstStyle>
            <a:lvl1pPr marL="72000" indent="-72000" algn="ctr">
              <a:lnSpc>
                <a:spcPct val="100000"/>
              </a:lnSpc>
              <a:defRPr kumimoji="0" sz="5900" b="0" i="0" u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NL" dirty="0"/>
              <a:t>[‘Quote’]</a:t>
            </a:r>
          </a:p>
        </p:txBody>
      </p:sp>
      <p:sp>
        <p:nvSpPr>
          <p:cNvPr id="7" name="Rijkswaterstaat footer 3">
            <a:extLst>
              <a:ext uri="{FF2B5EF4-FFF2-40B4-BE49-F238E27FC236}">
                <a16:creationId xmlns:a16="http://schemas.microsoft.com/office/drawing/2014/main" id="{EDBF44C4-666E-4648-AA16-35BBA0DA247E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2_Footer Placeholder 4 (JU-Free)">
            <a:extLst>
              <a:ext uri="{FF2B5EF4-FFF2-40B4-BE49-F238E27FC236}">
                <a16:creationId xmlns:a16="http://schemas.microsoft.com/office/drawing/2014/main" id="{2D086575-6BA6-4C26-96E7-7544498F0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3_Slide Number Placeholder 5 (JU-Free)">
            <a:extLst>
              <a:ext uri="{FF2B5EF4-FFF2-40B4-BE49-F238E27FC236}">
                <a16:creationId xmlns:a16="http://schemas.microsoft.com/office/drawing/2014/main" id="{824A2D44-1F58-4DFF-B6C7-F2A829AA4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953174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Inhoud van twe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01_Title 1 (JU-Free)">
            <a:extLst>
              <a:ext uri="{FF2B5EF4-FFF2-40B4-BE49-F238E27FC236}">
                <a16:creationId xmlns:a16="http://schemas.microsoft.com/office/drawing/2014/main" id="{82073908-A5DF-4ACF-5E1D-06D5B051B2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sz="3600" b="1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8" name="02_Frame content 2[PHJU] (JU-Free)"/>
          <p:cNvSpPr>
            <a:spLocks noGrp="1"/>
          </p:cNvSpPr>
          <p:nvPr>
            <p:ph sz="half" idx="1" hasCustomPrompt="1"/>
          </p:nvPr>
        </p:nvSpPr>
        <p:spPr>
          <a:xfrm>
            <a:off x="685800" y="1752600"/>
            <a:ext cx="4965700" cy="4013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</a:lstStyle>
          <a:p>
            <a:pPr lvl="0"/>
            <a:r>
              <a:rPr lang="nl-NL" dirty="0"/>
              <a:t>[Typ tekst of klik op een pictogram om een object in te voegen]</a:t>
            </a:r>
          </a:p>
        </p:txBody>
      </p:sp>
      <p:sp>
        <p:nvSpPr>
          <p:cNvPr id="19" name="03_Frame content 3[PHJU] (JU-Free)"/>
          <p:cNvSpPr>
            <a:spLocks noGrp="1"/>
          </p:cNvSpPr>
          <p:nvPr>
            <p:ph sz="half" idx="2" hasCustomPrompt="1"/>
          </p:nvPr>
        </p:nvSpPr>
        <p:spPr>
          <a:xfrm>
            <a:off x="6540500" y="1752600"/>
            <a:ext cx="4965700" cy="4013200"/>
          </a:xfrm>
        </p:spPr>
        <p:txBody>
          <a:bodyPr/>
          <a:lstStyle/>
          <a:p>
            <a:pPr lvl="0"/>
            <a:r>
              <a:rPr lang="nl-NL" dirty="0"/>
              <a:t>[Typ tekst of klik op een pictogram om een object in te voegen]</a:t>
            </a:r>
          </a:p>
        </p:txBody>
      </p:sp>
      <p:sp>
        <p:nvSpPr>
          <p:cNvPr id="3" name="04_Footer Placeholder 4 (JU-Free)">
            <a:extLst>
              <a:ext uri="{FF2B5EF4-FFF2-40B4-BE49-F238E27FC236}">
                <a16:creationId xmlns:a16="http://schemas.microsoft.com/office/drawing/2014/main" id="{025D2BBD-EA62-447E-8A54-E54116D8A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5 (JU-Free)">
            <a:extLst>
              <a:ext uri="{FF2B5EF4-FFF2-40B4-BE49-F238E27FC236}">
                <a16:creationId xmlns:a16="http://schemas.microsoft.com/office/drawing/2014/main" id="{40789FA6-58F7-4556-9B43-3BC68B8C7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091021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Alleen titel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Title 1 (JU-Free)">
            <a:extLst>
              <a:ext uri="{FF2B5EF4-FFF2-40B4-BE49-F238E27FC236}">
                <a16:creationId xmlns:a16="http://schemas.microsoft.com/office/drawing/2014/main" id="{DA3D2D6B-3297-1E7F-CBC1-BE0C4687FE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sz="3600" b="1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3" name="02_Footer Placeholder 2 (JU-Free)">
            <a:extLst>
              <a:ext uri="{FF2B5EF4-FFF2-40B4-BE49-F238E27FC236}">
                <a16:creationId xmlns:a16="http://schemas.microsoft.com/office/drawing/2014/main" id="{01E95008-7751-4826-A89F-1D826DE47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3_Slide Number Placeholder 3 (JU-Free)">
            <a:extLst>
              <a:ext uri="{FF2B5EF4-FFF2-40B4-BE49-F238E27FC236}">
                <a16:creationId xmlns:a16="http://schemas.microsoft.com/office/drawing/2014/main" id="{815A770A-10F6-492E-95A3-1E1EA3EE5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171399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[Leeg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_Footer Placeholder 1 (JU-Free)">
            <a:extLst>
              <a:ext uri="{FF2B5EF4-FFF2-40B4-BE49-F238E27FC236}">
                <a16:creationId xmlns:a16="http://schemas.microsoft.com/office/drawing/2014/main" id="{5DDC543C-A547-426D-B64F-26ECD9C23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02_Slide Number Placeholder 2 (JU-Free)">
            <a:extLst>
              <a:ext uri="{FF2B5EF4-FFF2-40B4-BE49-F238E27FC236}">
                <a16:creationId xmlns:a16="http://schemas.microsoft.com/office/drawing/2014/main" id="{4825DEC6-D8ED-4F06-B665-9658909F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6442165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Einddia (1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1">
            <a:extLst>
              <a:ext uri="{FF2B5EF4-FFF2-40B4-BE49-F238E27FC236}">
                <a16:creationId xmlns:a16="http://schemas.microsoft.com/office/drawing/2014/main" id="{A9301014-7ED1-4494-A7E7-C7A6F462DAE8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228600" y="1143000"/>
            <a:ext cx="11733213" cy="5257800"/>
          </a:xfrm>
          <a:custGeom>
            <a:avLst/>
            <a:gdLst>
              <a:gd name="T0" fmla="*/ 0 w 36960"/>
              <a:gd name="T1" fmla="*/ 16560 h 16560"/>
              <a:gd name="T2" fmla="*/ 0 w 36960"/>
              <a:gd name="T3" fmla="*/ 0 h 16560"/>
              <a:gd name="T4" fmla="*/ 34080 w 36960"/>
              <a:gd name="T5" fmla="*/ 0 h 16560"/>
              <a:gd name="T6" fmla="*/ 36960 w 36960"/>
              <a:gd name="T7" fmla="*/ 2880 h 16560"/>
              <a:gd name="T8" fmla="*/ 36960 w 36960"/>
              <a:gd name="T9" fmla="*/ 16560 h 16560"/>
              <a:gd name="T10" fmla="*/ 0 w 36960"/>
              <a:gd name="T11" fmla="*/ 16560 h 16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960" h="16560">
                <a:moveTo>
                  <a:pt x="0" y="16560"/>
                </a:moveTo>
                <a:cubicBezTo>
                  <a:pt x="0" y="0"/>
                  <a:pt x="0" y="0"/>
                  <a:pt x="0" y="0"/>
                </a:cubicBezTo>
                <a:cubicBezTo>
                  <a:pt x="34080" y="0"/>
                  <a:pt x="34080" y="0"/>
                  <a:pt x="34080" y="0"/>
                </a:cubicBezTo>
                <a:cubicBezTo>
                  <a:pt x="35671" y="0"/>
                  <a:pt x="36960" y="1289"/>
                  <a:pt x="36960" y="2880"/>
                </a:cubicBezTo>
                <a:cubicBezTo>
                  <a:pt x="36960" y="16560"/>
                  <a:pt x="36960" y="16560"/>
                  <a:pt x="36960" y="16560"/>
                </a:cubicBezTo>
                <a:lnTo>
                  <a:pt x="0" y="1656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dirty="0"/>
          </a:p>
        </p:txBody>
      </p:sp>
      <p:pic>
        <p:nvPicPr>
          <p:cNvPr id="7" name="Graphic 2">
            <a:extLst>
              <a:ext uri="{FF2B5EF4-FFF2-40B4-BE49-F238E27FC236}">
                <a16:creationId xmlns:a16="http://schemas.microsoft.com/office/drawing/2014/main" id="{2D412E39-DABB-467B-85E1-1466B6577A57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3" name="01_Title 3 (JU-Free)">
            <a:extLst>
              <a:ext uri="{FF2B5EF4-FFF2-40B4-BE49-F238E27FC236}">
                <a16:creationId xmlns:a16="http://schemas.microsoft.com/office/drawing/2014/main" id="{4F96D78F-27C6-182E-99FC-0A9019A1C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3600" y="1714500"/>
            <a:ext cx="7099300" cy="5080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 afsluiting]</a:t>
            </a:r>
          </a:p>
        </p:txBody>
      </p:sp>
      <p:sp>
        <p:nvSpPr>
          <p:cNvPr id="14" name="02_Subtitle 4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863600" y="2387600"/>
            <a:ext cx="7099300" cy="1092200"/>
          </a:xfrm>
        </p:spPr>
        <p:txBody>
          <a:bodyPr/>
          <a:lstStyle>
            <a:lvl1pPr marL="0" indent="0" algn="l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[Tekst]</a:t>
            </a:r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15ABD857-FF25-4C18-B16F-E3E7798CD0DE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11" name="03_Footer Placeholder 6 (JU-Free)">
            <a:extLst>
              <a:ext uri="{FF2B5EF4-FFF2-40B4-BE49-F238E27FC236}">
                <a16:creationId xmlns:a16="http://schemas.microsoft.com/office/drawing/2014/main" id="{C0D5126D-BCA2-4F2D-96A3-2CB74D9E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04_Slide Number Placeholder 7 (JU-Free)">
            <a:extLst>
              <a:ext uri="{FF2B5EF4-FFF2-40B4-BE49-F238E27FC236}">
                <a16:creationId xmlns:a16="http://schemas.microsoft.com/office/drawing/2014/main" id="{53CF49DD-EB64-4185-B2C0-CFE70951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87682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Einddia (2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01_Frame 1[PHJU] (JU-Free)">
            <a:extLst>
              <a:ext uri="{FF2B5EF4-FFF2-40B4-BE49-F238E27FC236}">
                <a16:creationId xmlns:a16="http://schemas.microsoft.com/office/drawing/2014/main" id="{A3DE17A3-0455-4322-91D1-636677357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28600" y="1143000"/>
            <a:ext cx="11734800" cy="5257800"/>
          </a:xfrm>
          <a:custGeom>
            <a:avLst/>
            <a:gdLst>
              <a:gd name="connsiteX0" fmla="*/ 0 w 11734800"/>
              <a:gd name="connsiteY0" fmla="*/ 0 h 5257800"/>
              <a:gd name="connsiteX1" fmla="*/ 983043 w 11734800"/>
              <a:gd name="connsiteY1" fmla="*/ 0 h 5257800"/>
              <a:gd name="connsiteX2" fmla="*/ 1904666 w 11734800"/>
              <a:gd name="connsiteY2" fmla="*/ 0 h 5257800"/>
              <a:gd name="connsiteX3" fmla="*/ 2766850 w 11734800"/>
              <a:gd name="connsiteY3" fmla="*/ 0 h 5257800"/>
              <a:gd name="connsiteX4" fmla="*/ 3571578 w 11734800"/>
              <a:gd name="connsiteY4" fmla="*/ 0 h 5257800"/>
              <a:gd name="connsiteX5" fmla="*/ 4320830 w 11734800"/>
              <a:gd name="connsiteY5" fmla="*/ 0 h 5257800"/>
              <a:gd name="connsiteX6" fmla="*/ 5016587 w 11734800"/>
              <a:gd name="connsiteY6" fmla="*/ 0 h 5257800"/>
              <a:gd name="connsiteX7" fmla="*/ 5660831 w 11734800"/>
              <a:gd name="connsiteY7" fmla="*/ 0 h 5257800"/>
              <a:gd name="connsiteX8" fmla="*/ 6255544 w 11734800"/>
              <a:gd name="connsiteY8" fmla="*/ 0 h 5257800"/>
              <a:gd name="connsiteX9" fmla="*/ 6802706 w 11734800"/>
              <a:gd name="connsiteY9" fmla="*/ 0 h 5257800"/>
              <a:gd name="connsiteX10" fmla="*/ 7304299 w 11734800"/>
              <a:gd name="connsiteY10" fmla="*/ 0 h 5257800"/>
              <a:gd name="connsiteX11" fmla="*/ 7762303 w 11734800"/>
              <a:gd name="connsiteY11" fmla="*/ 0 h 5257800"/>
              <a:gd name="connsiteX12" fmla="*/ 8178701 w 11734800"/>
              <a:gd name="connsiteY12" fmla="*/ 0 h 5257800"/>
              <a:gd name="connsiteX13" fmla="*/ 8555473 w 11734800"/>
              <a:gd name="connsiteY13" fmla="*/ 0 h 5257800"/>
              <a:gd name="connsiteX14" fmla="*/ 8894601 w 11734800"/>
              <a:gd name="connsiteY14" fmla="*/ 0 h 5257800"/>
              <a:gd name="connsiteX15" fmla="*/ 9198067 w 11734800"/>
              <a:gd name="connsiteY15" fmla="*/ 0 h 5257800"/>
              <a:gd name="connsiteX16" fmla="*/ 9467850 w 11734800"/>
              <a:gd name="connsiteY16" fmla="*/ 0 h 5257800"/>
              <a:gd name="connsiteX17" fmla="*/ 9705933 w 11734800"/>
              <a:gd name="connsiteY17" fmla="*/ 0 h 5257800"/>
              <a:gd name="connsiteX18" fmla="*/ 9914297 w 11734800"/>
              <a:gd name="connsiteY18" fmla="*/ 0 h 5257800"/>
              <a:gd name="connsiteX19" fmla="*/ 10094923 w 11734800"/>
              <a:gd name="connsiteY19" fmla="*/ 0 h 5257800"/>
              <a:gd name="connsiteX20" fmla="*/ 10249793 w 11734800"/>
              <a:gd name="connsiteY20" fmla="*/ 0 h 5257800"/>
              <a:gd name="connsiteX21" fmla="*/ 10380887 w 11734800"/>
              <a:gd name="connsiteY21" fmla="*/ 0 h 5257800"/>
              <a:gd name="connsiteX22" fmla="*/ 10490187 w 11734800"/>
              <a:gd name="connsiteY22" fmla="*/ 0 h 5257800"/>
              <a:gd name="connsiteX23" fmla="*/ 10579675 w 11734800"/>
              <a:gd name="connsiteY23" fmla="*/ 0 h 5257800"/>
              <a:gd name="connsiteX24" fmla="*/ 10651331 w 11734800"/>
              <a:gd name="connsiteY24" fmla="*/ 0 h 5257800"/>
              <a:gd name="connsiteX25" fmla="*/ 10749074 w 11734800"/>
              <a:gd name="connsiteY25" fmla="*/ 0 h 5257800"/>
              <a:gd name="connsiteX26" fmla="*/ 10799266 w 11734800"/>
              <a:gd name="connsiteY26" fmla="*/ 0 h 5257800"/>
              <a:gd name="connsiteX27" fmla="*/ 10817758 w 11734800"/>
              <a:gd name="connsiteY27" fmla="*/ 0 h 5257800"/>
              <a:gd name="connsiteX28" fmla="*/ 10820400 w 11734800"/>
              <a:gd name="connsiteY28" fmla="*/ 0 h 5257800"/>
              <a:gd name="connsiteX29" fmla="*/ 11734800 w 11734800"/>
              <a:gd name="connsiteY29" fmla="*/ 914400 h 5257800"/>
              <a:gd name="connsiteX30" fmla="*/ 11734800 w 11734800"/>
              <a:gd name="connsiteY30" fmla="*/ 1261041 h 5257800"/>
              <a:gd name="connsiteX31" fmla="*/ 11734800 w 11734800"/>
              <a:gd name="connsiteY31" fmla="*/ 1588730 h 5257800"/>
              <a:gd name="connsiteX32" fmla="*/ 11734800 w 11734800"/>
              <a:gd name="connsiteY32" fmla="*/ 1898000 h 5257800"/>
              <a:gd name="connsiteX33" fmla="*/ 11734800 w 11734800"/>
              <a:gd name="connsiteY33" fmla="*/ 2189383 h 5257800"/>
              <a:gd name="connsiteX34" fmla="*/ 11734800 w 11734800"/>
              <a:gd name="connsiteY34" fmla="*/ 2463412 h 5257800"/>
              <a:gd name="connsiteX35" fmla="*/ 11734800 w 11734800"/>
              <a:gd name="connsiteY35" fmla="*/ 2720621 h 5257800"/>
              <a:gd name="connsiteX36" fmla="*/ 11734800 w 11734800"/>
              <a:gd name="connsiteY36" fmla="*/ 2961541 h 5257800"/>
              <a:gd name="connsiteX37" fmla="*/ 11734800 w 11734800"/>
              <a:gd name="connsiteY37" fmla="*/ 3186706 h 5257800"/>
              <a:gd name="connsiteX38" fmla="*/ 11734800 w 11734800"/>
              <a:gd name="connsiteY38" fmla="*/ 3225800 h 5257800"/>
              <a:gd name="connsiteX39" fmla="*/ 8750300 w 11734800"/>
              <a:gd name="connsiteY39" fmla="*/ 3225800 h 5257800"/>
              <a:gd name="connsiteX40" fmla="*/ 7835900 w 11734800"/>
              <a:gd name="connsiteY40" fmla="*/ 4140200 h 5257800"/>
              <a:gd name="connsiteX41" fmla="*/ 7835900 w 11734800"/>
              <a:gd name="connsiteY41" fmla="*/ 5257800 h 5257800"/>
              <a:gd name="connsiteX42" fmla="*/ 0 w 11734800"/>
              <a:gd name="connsiteY42" fmla="*/ 5257800 h 5257800"/>
              <a:gd name="connsiteX43" fmla="*/ 0 w 11734800"/>
              <a:gd name="connsiteY43" fmla="*/ 5015172 h 5257800"/>
              <a:gd name="connsiteX44" fmla="*/ 0 w 11734800"/>
              <a:gd name="connsiteY44" fmla="*/ 4780125 h 5257800"/>
              <a:gd name="connsiteX45" fmla="*/ 0 w 11734800"/>
              <a:gd name="connsiteY45" fmla="*/ 4332294 h 5257800"/>
              <a:gd name="connsiteX46" fmla="*/ 0 w 11734800"/>
              <a:gd name="connsiteY46" fmla="*/ 3913345 h 5257800"/>
              <a:gd name="connsiteX47" fmla="*/ 0 w 11734800"/>
              <a:gd name="connsiteY47" fmla="*/ 3522315 h 5257800"/>
              <a:gd name="connsiteX48" fmla="*/ 0 w 11734800"/>
              <a:gd name="connsiteY48" fmla="*/ 3158242 h 5257800"/>
              <a:gd name="connsiteX49" fmla="*/ 0 w 11734800"/>
              <a:gd name="connsiteY49" fmla="*/ 2820163 h 5257800"/>
              <a:gd name="connsiteX50" fmla="*/ 0 w 11734800"/>
              <a:gd name="connsiteY50" fmla="*/ 2507115 h 5257800"/>
              <a:gd name="connsiteX51" fmla="*/ 0 w 11734800"/>
              <a:gd name="connsiteY51" fmla="*/ 2218135 h 5257800"/>
              <a:gd name="connsiteX52" fmla="*/ 0 w 11734800"/>
              <a:gd name="connsiteY52" fmla="*/ 1952260 h 5257800"/>
              <a:gd name="connsiteX53" fmla="*/ 0 w 11734800"/>
              <a:gd name="connsiteY53" fmla="*/ 1708528 h 5257800"/>
              <a:gd name="connsiteX54" fmla="*/ 0 w 11734800"/>
              <a:gd name="connsiteY54" fmla="*/ 1485977 h 5257800"/>
              <a:gd name="connsiteX55" fmla="*/ 0 w 11734800"/>
              <a:gd name="connsiteY55" fmla="*/ 1283643 h 5257800"/>
              <a:gd name="connsiteX56" fmla="*/ 0 w 11734800"/>
              <a:gd name="connsiteY56" fmla="*/ 1100563 h 5257800"/>
              <a:gd name="connsiteX57" fmla="*/ 0 w 11734800"/>
              <a:gd name="connsiteY57" fmla="*/ 935776 h 5257800"/>
              <a:gd name="connsiteX58" fmla="*/ 0 w 11734800"/>
              <a:gd name="connsiteY58" fmla="*/ 788317 h 5257800"/>
              <a:gd name="connsiteX59" fmla="*/ 0 w 11734800"/>
              <a:gd name="connsiteY59" fmla="*/ 657225 h 5257800"/>
              <a:gd name="connsiteX60" fmla="*/ 0 w 11734800"/>
              <a:gd name="connsiteY60" fmla="*/ 541537 h 5257800"/>
              <a:gd name="connsiteX61" fmla="*/ 0 w 11734800"/>
              <a:gd name="connsiteY61" fmla="*/ 440290 h 5257800"/>
              <a:gd name="connsiteX62" fmla="*/ 0 w 11734800"/>
              <a:gd name="connsiteY62" fmla="*/ 352520 h 5257800"/>
              <a:gd name="connsiteX63" fmla="*/ 0 w 11734800"/>
              <a:gd name="connsiteY63" fmla="*/ 277267 h 5257800"/>
              <a:gd name="connsiteX64" fmla="*/ 0 w 11734800"/>
              <a:gd name="connsiteY64" fmla="*/ 213566 h 5257800"/>
              <a:gd name="connsiteX65" fmla="*/ 0 w 11734800"/>
              <a:gd name="connsiteY65" fmla="*/ 160455 h 5257800"/>
              <a:gd name="connsiteX66" fmla="*/ 0 w 11734800"/>
              <a:gd name="connsiteY66" fmla="*/ 116972 h 5257800"/>
              <a:gd name="connsiteX67" fmla="*/ 0 w 11734800"/>
              <a:gd name="connsiteY67" fmla="*/ 82153 h 5257800"/>
              <a:gd name="connsiteX68" fmla="*/ 0 w 11734800"/>
              <a:gd name="connsiteY68" fmla="*/ 55036 h 5257800"/>
              <a:gd name="connsiteX69" fmla="*/ 0 w 11734800"/>
              <a:gd name="connsiteY69" fmla="*/ 34658 h 5257800"/>
              <a:gd name="connsiteX70" fmla="*/ 0 w 11734800"/>
              <a:gd name="connsiteY70" fmla="*/ 10269 h 5257800"/>
              <a:gd name="connsiteX71" fmla="*/ 0 w 11734800"/>
              <a:gd name="connsiteY71" fmla="*/ 1284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1734800" h="5257800">
                <a:moveTo>
                  <a:pt x="0" y="0"/>
                </a:moveTo>
                <a:lnTo>
                  <a:pt x="983043" y="0"/>
                </a:lnTo>
                <a:lnTo>
                  <a:pt x="1904666" y="0"/>
                </a:lnTo>
                <a:lnTo>
                  <a:pt x="2766850" y="0"/>
                </a:lnTo>
                <a:lnTo>
                  <a:pt x="3571578" y="0"/>
                </a:lnTo>
                <a:lnTo>
                  <a:pt x="4320830" y="0"/>
                </a:lnTo>
                <a:lnTo>
                  <a:pt x="5016587" y="0"/>
                </a:lnTo>
                <a:lnTo>
                  <a:pt x="5660831" y="0"/>
                </a:lnTo>
                <a:lnTo>
                  <a:pt x="6255544" y="0"/>
                </a:lnTo>
                <a:lnTo>
                  <a:pt x="6802706" y="0"/>
                </a:lnTo>
                <a:lnTo>
                  <a:pt x="7304299" y="0"/>
                </a:lnTo>
                <a:lnTo>
                  <a:pt x="7762303" y="0"/>
                </a:lnTo>
                <a:lnTo>
                  <a:pt x="8178701" y="0"/>
                </a:lnTo>
                <a:lnTo>
                  <a:pt x="8555473" y="0"/>
                </a:lnTo>
                <a:lnTo>
                  <a:pt x="8894601" y="0"/>
                </a:lnTo>
                <a:lnTo>
                  <a:pt x="9198067" y="0"/>
                </a:lnTo>
                <a:lnTo>
                  <a:pt x="9467850" y="0"/>
                </a:lnTo>
                <a:lnTo>
                  <a:pt x="9705933" y="0"/>
                </a:lnTo>
                <a:lnTo>
                  <a:pt x="9914297" y="0"/>
                </a:lnTo>
                <a:lnTo>
                  <a:pt x="10094923" y="0"/>
                </a:lnTo>
                <a:lnTo>
                  <a:pt x="10249793" y="0"/>
                </a:lnTo>
                <a:lnTo>
                  <a:pt x="10380887" y="0"/>
                </a:lnTo>
                <a:lnTo>
                  <a:pt x="10490187" y="0"/>
                </a:lnTo>
                <a:lnTo>
                  <a:pt x="10579675" y="0"/>
                </a:lnTo>
                <a:lnTo>
                  <a:pt x="10651331" y="0"/>
                </a:lnTo>
                <a:lnTo>
                  <a:pt x="10749074" y="0"/>
                </a:lnTo>
                <a:lnTo>
                  <a:pt x="10799266" y="0"/>
                </a:lnTo>
                <a:lnTo>
                  <a:pt x="10817758" y="0"/>
                </a:lnTo>
                <a:lnTo>
                  <a:pt x="10820400" y="0"/>
                </a:lnTo>
                <a:cubicBezTo>
                  <a:pt x="11325542" y="0"/>
                  <a:pt x="11734800" y="409575"/>
                  <a:pt x="11734800" y="914400"/>
                </a:cubicBezTo>
                <a:lnTo>
                  <a:pt x="11734800" y="1261041"/>
                </a:lnTo>
                <a:lnTo>
                  <a:pt x="11734800" y="1588730"/>
                </a:lnTo>
                <a:lnTo>
                  <a:pt x="11734800" y="1898000"/>
                </a:lnTo>
                <a:lnTo>
                  <a:pt x="11734800" y="2189383"/>
                </a:lnTo>
                <a:lnTo>
                  <a:pt x="11734800" y="2463412"/>
                </a:lnTo>
                <a:lnTo>
                  <a:pt x="11734800" y="2720621"/>
                </a:lnTo>
                <a:lnTo>
                  <a:pt x="11734800" y="2961541"/>
                </a:lnTo>
                <a:lnTo>
                  <a:pt x="11734800" y="3186706"/>
                </a:lnTo>
                <a:lnTo>
                  <a:pt x="11734800" y="3225800"/>
                </a:lnTo>
                <a:lnTo>
                  <a:pt x="8750300" y="3225800"/>
                </a:lnTo>
                <a:cubicBezTo>
                  <a:pt x="8245158" y="3225800"/>
                  <a:pt x="7835900" y="3635375"/>
                  <a:pt x="7835900" y="4140200"/>
                </a:cubicBezTo>
                <a:cubicBezTo>
                  <a:pt x="7835900" y="5257800"/>
                  <a:pt x="7835900" y="5257800"/>
                  <a:pt x="7835900" y="5257800"/>
                </a:cubicBezTo>
                <a:lnTo>
                  <a:pt x="0" y="5257800"/>
                </a:lnTo>
                <a:lnTo>
                  <a:pt x="0" y="5015172"/>
                </a:lnTo>
                <a:lnTo>
                  <a:pt x="0" y="4780125"/>
                </a:lnTo>
                <a:lnTo>
                  <a:pt x="0" y="4332294"/>
                </a:lnTo>
                <a:lnTo>
                  <a:pt x="0" y="3913345"/>
                </a:lnTo>
                <a:lnTo>
                  <a:pt x="0" y="3522315"/>
                </a:lnTo>
                <a:lnTo>
                  <a:pt x="0" y="3158242"/>
                </a:lnTo>
                <a:lnTo>
                  <a:pt x="0" y="2820163"/>
                </a:lnTo>
                <a:lnTo>
                  <a:pt x="0" y="2507115"/>
                </a:lnTo>
                <a:lnTo>
                  <a:pt x="0" y="2218135"/>
                </a:lnTo>
                <a:lnTo>
                  <a:pt x="0" y="1952260"/>
                </a:lnTo>
                <a:lnTo>
                  <a:pt x="0" y="1708528"/>
                </a:lnTo>
                <a:lnTo>
                  <a:pt x="0" y="1485977"/>
                </a:lnTo>
                <a:lnTo>
                  <a:pt x="0" y="1283643"/>
                </a:lnTo>
                <a:lnTo>
                  <a:pt x="0" y="1100563"/>
                </a:lnTo>
                <a:lnTo>
                  <a:pt x="0" y="935776"/>
                </a:lnTo>
                <a:lnTo>
                  <a:pt x="0" y="788317"/>
                </a:lnTo>
                <a:lnTo>
                  <a:pt x="0" y="657225"/>
                </a:lnTo>
                <a:lnTo>
                  <a:pt x="0" y="541537"/>
                </a:lnTo>
                <a:lnTo>
                  <a:pt x="0" y="440290"/>
                </a:lnTo>
                <a:lnTo>
                  <a:pt x="0" y="352520"/>
                </a:lnTo>
                <a:lnTo>
                  <a:pt x="0" y="277267"/>
                </a:lnTo>
                <a:lnTo>
                  <a:pt x="0" y="213566"/>
                </a:lnTo>
                <a:lnTo>
                  <a:pt x="0" y="160455"/>
                </a:lnTo>
                <a:lnTo>
                  <a:pt x="0" y="116972"/>
                </a:lnTo>
                <a:lnTo>
                  <a:pt x="0" y="82153"/>
                </a:lnTo>
                <a:lnTo>
                  <a:pt x="0" y="55036"/>
                </a:lnTo>
                <a:lnTo>
                  <a:pt x="0" y="34658"/>
                </a:lnTo>
                <a:lnTo>
                  <a:pt x="0" y="10269"/>
                </a:lnTo>
                <a:lnTo>
                  <a:pt x="0" y="1284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8E1842AB-D087-44DC-8D47-9609D8D7B502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8062119" y="4366419"/>
            <a:ext cx="3906000" cy="2034000"/>
          </a:xfrm>
          <a:custGeom>
            <a:avLst/>
            <a:gdLst>
              <a:gd name="T0" fmla="*/ 2880 w 12280"/>
              <a:gd name="T1" fmla="*/ 0 h 6400"/>
              <a:gd name="T2" fmla="*/ 0 w 12280"/>
              <a:gd name="T3" fmla="*/ 2880 h 6400"/>
              <a:gd name="T4" fmla="*/ 0 w 12280"/>
              <a:gd name="T5" fmla="*/ 6400 h 6400"/>
              <a:gd name="T6" fmla="*/ 12280 w 12280"/>
              <a:gd name="T7" fmla="*/ 6400 h 6400"/>
              <a:gd name="T8" fmla="*/ 12280 w 12280"/>
              <a:gd name="T9" fmla="*/ 0 h 6400"/>
              <a:gd name="T10" fmla="*/ 2880 w 12280"/>
              <a:gd name="T11" fmla="*/ 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80" h="6400">
                <a:moveTo>
                  <a:pt x="2880" y="0"/>
                </a:moveTo>
                <a:cubicBezTo>
                  <a:pt x="1289" y="0"/>
                  <a:pt x="0" y="1290"/>
                  <a:pt x="0" y="2880"/>
                </a:cubicBezTo>
                <a:cubicBezTo>
                  <a:pt x="0" y="6400"/>
                  <a:pt x="0" y="6400"/>
                  <a:pt x="0" y="6400"/>
                </a:cubicBezTo>
                <a:cubicBezTo>
                  <a:pt x="12280" y="6400"/>
                  <a:pt x="12280" y="6400"/>
                  <a:pt x="12280" y="6400"/>
                </a:cubicBezTo>
                <a:cubicBezTo>
                  <a:pt x="12280" y="0"/>
                  <a:pt x="12280" y="0"/>
                  <a:pt x="12280" y="0"/>
                </a:cubicBezTo>
                <a:lnTo>
                  <a:pt x="288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pic>
        <p:nvPicPr>
          <p:cNvPr id="6" name="Graphic 3">
            <a:extLst>
              <a:ext uri="{FF2B5EF4-FFF2-40B4-BE49-F238E27FC236}">
                <a16:creationId xmlns:a16="http://schemas.microsoft.com/office/drawing/2014/main" id="{7F465C53-6A53-4E11-AEB3-480FE73A02E6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3" name="02_Title 4 (JU-Free)">
            <a:extLst>
              <a:ext uri="{FF2B5EF4-FFF2-40B4-BE49-F238E27FC236}">
                <a16:creationId xmlns:a16="http://schemas.microsoft.com/office/drawing/2014/main" id="{4F96D78F-27C6-182E-99FC-0A9019A1C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23300" y="4813300"/>
            <a:ext cx="30988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 afsluiting]</a:t>
            </a:r>
          </a:p>
        </p:txBody>
      </p:sp>
      <p:sp>
        <p:nvSpPr>
          <p:cNvPr id="14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8623300" y="5448300"/>
            <a:ext cx="3098800" cy="812800"/>
          </a:xfrm>
        </p:spPr>
        <p:txBody>
          <a:bodyPr/>
          <a:lstStyle>
            <a:lvl1pPr marL="0" indent="0" algn="l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[Tekst]</a:t>
            </a:r>
          </a:p>
        </p:txBody>
      </p:sp>
      <p:sp>
        <p:nvSpPr>
          <p:cNvPr id="16" name="Rijkswaterstaat footer 6">
            <a:extLst>
              <a:ext uri="{FF2B5EF4-FFF2-40B4-BE49-F238E27FC236}">
                <a16:creationId xmlns:a16="http://schemas.microsoft.com/office/drawing/2014/main" id="{FC469832-704D-4471-A9E1-6D8E39356F78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11" name="04_Footer Placeholder 7 (JU-Free)">
            <a:extLst>
              <a:ext uri="{FF2B5EF4-FFF2-40B4-BE49-F238E27FC236}">
                <a16:creationId xmlns:a16="http://schemas.microsoft.com/office/drawing/2014/main" id="{C0D5126D-BCA2-4F2D-96A3-2CB74D9E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05_Slide Number Placeholder 8 (JU-Free)">
            <a:extLst>
              <a:ext uri="{FF2B5EF4-FFF2-40B4-BE49-F238E27FC236}">
                <a16:creationId xmlns:a16="http://schemas.microsoft.com/office/drawing/2014/main" id="{53CF49DD-EB64-4185-B2C0-CFE70951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464245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Picture Placeholder 1[PHJU] (JU-Free)">
            <a:extLst>
              <a:ext uri="{FF2B5EF4-FFF2-40B4-BE49-F238E27FC236}">
                <a16:creationId xmlns:a16="http://schemas.microsoft.com/office/drawing/2014/main" id="{11DAB460-42C2-4E25-98C9-701598CAEBCC}"/>
              </a:ext>
            </a:extLst>
          </p:cNvPr>
          <p:cNvSpPr>
            <a:spLocks noGrp="1"/>
          </p:cNvSpPr>
          <p:nvPr>
            <p:ph type="pic" idx="1000" hasCustomPrompt="1"/>
          </p:nvPr>
        </p:nvSpPr>
        <p:spPr bwMode="auto">
          <a:xfrm>
            <a:off x="228600" y="1143000"/>
            <a:ext cx="11734800" cy="5257800"/>
          </a:xfrm>
          <a:custGeom>
            <a:avLst/>
            <a:gdLst>
              <a:gd name="connsiteX0" fmla="*/ 0 w 11733213"/>
              <a:gd name="connsiteY0" fmla="*/ 0 h 5257800"/>
              <a:gd name="connsiteX1" fmla="*/ 10818937 w 11733213"/>
              <a:gd name="connsiteY1" fmla="*/ 0 h 5257800"/>
              <a:gd name="connsiteX2" fmla="*/ 11733213 w 11733213"/>
              <a:gd name="connsiteY2" fmla="*/ 914400 h 5257800"/>
              <a:gd name="connsiteX3" fmla="*/ 11733213 w 11733213"/>
              <a:gd name="connsiteY3" fmla="*/ 2348062 h 5257800"/>
              <a:gd name="connsiteX4" fmla="*/ 11733213 w 11733213"/>
              <a:gd name="connsiteY4" fmla="*/ 2628900 h 5257800"/>
              <a:gd name="connsiteX5" fmla="*/ 6781553 w 11733213"/>
              <a:gd name="connsiteY5" fmla="*/ 2628900 h 5257800"/>
              <a:gd name="connsiteX6" fmla="*/ 5867400 w 11733213"/>
              <a:gd name="connsiteY6" fmla="*/ 3543300 h 5257800"/>
              <a:gd name="connsiteX7" fmla="*/ 5867400 w 11733213"/>
              <a:gd name="connsiteY7" fmla="*/ 5257800 h 5257800"/>
              <a:gd name="connsiteX8" fmla="*/ 0 w 11733213"/>
              <a:gd name="connsiteY8" fmla="*/ 5257800 h 5257800"/>
              <a:gd name="connsiteX9" fmla="*/ 0 w 11733213"/>
              <a:gd name="connsiteY9" fmla="*/ 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3213" h="5257800">
                <a:moveTo>
                  <a:pt x="0" y="0"/>
                </a:moveTo>
                <a:cubicBezTo>
                  <a:pt x="10818937" y="0"/>
                  <a:pt x="10818937" y="0"/>
                  <a:pt x="10818937" y="0"/>
                </a:cubicBezTo>
                <a:cubicBezTo>
                  <a:pt x="11324011" y="0"/>
                  <a:pt x="11733213" y="409258"/>
                  <a:pt x="11733213" y="914400"/>
                </a:cubicBezTo>
                <a:cubicBezTo>
                  <a:pt x="11733213" y="1457325"/>
                  <a:pt x="11733213" y="1932385"/>
                  <a:pt x="11733213" y="2348062"/>
                </a:cubicBezTo>
                <a:lnTo>
                  <a:pt x="11733213" y="2628900"/>
                </a:lnTo>
                <a:lnTo>
                  <a:pt x="6781553" y="2628900"/>
                </a:lnTo>
                <a:cubicBezTo>
                  <a:pt x="6276864" y="2628900"/>
                  <a:pt x="5867400" y="3038158"/>
                  <a:pt x="5867400" y="3543300"/>
                </a:cubicBezTo>
                <a:cubicBezTo>
                  <a:pt x="5867400" y="3543300"/>
                  <a:pt x="5867400" y="3543300"/>
                  <a:pt x="5867400" y="5257800"/>
                </a:cubicBezTo>
                <a:lnTo>
                  <a:pt x="0" y="525780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8" name="Frame 2">
            <a:extLst>
              <a:ext uri="{FF2B5EF4-FFF2-40B4-BE49-F238E27FC236}">
                <a16:creationId xmlns:a16="http://schemas.microsoft.com/office/drawing/2014/main" id="{3F963974-3371-483B-9E91-C704A4B7C5CE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6095999" y="3771900"/>
            <a:ext cx="5868000" cy="2628000"/>
          </a:xfrm>
          <a:custGeom>
            <a:avLst/>
            <a:gdLst>
              <a:gd name="T0" fmla="*/ 18480 w 18480"/>
              <a:gd name="T1" fmla="*/ 0 h 8280"/>
              <a:gd name="T2" fmla="*/ 18480 w 18480"/>
              <a:gd name="T3" fmla="*/ 8280 h 8280"/>
              <a:gd name="T4" fmla="*/ 0 w 18480"/>
              <a:gd name="T5" fmla="*/ 8280 h 8280"/>
              <a:gd name="T6" fmla="*/ 0 w 18480"/>
              <a:gd name="T7" fmla="*/ 2880 h 8280"/>
              <a:gd name="T8" fmla="*/ 2880 w 18480"/>
              <a:gd name="T9" fmla="*/ 0 h 8280"/>
              <a:gd name="T10" fmla="*/ 18480 w 18480"/>
              <a:gd name="T11" fmla="*/ 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80" h="8280">
                <a:moveTo>
                  <a:pt x="18480" y="0"/>
                </a:moveTo>
                <a:cubicBezTo>
                  <a:pt x="18480" y="8280"/>
                  <a:pt x="18480" y="8280"/>
                  <a:pt x="18480" y="8280"/>
                </a:cubicBezTo>
                <a:cubicBezTo>
                  <a:pt x="0" y="8280"/>
                  <a:pt x="0" y="8280"/>
                  <a:pt x="0" y="8280"/>
                </a:cubicBezTo>
                <a:cubicBezTo>
                  <a:pt x="0" y="2880"/>
                  <a:pt x="0" y="2880"/>
                  <a:pt x="0" y="2880"/>
                </a:cubicBezTo>
                <a:cubicBezTo>
                  <a:pt x="0" y="1289"/>
                  <a:pt x="1290" y="0"/>
                  <a:pt x="2880" y="0"/>
                </a:cubicBezTo>
                <a:lnTo>
                  <a:pt x="18480" y="0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latin typeface="RijksSansTT" panose="020B0504010101010104" pitchFamily="34" charset="0"/>
              </a:rPr>
              <a:t> </a:t>
            </a:r>
          </a:p>
        </p:txBody>
      </p:sp>
      <p:pic>
        <p:nvPicPr>
          <p:cNvPr id="12" name="Graphic 3">
            <a:extLst>
              <a:ext uri="{FF2B5EF4-FFF2-40B4-BE49-F238E27FC236}">
                <a16:creationId xmlns:a16="http://schemas.microsoft.com/office/drawing/2014/main" id="{0FAC7B3F-CA0F-4DCC-97B1-68DD7583AA51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7" name="02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3917" y="4220067"/>
            <a:ext cx="4864100" cy="1181100"/>
          </a:xfrm>
        </p:spPr>
        <p:txBody>
          <a:bodyPr/>
          <a:lstStyle>
            <a:lvl1pPr>
              <a:defRPr kumimoji="0" sz="36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553917" y="5477952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4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553917" y="5752157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8" name="Water. Wegen. Werken. Rijkswaterstaat. footer 7">
            <a:extLst>
              <a:ext uri="{FF2B5EF4-FFF2-40B4-BE49-F238E27FC236}">
                <a16:creationId xmlns:a16="http://schemas.microsoft.com/office/drawing/2014/main" id="{F41443C7-5CE6-4F67-9725-889670BAB4B8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3749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1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1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5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23" name="06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429066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 (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01_Picture Placeholder 1[PHJU] (JU-Free)">
            <a:extLst>
              <a:ext uri="{FF2B5EF4-FFF2-40B4-BE49-F238E27FC236}">
                <a16:creationId xmlns:a16="http://schemas.microsoft.com/office/drawing/2014/main" id="{16342EDD-7EA3-4DF5-AA7C-40B44C184141}"/>
              </a:ext>
            </a:extLst>
          </p:cNvPr>
          <p:cNvSpPr>
            <a:spLocks noGrp="1"/>
          </p:cNvSpPr>
          <p:nvPr>
            <p:ph type="pic" idx="1000" hasCustomPrompt="1"/>
          </p:nvPr>
        </p:nvSpPr>
        <p:spPr bwMode="auto">
          <a:xfrm>
            <a:off x="228600" y="1143000"/>
            <a:ext cx="11734800" cy="5257800"/>
          </a:xfrm>
          <a:custGeom>
            <a:avLst/>
            <a:gdLst>
              <a:gd name="connsiteX0" fmla="*/ 5867400 w 11734800"/>
              <a:gd name="connsiteY0" fmla="*/ 0 h 5257800"/>
              <a:gd name="connsiteX1" fmla="*/ 6255601 w 11734800"/>
              <a:gd name="connsiteY1" fmla="*/ 0 h 5257800"/>
              <a:gd name="connsiteX2" fmla="*/ 10820499 w 11734800"/>
              <a:gd name="connsiteY2" fmla="*/ 0 h 5257800"/>
              <a:gd name="connsiteX3" fmla="*/ 11734800 w 11734800"/>
              <a:gd name="connsiteY3" fmla="*/ 914607 h 5257800"/>
              <a:gd name="connsiteX4" fmla="*/ 11734800 w 11734800"/>
              <a:gd name="connsiteY4" fmla="*/ 5257800 h 5257800"/>
              <a:gd name="connsiteX5" fmla="*/ 0 w 11734800"/>
              <a:gd name="connsiteY5" fmla="*/ 5257800 h 5257800"/>
              <a:gd name="connsiteX6" fmla="*/ 0 w 11734800"/>
              <a:gd name="connsiteY6" fmla="*/ 2820163 h 5257800"/>
              <a:gd name="connsiteX7" fmla="*/ 0 w 11734800"/>
              <a:gd name="connsiteY7" fmla="*/ 2628900 h 5257800"/>
              <a:gd name="connsiteX8" fmla="*/ 4953100 w 11734800"/>
              <a:gd name="connsiteY8" fmla="*/ 2628900 h 5257800"/>
              <a:gd name="connsiteX9" fmla="*/ 5867400 w 11734800"/>
              <a:gd name="connsiteY9" fmla="*/ 1714611 h 5257800"/>
              <a:gd name="connsiteX10" fmla="*/ 5867400 w 11734800"/>
              <a:gd name="connsiteY10" fmla="*/ 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4800" h="5257800">
                <a:moveTo>
                  <a:pt x="5867400" y="0"/>
                </a:moveTo>
                <a:lnTo>
                  <a:pt x="6255601" y="0"/>
                </a:lnTo>
                <a:cubicBezTo>
                  <a:pt x="10820499" y="0"/>
                  <a:pt x="10820499" y="0"/>
                  <a:pt x="10820499" y="0"/>
                </a:cubicBezTo>
                <a:cubicBezTo>
                  <a:pt x="11325269" y="0"/>
                  <a:pt x="11734800" y="409526"/>
                  <a:pt x="11734800" y="914607"/>
                </a:cubicBezTo>
                <a:cubicBezTo>
                  <a:pt x="11734800" y="5257800"/>
                  <a:pt x="11734800" y="5257800"/>
                  <a:pt x="11734800" y="5257800"/>
                </a:cubicBezTo>
                <a:lnTo>
                  <a:pt x="0" y="5257800"/>
                </a:lnTo>
                <a:cubicBezTo>
                  <a:pt x="0" y="4271963"/>
                  <a:pt x="0" y="3470970"/>
                  <a:pt x="0" y="2820163"/>
                </a:cubicBezTo>
                <a:lnTo>
                  <a:pt x="0" y="2628900"/>
                </a:lnTo>
                <a:cubicBezTo>
                  <a:pt x="4953100" y="2628900"/>
                  <a:pt x="4953100" y="2628900"/>
                  <a:pt x="4953100" y="2628900"/>
                </a:cubicBezTo>
                <a:cubicBezTo>
                  <a:pt x="5458187" y="2628900"/>
                  <a:pt x="5867400" y="2219692"/>
                  <a:pt x="5867400" y="1714611"/>
                </a:cubicBezTo>
                <a:cubicBezTo>
                  <a:pt x="5867400" y="0"/>
                  <a:pt x="5867400" y="0"/>
                  <a:pt x="586740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3" name="Frame 2">
            <a:extLst>
              <a:ext uri="{FF2B5EF4-FFF2-40B4-BE49-F238E27FC236}">
                <a16:creationId xmlns:a16="http://schemas.microsoft.com/office/drawing/2014/main" id="{5E6631EB-8F45-4313-9002-DC39F4481608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228600" y="1143000"/>
            <a:ext cx="5867400" cy="2628900"/>
          </a:xfrm>
          <a:custGeom>
            <a:avLst/>
            <a:gdLst>
              <a:gd name="T0" fmla="*/ 0 w 18482"/>
              <a:gd name="T1" fmla="*/ 0 h 8281"/>
              <a:gd name="T2" fmla="*/ 0 w 18482"/>
              <a:gd name="T3" fmla="*/ 8281 h 8281"/>
              <a:gd name="T4" fmla="*/ 15602 w 18482"/>
              <a:gd name="T5" fmla="*/ 8281 h 8281"/>
              <a:gd name="T6" fmla="*/ 18482 w 18482"/>
              <a:gd name="T7" fmla="*/ 5401 h 8281"/>
              <a:gd name="T8" fmla="*/ 18482 w 18482"/>
              <a:gd name="T9" fmla="*/ 0 h 8281"/>
              <a:gd name="T10" fmla="*/ 0 w 18482"/>
              <a:gd name="T11" fmla="*/ 0 h 8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82" h="8281">
                <a:moveTo>
                  <a:pt x="0" y="0"/>
                </a:moveTo>
                <a:cubicBezTo>
                  <a:pt x="0" y="8281"/>
                  <a:pt x="0" y="8281"/>
                  <a:pt x="0" y="8281"/>
                </a:cubicBezTo>
                <a:cubicBezTo>
                  <a:pt x="15602" y="8281"/>
                  <a:pt x="15602" y="8281"/>
                  <a:pt x="15602" y="8281"/>
                </a:cubicBezTo>
                <a:cubicBezTo>
                  <a:pt x="17193" y="8281"/>
                  <a:pt x="18482" y="6992"/>
                  <a:pt x="18482" y="5401"/>
                </a:cubicBezTo>
                <a:cubicBezTo>
                  <a:pt x="18482" y="0"/>
                  <a:pt x="18482" y="0"/>
                  <a:pt x="1848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latin typeface="RijksSansTT" panose="020B0504010101010104" pitchFamily="34" charset="0"/>
              </a:rPr>
              <a:t> </a:t>
            </a:r>
          </a:p>
        </p:txBody>
      </p:sp>
      <p:pic>
        <p:nvPicPr>
          <p:cNvPr id="9" name="Graphic 3">
            <a:extLst>
              <a:ext uri="{FF2B5EF4-FFF2-40B4-BE49-F238E27FC236}">
                <a16:creationId xmlns:a16="http://schemas.microsoft.com/office/drawing/2014/main" id="{4BF7A827-AFCB-484D-9D83-14457F067121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7" name="02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587500"/>
            <a:ext cx="4864100" cy="1181100"/>
          </a:xfrm>
        </p:spPr>
        <p:txBody>
          <a:bodyPr/>
          <a:lstStyle>
            <a:lvl1pPr>
              <a:defRPr kumimoji="0" sz="36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85800" y="2844800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4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85800" y="3124200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8" name="Water. Wegen. Werken. Rijkswaterstaat. footer 7">
            <a:extLst>
              <a:ext uri="{FF2B5EF4-FFF2-40B4-BE49-F238E27FC236}">
                <a16:creationId xmlns:a16="http://schemas.microsoft.com/office/drawing/2014/main" id="{F41443C7-5CE6-4F67-9725-889670BAB4B8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3749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1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1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5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23" name="06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825595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 (3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Picture Placeholder 1[PHJU] (JU-Free)">
            <a:extLst>
              <a:ext uri="{FF2B5EF4-FFF2-40B4-BE49-F238E27FC236}">
                <a16:creationId xmlns:a16="http://schemas.microsoft.com/office/drawing/2014/main" id="{E82F5325-FE92-41CA-BE8D-17E9254C5905}"/>
              </a:ext>
            </a:extLst>
          </p:cNvPr>
          <p:cNvSpPr>
            <a:spLocks noGrp="1"/>
          </p:cNvSpPr>
          <p:nvPr>
            <p:ph type="pic" idx="1000" hasCustomPrompt="1"/>
          </p:nvPr>
        </p:nvSpPr>
        <p:spPr bwMode="auto">
          <a:xfrm>
            <a:off x="228600" y="1143000"/>
            <a:ext cx="11734800" cy="5257800"/>
          </a:xfrm>
          <a:custGeom>
            <a:avLst/>
            <a:gdLst>
              <a:gd name="connsiteX0" fmla="*/ 5867400 w 11734800"/>
              <a:gd name="connsiteY0" fmla="*/ 0 h 5257800"/>
              <a:gd name="connsiteX1" fmla="*/ 6255601 w 11734800"/>
              <a:gd name="connsiteY1" fmla="*/ 0 h 5257800"/>
              <a:gd name="connsiteX2" fmla="*/ 10820499 w 11734800"/>
              <a:gd name="connsiteY2" fmla="*/ 0 h 5257800"/>
              <a:gd name="connsiteX3" fmla="*/ 11734800 w 11734800"/>
              <a:gd name="connsiteY3" fmla="*/ 914607 h 5257800"/>
              <a:gd name="connsiteX4" fmla="*/ 11734800 w 11734800"/>
              <a:gd name="connsiteY4" fmla="*/ 5257800 h 5257800"/>
              <a:gd name="connsiteX5" fmla="*/ 0 w 11734800"/>
              <a:gd name="connsiteY5" fmla="*/ 5257800 h 5257800"/>
              <a:gd name="connsiteX6" fmla="*/ 0 w 11734800"/>
              <a:gd name="connsiteY6" fmla="*/ 5257798 h 5257800"/>
              <a:gd name="connsiteX7" fmla="*/ 5867400 w 11734800"/>
              <a:gd name="connsiteY7" fmla="*/ 5257798 h 5257800"/>
              <a:gd name="connsiteX8" fmla="*/ 5867400 w 11734800"/>
              <a:gd name="connsiteY8" fmla="*/ 3791815 h 5257800"/>
              <a:gd name="connsiteX9" fmla="*/ 5867400 w 11734800"/>
              <a:gd name="connsiteY9" fmla="*/ 1465981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4800" h="5257800">
                <a:moveTo>
                  <a:pt x="5867400" y="0"/>
                </a:moveTo>
                <a:lnTo>
                  <a:pt x="6255601" y="0"/>
                </a:lnTo>
                <a:cubicBezTo>
                  <a:pt x="10820499" y="0"/>
                  <a:pt x="10820499" y="0"/>
                  <a:pt x="10820499" y="0"/>
                </a:cubicBezTo>
                <a:cubicBezTo>
                  <a:pt x="11325269" y="0"/>
                  <a:pt x="11734800" y="409526"/>
                  <a:pt x="11734800" y="914607"/>
                </a:cubicBezTo>
                <a:cubicBezTo>
                  <a:pt x="11734800" y="5257800"/>
                  <a:pt x="11734800" y="5257800"/>
                  <a:pt x="11734800" y="5257800"/>
                </a:cubicBezTo>
                <a:lnTo>
                  <a:pt x="0" y="5257800"/>
                </a:lnTo>
                <a:lnTo>
                  <a:pt x="0" y="5257798"/>
                </a:lnTo>
                <a:lnTo>
                  <a:pt x="5867400" y="5257798"/>
                </a:lnTo>
                <a:lnTo>
                  <a:pt x="5867400" y="3791815"/>
                </a:lnTo>
                <a:lnTo>
                  <a:pt x="5867400" y="1465981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4" name="Frame 2">
            <a:extLst>
              <a:ext uri="{FF2B5EF4-FFF2-40B4-BE49-F238E27FC236}">
                <a16:creationId xmlns:a16="http://schemas.microsoft.com/office/drawing/2014/main" id="{AA3FAADE-EA06-4272-B16C-81695EF18990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228600" y="1142998"/>
            <a:ext cx="5867400" cy="5257800"/>
          </a:xfrm>
          <a:custGeom>
            <a:avLst/>
            <a:gdLst>
              <a:gd name="connsiteX0" fmla="*/ 0 w 5867400"/>
              <a:gd name="connsiteY0" fmla="*/ 0 h 5257800"/>
              <a:gd name="connsiteX1" fmla="*/ 5867400 w 5867400"/>
              <a:gd name="connsiteY1" fmla="*/ 0 h 5257800"/>
              <a:gd name="connsiteX2" fmla="*/ 5867400 w 5867400"/>
              <a:gd name="connsiteY2" fmla="*/ 1465983 h 5257800"/>
              <a:gd name="connsiteX3" fmla="*/ 5867400 w 5867400"/>
              <a:gd name="connsiteY3" fmla="*/ 3791817 h 5257800"/>
              <a:gd name="connsiteX4" fmla="*/ 5867400 w 5867400"/>
              <a:gd name="connsiteY4" fmla="*/ 5257800 h 5257800"/>
              <a:gd name="connsiteX5" fmla="*/ 0 w 5867400"/>
              <a:gd name="connsiteY5" fmla="*/ 5257800 h 5257800"/>
              <a:gd name="connsiteX6" fmla="*/ 0 w 5867400"/>
              <a:gd name="connsiteY6" fmla="*/ 3791817 h 5257800"/>
              <a:gd name="connsiteX7" fmla="*/ 0 w 5867400"/>
              <a:gd name="connsiteY7" fmla="*/ 1465983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67400" h="5257800">
                <a:moveTo>
                  <a:pt x="0" y="0"/>
                </a:moveTo>
                <a:lnTo>
                  <a:pt x="5867400" y="0"/>
                </a:lnTo>
                <a:lnTo>
                  <a:pt x="5867400" y="1465983"/>
                </a:lnTo>
                <a:lnTo>
                  <a:pt x="5867400" y="3791817"/>
                </a:lnTo>
                <a:lnTo>
                  <a:pt x="5867400" y="5257800"/>
                </a:lnTo>
                <a:lnTo>
                  <a:pt x="0" y="5257800"/>
                </a:lnTo>
                <a:lnTo>
                  <a:pt x="0" y="3791817"/>
                </a:lnTo>
                <a:lnTo>
                  <a:pt x="0" y="1465983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latin typeface="RijksSansTT" panose="020B0504010101010104" pitchFamily="34" charset="0"/>
              </a:rPr>
              <a:t> </a:t>
            </a:r>
          </a:p>
        </p:txBody>
      </p:sp>
      <p:pic>
        <p:nvPicPr>
          <p:cNvPr id="11" name="Graphic 3">
            <a:extLst>
              <a:ext uri="{FF2B5EF4-FFF2-40B4-BE49-F238E27FC236}">
                <a16:creationId xmlns:a16="http://schemas.microsoft.com/office/drawing/2014/main" id="{C9217756-0B4B-48B2-9265-1EF2D2829E54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7" name="02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587500"/>
            <a:ext cx="4864100" cy="1181100"/>
          </a:xfrm>
        </p:spPr>
        <p:txBody>
          <a:bodyPr/>
          <a:lstStyle>
            <a:lvl1pPr>
              <a:defRPr kumimoji="0" sz="36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85800" y="2844800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4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85800" y="3124200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8" name="Water. Wegen. Werken. Rijkswaterstaat. footer 7">
            <a:extLst>
              <a:ext uri="{FF2B5EF4-FFF2-40B4-BE49-F238E27FC236}">
                <a16:creationId xmlns:a16="http://schemas.microsoft.com/office/drawing/2014/main" id="{F41443C7-5CE6-4F67-9725-889670BAB4B8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3749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1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1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5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23" name="06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364716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 (4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ame 1">
            <a:extLst>
              <a:ext uri="{FF2B5EF4-FFF2-40B4-BE49-F238E27FC236}">
                <a16:creationId xmlns:a16="http://schemas.microsoft.com/office/drawing/2014/main" id="{EE7004B4-CBC5-4C58-9F50-215023B6824F}"/>
              </a:ext>
            </a:extLst>
          </p:cNvPr>
          <p:cNvSpPr txBox="1">
            <a:spLocks noSelect="1"/>
          </p:cNvSpPr>
          <p:nvPr userDrawn="1"/>
        </p:nvSpPr>
        <p:spPr>
          <a:xfrm>
            <a:off x="228600" y="1143000"/>
            <a:ext cx="11734800" cy="5257800"/>
          </a:xfrm>
          <a:custGeom>
            <a:avLst/>
            <a:gdLst>
              <a:gd name="connsiteX0" fmla="*/ 0 w 11734800"/>
              <a:gd name="connsiteY0" fmla="*/ 0 h 5257800"/>
              <a:gd name="connsiteX1" fmla="*/ 983052 w 11734800"/>
              <a:gd name="connsiteY1" fmla="*/ 0 h 5257800"/>
              <a:gd name="connsiteX2" fmla="*/ 1904683 w 11734800"/>
              <a:gd name="connsiteY2" fmla="*/ 0 h 5257800"/>
              <a:gd name="connsiteX3" fmla="*/ 2766875 w 11734800"/>
              <a:gd name="connsiteY3" fmla="*/ 0 h 5257800"/>
              <a:gd name="connsiteX4" fmla="*/ 3571610 w 11734800"/>
              <a:gd name="connsiteY4" fmla="*/ 0 h 5257800"/>
              <a:gd name="connsiteX5" fmla="*/ 4320869 w 11734800"/>
              <a:gd name="connsiteY5" fmla="*/ 0 h 5257800"/>
              <a:gd name="connsiteX6" fmla="*/ 5016633 w 11734800"/>
              <a:gd name="connsiteY6" fmla="*/ 0 h 5257800"/>
              <a:gd name="connsiteX7" fmla="*/ 5660883 w 11734800"/>
              <a:gd name="connsiteY7" fmla="*/ 0 h 5257800"/>
              <a:gd name="connsiteX8" fmla="*/ 6255601 w 11734800"/>
              <a:gd name="connsiteY8" fmla="*/ 0 h 5257800"/>
              <a:gd name="connsiteX9" fmla="*/ 6802768 w 11734800"/>
              <a:gd name="connsiteY9" fmla="*/ 0 h 5257800"/>
              <a:gd name="connsiteX10" fmla="*/ 7304366 w 11734800"/>
              <a:gd name="connsiteY10" fmla="*/ 0 h 5257800"/>
              <a:gd name="connsiteX11" fmla="*/ 7762374 w 11734800"/>
              <a:gd name="connsiteY11" fmla="*/ 0 h 5257800"/>
              <a:gd name="connsiteX12" fmla="*/ 8178776 w 11734800"/>
              <a:gd name="connsiteY12" fmla="*/ 0 h 5257800"/>
              <a:gd name="connsiteX13" fmla="*/ 8555551 w 11734800"/>
              <a:gd name="connsiteY13" fmla="*/ 0 h 5257800"/>
              <a:gd name="connsiteX14" fmla="*/ 8894683 w 11734800"/>
              <a:gd name="connsiteY14" fmla="*/ 0 h 5257800"/>
              <a:gd name="connsiteX15" fmla="*/ 9198151 w 11734800"/>
              <a:gd name="connsiteY15" fmla="*/ 0 h 5257800"/>
              <a:gd name="connsiteX16" fmla="*/ 9467937 w 11734800"/>
              <a:gd name="connsiteY16" fmla="*/ 0 h 5257800"/>
              <a:gd name="connsiteX17" fmla="*/ 9706022 w 11734800"/>
              <a:gd name="connsiteY17" fmla="*/ 0 h 5257800"/>
              <a:gd name="connsiteX18" fmla="*/ 9914388 w 11734800"/>
              <a:gd name="connsiteY18" fmla="*/ 0 h 5257800"/>
              <a:gd name="connsiteX19" fmla="*/ 10095016 w 11734800"/>
              <a:gd name="connsiteY19" fmla="*/ 0 h 5257800"/>
              <a:gd name="connsiteX20" fmla="*/ 10249887 w 11734800"/>
              <a:gd name="connsiteY20" fmla="*/ 0 h 5257800"/>
              <a:gd name="connsiteX21" fmla="*/ 10380982 w 11734800"/>
              <a:gd name="connsiteY21" fmla="*/ 0 h 5257800"/>
              <a:gd name="connsiteX22" fmla="*/ 10490284 w 11734800"/>
              <a:gd name="connsiteY22" fmla="*/ 0 h 5257800"/>
              <a:gd name="connsiteX23" fmla="*/ 10579772 w 11734800"/>
              <a:gd name="connsiteY23" fmla="*/ 0 h 5257800"/>
              <a:gd name="connsiteX24" fmla="*/ 10651429 w 11734800"/>
              <a:gd name="connsiteY24" fmla="*/ 0 h 5257800"/>
              <a:gd name="connsiteX25" fmla="*/ 10749173 w 11734800"/>
              <a:gd name="connsiteY25" fmla="*/ 0 h 5257800"/>
              <a:gd name="connsiteX26" fmla="*/ 10799365 w 11734800"/>
              <a:gd name="connsiteY26" fmla="*/ 0 h 5257800"/>
              <a:gd name="connsiteX27" fmla="*/ 10817857 w 11734800"/>
              <a:gd name="connsiteY27" fmla="*/ 0 h 5257800"/>
              <a:gd name="connsiteX28" fmla="*/ 10820499 w 11734800"/>
              <a:gd name="connsiteY28" fmla="*/ 0 h 5257800"/>
              <a:gd name="connsiteX29" fmla="*/ 11734800 w 11734800"/>
              <a:gd name="connsiteY29" fmla="*/ 914607 h 5257800"/>
              <a:gd name="connsiteX30" fmla="*/ 11734800 w 11734800"/>
              <a:gd name="connsiteY30" fmla="*/ 1309190 h 5257800"/>
              <a:gd name="connsiteX31" fmla="*/ 11734800 w 11734800"/>
              <a:gd name="connsiteY31" fmla="*/ 1679119 h 5257800"/>
              <a:gd name="connsiteX32" fmla="*/ 11734800 w 11734800"/>
              <a:gd name="connsiteY32" fmla="*/ 2025191 h 5257800"/>
              <a:gd name="connsiteX33" fmla="*/ 11734800 w 11734800"/>
              <a:gd name="connsiteY33" fmla="*/ 2348200 h 5257800"/>
              <a:gd name="connsiteX34" fmla="*/ 11734800 w 11734800"/>
              <a:gd name="connsiteY34" fmla="*/ 2648942 h 5257800"/>
              <a:gd name="connsiteX35" fmla="*/ 11734800 w 11734800"/>
              <a:gd name="connsiteY35" fmla="*/ 2928211 h 5257800"/>
              <a:gd name="connsiteX36" fmla="*/ 11734800 w 11734800"/>
              <a:gd name="connsiteY36" fmla="*/ 3186804 h 5257800"/>
              <a:gd name="connsiteX37" fmla="*/ 11734800 w 11734800"/>
              <a:gd name="connsiteY37" fmla="*/ 3425516 h 5257800"/>
              <a:gd name="connsiteX38" fmla="*/ 11734800 w 11734800"/>
              <a:gd name="connsiteY38" fmla="*/ 3645141 h 5257800"/>
              <a:gd name="connsiteX39" fmla="*/ 11734800 w 11734800"/>
              <a:gd name="connsiteY39" fmla="*/ 3846475 h 5257800"/>
              <a:gd name="connsiteX40" fmla="*/ 11734800 w 11734800"/>
              <a:gd name="connsiteY40" fmla="*/ 4030313 h 5257800"/>
              <a:gd name="connsiteX41" fmla="*/ 11734800 w 11734800"/>
              <a:gd name="connsiteY41" fmla="*/ 4197450 h 5257800"/>
              <a:gd name="connsiteX42" fmla="*/ 11734800 w 11734800"/>
              <a:gd name="connsiteY42" fmla="*/ 4348683 h 5257800"/>
              <a:gd name="connsiteX43" fmla="*/ 11734800 w 11734800"/>
              <a:gd name="connsiteY43" fmla="*/ 4484805 h 5257800"/>
              <a:gd name="connsiteX44" fmla="*/ 11734800 w 11734800"/>
              <a:gd name="connsiteY44" fmla="*/ 4606613 h 5257800"/>
              <a:gd name="connsiteX45" fmla="*/ 11734800 w 11734800"/>
              <a:gd name="connsiteY45" fmla="*/ 4714901 h 5257800"/>
              <a:gd name="connsiteX46" fmla="*/ 11734800 w 11734800"/>
              <a:gd name="connsiteY46" fmla="*/ 4810465 h 5257800"/>
              <a:gd name="connsiteX47" fmla="*/ 11734800 w 11734800"/>
              <a:gd name="connsiteY47" fmla="*/ 4894100 h 5257800"/>
              <a:gd name="connsiteX48" fmla="*/ 11734800 w 11734800"/>
              <a:gd name="connsiteY48" fmla="*/ 4966602 h 5257800"/>
              <a:gd name="connsiteX49" fmla="*/ 11734800 w 11734800"/>
              <a:gd name="connsiteY49" fmla="*/ 5028765 h 5257800"/>
              <a:gd name="connsiteX50" fmla="*/ 11734800 w 11734800"/>
              <a:gd name="connsiteY50" fmla="*/ 5081385 h 5257800"/>
              <a:gd name="connsiteX51" fmla="*/ 11734800 w 11734800"/>
              <a:gd name="connsiteY51" fmla="*/ 5125257 h 5257800"/>
              <a:gd name="connsiteX52" fmla="*/ 11734800 w 11734800"/>
              <a:gd name="connsiteY52" fmla="*/ 5161176 h 5257800"/>
              <a:gd name="connsiteX53" fmla="*/ 11734800 w 11734800"/>
              <a:gd name="connsiteY53" fmla="*/ 5189938 h 5257800"/>
              <a:gd name="connsiteX54" fmla="*/ 11734800 w 11734800"/>
              <a:gd name="connsiteY54" fmla="*/ 5229171 h 5257800"/>
              <a:gd name="connsiteX55" fmla="*/ 11734800 w 11734800"/>
              <a:gd name="connsiteY55" fmla="*/ 5249317 h 5257800"/>
              <a:gd name="connsiteX56" fmla="*/ 11734800 w 11734800"/>
              <a:gd name="connsiteY56" fmla="*/ 5256740 h 5257800"/>
              <a:gd name="connsiteX57" fmla="*/ 11734800 w 11734800"/>
              <a:gd name="connsiteY57" fmla="*/ 5257800 h 5257800"/>
              <a:gd name="connsiteX58" fmla="*/ 0 w 11734800"/>
              <a:gd name="connsiteY58" fmla="*/ 5257800 h 5257800"/>
              <a:gd name="connsiteX59" fmla="*/ 0 w 11734800"/>
              <a:gd name="connsiteY59" fmla="*/ 5015172 h 5257800"/>
              <a:gd name="connsiteX60" fmla="*/ 0 w 11734800"/>
              <a:gd name="connsiteY60" fmla="*/ 4780125 h 5257800"/>
              <a:gd name="connsiteX61" fmla="*/ 0 w 11734800"/>
              <a:gd name="connsiteY61" fmla="*/ 4332294 h 5257800"/>
              <a:gd name="connsiteX62" fmla="*/ 0 w 11734800"/>
              <a:gd name="connsiteY62" fmla="*/ 3913345 h 5257800"/>
              <a:gd name="connsiteX63" fmla="*/ 0 w 11734800"/>
              <a:gd name="connsiteY63" fmla="*/ 3522315 h 5257800"/>
              <a:gd name="connsiteX64" fmla="*/ 0 w 11734800"/>
              <a:gd name="connsiteY64" fmla="*/ 3158242 h 5257800"/>
              <a:gd name="connsiteX65" fmla="*/ 0 w 11734800"/>
              <a:gd name="connsiteY65" fmla="*/ 2820163 h 5257800"/>
              <a:gd name="connsiteX66" fmla="*/ 0 w 11734800"/>
              <a:gd name="connsiteY66" fmla="*/ 2507115 h 5257800"/>
              <a:gd name="connsiteX67" fmla="*/ 0 w 11734800"/>
              <a:gd name="connsiteY67" fmla="*/ 2218135 h 5257800"/>
              <a:gd name="connsiteX68" fmla="*/ 0 w 11734800"/>
              <a:gd name="connsiteY68" fmla="*/ 1952260 h 5257800"/>
              <a:gd name="connsiteX69" fmla="*/ 0 w 11734800"/>
              <a:gd name="connsiteY69" fmla="*/ 1708528 h 5257800"/>
              <a:gd name="connsiteX70" fmla="*/ 0 w 11734800"/>
              <a:gd name="connsiteY70" fmla="*/ 1485977 h 5257800"/>
              <a:gd name="connsiteX71" fmla="*/ 0 w 11734800"/>
              <a:gd name="connsiteY71" fmla="*/ 1283643 h 5257800"/>
              <a:gd name="connsiteX72" fmla="*/ 0 w 11734800"/>
              <a:gd name="connsiteY72" fmla="*/ 1100563 h 5257800"/>
              <a:gd name="connsiteX73" fmla="*/ 0 w 11734800"/>
              <a:gd name="connsiteY73" fmla="*/ 935776 h 5257800"/>
              <a:gd name="connsiteX74" fmla="*/ 0 w 11734800"/>
              <a:gd name="connsiteY74" fmla="*/ 788317 h 5257800"/>
              <a:gd name="connsiteX75" fmla="*/ 0 w 11734800"/>
              <a:gd name="connsiteY75" fmla="*/ 657225 h 5257800"/>
              <a:gd name="connsiteX76" fmla="*/ 0 w 11734800"/>
              <a:gd name="connsiteY76" fmla="*/ 541537 h 5257800"/>
              <a:gd name="connsiteX77" fmla="*/ 0 w 11734800"/>
              <a:gd name="connsiteY77" fmla="*/ 440290 h 5257800"/>
              <a:gd name="connsiteX78" fmla="*/ 0 w 11734800"/>
              <a:gd name="connsiteY78" fmla="*/ 352520 h 5257800"/>
              <a:gd name="connsiteX79" fmla="*/ 0 w 11734800"/>
              <a:gd name="connsiteY79" fmla="*/ 277267 h 5257800"/>
              <a:gd name="connsiteX80" fmla="*/ 0 w 11734800"/>
              <a:gd name="connsiteY80" fmla="*/ 213566 h 5257800"/>
              <a:gd name="connsiteX81" fmla="*/ 0 w 11734800"/>
              <a:gd name="connsiteY81" fmla="*/ 160455 h 5257800"/>
              <a:gd name="connsiteX82" fmla="*/ 0 w 11734800"/>
              <a:gd name="connsiteY82" fmla="*/ 116972 h 5257800"/>
              <a:gd name="connsiteX83" fmla="*/ 0 w 11734800"/>
              <a:gd name="connsiteY83" fmla="*/ 82153 h 5257800"/>
              <a:gd name="connsiteX84" fmla="*/ 0 w 11734800"/>
              <a:gd name="connsiteY84" fmla="*/ 55036 h 5257800"/>
              <a:gd name="connsiteX85" fmla="*/ 0 w 11734800"/>
              <a:gd name="connsiteY85" fmla="*/ 34658 h 5257800"/>
              <a:gd name="connsiteX86" fmla="*/ 0 w 11734800"/>
              <a:gd name="connsiteY86" fmla="*/ 10269 h 5257800"/>
              <a:gd name="connsiteX87" fmla="*/ 0 w 11734800"/>
              <a:gd name="connsiteY87" fmla="*/ 1284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1734800" h="5257800">
                <a:moveTo>
                  <a:pt x="0" y="0"/>
                </a:moveTo>
                <a:lnTo>
                  <a:pt x="983052" y="0"/>
                </a:lnTo>
                <a:lnTo>
                  <a:pt x="1904683" y="0"/>
                </a:lnTo>
                <a:lnTo>
                  <a:pt x="2766875" y="0"/>
                </a:lnTo>
                <a:lnTo>
                  <a:pt x="3571610" y="0"/>
                </a:lnTo>
                <a:lnTo>
                  <a:pt x="4320869" y="0"/>
                </a:lnTo>
                <a:lnTo>
                  <a:pt x="5016633" y="0"/>
                </a:lnTo>
                <a:lnTo>
                  <a:pt x="5660883" y="0"/>
                </a:lnTo>
                <a:lnTo>
                  <a:pt x="6255601" y="0"/>
                </a:lnTo>
                <a:lnTo>
                  <a:pt x="6802768" y="0"/>
                </a:lnTo>
                <a:lnTo>
                  <a:pt x="7304366" y="0"/>
                </a:lnTo>
                <a:lnTo>
                  <a:pt x="7762374" y="0"/>
                </a:lnTo>
                <a:lnTo>
                  <a:pt x="8178776" y="0"/>
                </a:lnTo>
                <a:lnTo>
                  <a:pt x="8555551" y="0"/>
                </a:lnTo>
                <a:lnTo>
                  <a:pt x="8894683" y="0"/>
                </a:lnTo>
                <a:lnTo>
                  <a:pt x="9198151" y="0"/>
                </a:lnTo>
                <a:lnTo>
                  <a:pt x="9467937" y="0"/>
                </a:lnTo>
                <a:lnTo>
                  <a:pt x="9706022" y="0"/>
                </a:lnTo>
                <a:lnTo>
                  <a:pt x="9914388" y="0"/>
                </a:lnTo>
                <a:lnTo>
                  <a:pt x="10095016" y="0"/>
                </a:lnTo>
                <a:lnTo>
                  <a:pt x="10249887" y="0"/>
                </a:lnTo>
                <a:lnTo>
                  <a:pt x="10380982" y="0"/>
                </a:lnTo>
                <a:lnTo>
                  <a:pt x="10490284" y="0"/>
                </a:lnTo>
                <a:lnTo>
                  <a:pt x="10579772" y="0"/>
                </a:lnTo>
                <a:lnTo>
                  <a:pt x="10651429" y="0"/>
                </a:lnTo>
                <a:lnTo>
                  <a:pt x="10749173" y="0"/>
                </a:lnTo>
                <a:lnTo>
                  <a:pt x="10799365" y="0"/>
                </a:lnTo>
                <a:lnTo>
                  <a:pt x="10817857" y="0"/>
                </a:lnTo>
                <a:lnTo>
                  <a:pt x="10820499" y="0"/>
                </a:lnTo>
                <a:cubicBezTo>
                  <a:pt x="11325269" y="0"/>
                  <a:pt x="11734800" y="409526"/>
                  <a:pt x="11734800" y="914607"/>
                </a:cubicBezTo>
                <a:lnTo>
                  <a:pt x="11734800" y="1309190"/>
                </a:lnTo>
                <a:lnTo>
                  <a:pt x="11734800" y="1679119"/>
                </a:lnTo>
                <a:lnTo>
                  <a:pt x="11734800" y="2025191"/>
                </a:lnTo>
                <a:lnTo>
                  <a:pt x="11734800" y="2348200"/>
                </a:lnTo>
                <a:lnTo>
                  <a:pt x="11734800" y="2648942"/>
                </a:lnTo>
                <a:lnTo>
                  <a:pt x="11734800" y="2928211"/>
                </a:lnTo>
                <a:lnTo>
                  <a:pt x="11734800" y="3186804"/>
                </a:lnTo>
                <a:lnTo>
                  <a:pt x="11734800" y="3425516"/>
                </a:lnTo>
                <a:lnTo>
                  <a:pt x="11734800" y="3645141"/>
                </a:lnTo>
                <a:lnTo>
                  <a:pt x="11734800" y="3846475"/>
                </a:lnTo>
                <a:lnTo>
                  <a:pt x="11734800" y="4030313"/>
                </a:lnTo>
                <a:lnTo>
                  <a:pt x="11734800" y="4197450"/>
                </a:lnTo>
                <a:lnTo>
                  <a:pt x="11734800" y="4348683"/>
                </a:lnTo>
                <a:lnTo>
                  <a:pt x="11734800" y="4484805"/>
                </a:lnTo>
                <a:lnTo>
                  <a:pt x="11734800" y="4606613"/>
                </a:lnTo>
                <a:lnTo>
                  <a:pt x="11734800" y="4714901"/>
                </a:lnTo>
                <a:lnTo>
                  <a:pt x="11734800" y="4810465"/>
                </a:lnTo>
                <a:lnTo>
                  <a:pt x="11734800" y="4894100"/>
                </a:lnTo>
                <a:lnTo>
                  <a:pt x="11734800" y="4966602"/>
                </a:lnTo>
                <a:lnTo>
                  <a:pt x="11734800" y="5028765"/>
                </a:lnTo>
                <a:lnTo>
                  <a:pt x="11734800" y="5081385"/>
                </a:lnTo>
                <a:lnTo>
                  <a:pt x="11734800" y="5125257"/>
                </a:lnTo>
                <a:lnTo>
                  <a:pt x="11734800" y="5161176"/>
                </a:lnTo>
                <a:lnTo>
                  <a:pt x="11734800" y="5189938"/>
                </a:lnTo>
                <a:lnTo>
                  <a:pt x="11734800" y="5229171"/>
                </a:lnTo>
                <a:lnTo>
                  <a:pt x="11734800" y="5249317"/>
                </a:lnTo>
                <a:lnTo>
                  <a:pt x="11734800" y="5256740"/>
                </a:lnTo>
                <a:lnTo>
                  <a:pt x="11734800" y="5257800"/>
                </a:lnTo>
                <a:lnTo>
                  <a:pt x="0" y="5257800"/>
                </a:lnTo>
                <a:lnTo>
                  <a:pt x="0" y="5015172"/>
                </a:lnTo>
                <a:lnTo>
                  <a:pt x="0" y="4780125"/>
                </a:lnTo>
                <a:lnTo>
                  <a:pt x="0" y="4332294"/>
                </a:lnTo>
                <a:lnTo>
                  <a:pt x="0" y="3913345"/>
                </a:lnTo>
                <a:lnTo>
                  <a:pt x="0" y="3522315"/>
                </a:lnTo>
                <a:lnTo>
                  <a:pt x="0" y="3158242"/>
                </a:lnTo>
                <a:lnTo>
                  <a:pt x="0" y="2820163"/>
                </a:lnTo>
                <a:lnTo>
                  <a:pt x="0" y="2507115"/>
                </a:lnTo>
                <a:lnTo>
                  <a:pt x="0" y="2218135"/>
                </a:lnTo>
                <a:lnTo>
                  <a:pt x="0" y="1952260"/>
                </a:lnTo>
                <a:lnTo>
                  <a:pt x="0" y="1708528"/>
                </a:lnTo>
                <a:lnTo>
                  <a:pt x="0" y="1485977"/>
                </a:lnTo>
                <a:lnTo>
                  <a:pt x="0" y="1283643"/>
                </a:lnTo>
                <a:lnTo>
                  <a:pt x="0" y="1100563"/>
                </a:lnTo>
                <a:lnTo>
                  <a:pt x="0" y="935776"/>
                </a:lnTo>
                <a:lnTo>
                  <a:pt x="0" y="788317"/>
                </a:lnTo>
                <a:lnTo>
                  <a:pt x="0" y="657225"/>
                </a:lnTo>
                <a:lnTo>
                  <a:pt x="0" y="541537"/>
                </a:lnTo>
                <a:lnTo>
                  <a:pt x="0" y="440290"/>
                </a:lnTo>
                <a:lnTo>
                  <a:pt x="0" y="352520"/>
                </a:lnTo>
                <a:lnTo>
                  <a:pt x="0" y="277267"/>
                </a:lnTo>
                <a:lnTo>
                  <a:pt x="0" y="213566"/>
                </a:lnTo>
                <a:lnTo>
                  <a:pt x="0" y="160455"/>
                </a:lnTo>
                <a:lnTo>
                  <a:pt x="0" y="116972"/>
                </a:lnTo>
                <a:lnTo>
                  <a:pt x="0" y="82153"/>
                </a:lnTo>
                <a:lnTo>
                  <a:pt x="0" y="55036"/>
                </a:lnTo>
                <a:lnTo>
                  <a:pt x="0" y="34658"/>
                </a:lnTo>
                <a:lnTo>
                  <a:pt x="0" y="10269"/>
                </a:lnTo>
                <a:lnTo>
                  <a:pt x="0" y="1284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6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162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buFont typeface="Arial" panose="020B0604020202020204" pitchFamily="34" charset="0"/>
              <a:buNone/>
            </a:pPr>
            <a:r>
              <a:rPr lang="nl-NL" dirty="0">
                <a:latin typeface="RijksSansTT" panose="020B0504010101010104" pitchFamily="34" charset="0"/>
              </a:rPr>
              <a:t> </a:t>
            </a:r>
            <a:endParaRPr lang="en-NL" dirty="0">
              <a:latin typeface="RijksSansTT" panose="020B0504010101010104" pitchFamily="34" charset="0"/>
            </a:endParaRPr>
          </a:p>
        </p:txBody>
      </p:sp>
      <p:pic>
        <p:nvPicPr>
          <p:cNvPr id="8" name="Graphic 2">
            <a:extLst>
              <a:ext uri="{FF2B5EF4-FFF2-40B4-BE49-F238E27FC236}">
                <a16:creationId xmlns:a16="http://schemas.microsoft.com/office/drawing/2014/main" id="{CAFD6C31-A40B-467A-B520-29990359A212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1" name="01_Title 3 (JU-Free)">
            <a:extLst>
              <a:ext uri="{FF2B5EF4-FFF2-40B4-BE49-F238E27FC236}">
                <a16:creationId xmlns:a16="http://schemas.microsoft.com/office/drawing/2014/main" id="{0C7E32C1-511C-9D8A-1DC9-980F10952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3600" y="1752600"/>
            <a:ext cx="10820400" cy="1435100"/>
          </a:xfrm>
        </p:spPr>
        <p:txBody>
          <a:bodyPr/>
          <a:lstStyle>
            <a:lvl1pPr>
              <a:defRPr kumimoji="0" sz="54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2_Subtitle 4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863600" y="3314700"/>
            <a:ext cx="108204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13" name="03_Date 5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863600" y="3594100"/>
            <a:ext cx="108204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5" name="Water. Wegen. Werken. Rijkswaterstaat. footer 6">
            <a:extLst>
              <a:ext uri="{FF2B5EF4-FFF2-40B4-BE49-F238E27FC236}">
                <a16:creationId xmlns:a16="http://schemas.microsoft.com/office/drawing/2014/main" id="{37F2788E-827A-4E91-A4A0-510D1F85C872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3749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1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1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18" name="04_Footer Placeholder 7 (JU-Free)">
            <a:extLst>
              <a:ext uri="{FF2B5EF4-FFF2-40B4-BE49-F238E27FC236}">
                <a16:creationId xmlns:a16="http://schemas.microsoft.com/office/drawing/2014/main" id="{CCD1EC2A-BC0B-41F7-BB7B-DA4B9150B3BB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05_Slide Number Placeholder 8 (JU-Free)">
            <a:extLst>
              <a:ext uri="{FF2B5EF4-FFF2-40B4-BE49-F238E27FC236}">
                <a16:creationId xmlns:a16="http://schemas.microsoft.com/office/drawing/2014/main" id="{8B21E1C4-F545-4303-8E1C-DD1157004418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604917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 (3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Picture Placeholder 1[PHJU] (JU-Free)">
            <a:extLst>
              <a:ext uri="{FF2B5EF4-FFF2-40B4-BE49-F238E27FC236}">
                <a16:creationId xmlns:a16="http://schemas.microsoft.com/office/drawing/2014/main" id="{E82F5325-FE92-41CA-BE8D-17E9254C5905}"/>
              </a:ext>
            </a:extLst>
          </p:cNvPr>
          <p:cNvSpPr>
            <a:spLocks noGrp="1"/>
          </p:cNvSpPr>
          <p:nvPr>
            <p:ph type="pic" idx="1000" hasCustomPrompt="1"/>
          </p:nvPr>
        </p:nvSpPr>
        <p:spPr bwMode="auto">
          <a:xfrm>
            <a:off x="228600" y="1143000"/>
            <a:ext cx="11734800" cy="5257800"/>
          </a:xfrm>
          <a:custGeom>
            <a:avLst/>
            <a:gdLst>
              <a:gd name="connsiteX0" fmla="*/ 5867400 w 11734800"/>
              <a:gd name="connsiteY0" fmla="*/ 0 h 5257800"/>
              <a:gd name="connsiteX1" fmla="*/ 6255601 w 11734800"/>
              <a:gd name="connsiteY1" fmla="*/ 0 h 5257800"/>
              <a:gd name="connsiteX2" fmla="*/ 10820499 w 11734800"/>
              <a:gd name="connsiteY2" fmla="*/ 0 h 5257800"/>
              <a:gd name="connsiteX3" fmla="*/ 11734800 w 11734800"/>
              <a:gd name="connsiteY3" fmla="*/ 914607 h 5257800"/>
              <a:gd name="connsiteX4" fmla="*/ 11734800 w 11734800"/>
              <a:gd name="connsiteY4" fmla="*/ 5257800 h 5257800"/>
              <a:gd name="connsiteX5" fmla="*/ 0 w 11734800"/>
              <a:gd name="connsiteY5" fmla="*/ 5257800 h 5257800"/>
              <a:gd name="connsiteX6" fmla="*/ 0 w 11734800"/>
              <a:gd name="connsiteY6" fmla="*/ 5257798 h 5257800"/>
              <a:gd name="connsiteX7" fmla="*/ 5867400 w 11734800"/>
              <a:gd name="connsiteY7" fmla="*/ 5257798 h 5257800"/>
              <a:gd name="connsiteX8" fmla="*/ 5867400 w 11734800"/>
              <a:gd name="connsiteY8" fmla="*/ 3791815 h 5257800"/>
              <a:gd name="connsiteX9" fmla="*/ 5867400 w 11734800"/>
              <a:gd name="connsiteY9" fmla="*/ 1465981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4800" h="5257800">
                <a:moveTo>
                  <a:pt x="5867400" y="0"/>
                </a:moveTo>
                <a:lnTo>
                  <a:pt x="6255601" y="0"/>
                </a:lnTo>
                <a:cubicBezTo>
                  <a:pt x="10820499" y="0"/>
                  <a:pt x="10820499" y="0"/>
                  <a:pt x="10820499" y="0"/>
                </a:cubicBezTo>
                <a:cubicBezTo>
                  <a:pt x="11325269" y="0"/>
                  <a:pt x="11734800" y="409526"/>
                  <a:pt x="11734800" y="914607"/>
                </a:cubicBezTo>
                <a:cubicBezTo>
                  <a:pt x="11734800" y="5257800"/>
                  <a:pt x="11734800" y="5257800"/>
                  <a:pt x="11734800" y="5257800"/>
                </a:cubicBezTo>
                <a:lnTo>
                  <a:pt x="0" y="5257800"/>
                </a:lnTo>
                <a:lnTo>
                  <a:pt x="0" y="5257798"/>
                </a:lnTo>
                <a:lnTo>
                  <a:pt x="5867400" y="5257798"/>
                </a:lnTo>
                <a:lnTo>
                  <a:pt x="5867400" y="3791815"/>
                </a:lnTo>
                <a:lnTo>
                  <a:pt x="5867400" y="1465981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4" name="Frame 2">
            <a:extLst>
              <a:ext uri="{FF2B5EF4-FFF2-40B4-BE49-F238E27FC236}">
                <a16:creationId xmlns:a16="http://schemas.microsoft.com/office/drawing/2014/main" id="{AA3FAADE-EA06-4272-B16C-81695EF18990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228600" y="1142998"/>
            <a:ext cx="5867400" cy="5257800"/>
          </a:xfrm>
          <a:custGeom>
            <a:avLst/>
            <a:gdLst>
              <a:gd name="connsiteX0" fmla="*/ 0 w 5867400"/>
              <a:gd name="connsiteY0" fmla="*/ 0 h 5257800"/>
              <a:gd name="connsiteX1" fmla="*/ 5867400 w 5867400"/>
              <a:gd name="connsiteY1" fmla="*/ 0 h 5257800"/>
              <a:gd name="connsiteX2" fmla="*/ 5867400 w 5867400"/>
              <a:gd name="connsiteY2" fmla="*/ 1465983 h 5257800"/>
              <a:gd name="connsiteX3" fmla="*/ 5867400 w 5867400"/>
              <a:gd name="connsiteY3" fmla="*/ 3791817 h 5257800"/>
              <a:gd name="connsiteX4" fmla="*/ 5867400 w 5867400"/>
              <a:gd name="connsiteY4" fmla="*/ 5257800 h 5257800"/>
              <a:gd name="connsiteX5" fmla="*/ 0 w 5867400"/>
              <a:gd name="connsiteY5" fmla="*/ 5257800 h 5257800"/>
              <a:gd name="connsiteX6" fmla="*/ 0 w 5867400"/>
              <a:gd name="connsiteY6" fmla="*/ 3791817 h 5257800"/>
              <a:gd name="connsiteX7" fmla="*/ 0 w 5867400"/>
              <a:gd name="connsiteY7" fmla="*/ 1465983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67400" h="5257800">
                <a:moveTo>
                  <a:pt x="0" y="0"/>
                </a:moveTo>
                <a:lnTo>
                  <a:pt x="5867400" y="0"/>
                </a:lnTo>
                <a:lnTo>
                  <a:pt x="5867400" y="1465983"/>
                </a:lnTo>
                <a:lnTo>
                  <a:pt x="5867400" y="3791817"/>
                </a:lnTo>
                <a:lnTo>
                  <a:pt x="5867400" y="5257800"/>
                </a:lnTo>
                <a:lnTo>
                  <a:pt x="0" y="5257800"/>
                </a:lnTo>
                <a:lnTo>
                  <a:pt x="0" y="3791817"/>
                </a:lnTo>
                <a:lnTo>
                  <a:pt x="0" y="1465983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11" name="Graphic 3">
            <a:extLst>
              <a:ext uri="{FF2B5EF4-FFF2-40B4-BE49-F238E27FC236}">
                <a16:creationId xmlns:a16="http://schemas.microsoft.com/office/drawing/2014/main" id="{C9217756-0B4B-48B2-9265-1EF2D2829E54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7" name="02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587500"/>
            <a:ext cx="4864100" cy="11811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85800" y="2844800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4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85800" y="3124200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2" name="Water. Wegen. Werken. Rijkswaterstaat. footer 7">
            <a:extLst>
              <a:ext uri="{FF2B5EF4-FFF2-40B4-BE49-F238E27FC236}">
                <a16:creationId xmlns:a16="http://schemas.microsoft.com/office/drawing/2014/main" id="{CCBE1B9B-C0E8-4FAD-AB96-73DE8D153CDF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5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23" name="06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13456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 (5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ame 1">
            <a:extLst>
              <a:ext uri="{FF2B5EF4-FFF2-40B4-BE49-F238E27FC236}">
                <a16:creationId xmlns:a16="http://schemas.microsoft.com/office/drawing/2014/main" id="{30F9F5B3-7710-4774-A64B-A0C2E4F9FB43}"/>
              </a:ext>
            </a:extLst>
          </p:cNvPr>
          <p:cNvSpPr txBox="1">
            <a:spLocks noSelect="1"/>
          </p:cNvSpPr>
          <p:nvPr userDrawn="1"/>
        </p:nvSpPr>
        <p:spPr>
          <a:xfrm>
            <a:off x="228600" y="1143000"/>
            <a:ext cx="11734800" cy="5257800"/>
          </a:xfrm>
          <a:custGeom>
            <a:avLst/>
            <a:gdLst>
              <a:gd name="connsiteX0" fmla="*/ 0 w 11734800"/>
              <a:gd name="connsiteY0" fmla="*/ 0 h 5257800"/>
              <a:gd name="connsiteX1" fmla="*/ 983052 w 11734800"/>
              <a:gd name="connsiteY1" fmla="*/ 0 h 5257800"/>
              <a:gd name="connsiteX2" fmla="*/ 1904683 w 11734800"/>
              <a:gd name="connsiteY2" fmla="*/ 0 h 5257800"/>
              <a:gd name="connsiteX3" fmla="*/ 2766875 w 11734800"/>
              <a:gd name="connsiteY3" fmla="*/ 0 h 5257800"/>
              <a:gd name="connsiteX4" fmla="*/ 3571610 w 11734800"/>
              <a:gd name="connsiteY4" fmla="*/ 0 h 5257800"/>
              <a:gd name="connsiteX5" fmla="*/ 4320869 w 11734800"/>
              <a:gd name="connsiteY5" fmla="*/ 0 h 5257800"/>
              <a:gd name="connsiteX6" fmla="*/ 5016633 w 11734800"/>
              <a:gd name="connsiteY6" fmla="*/ 0 h 5257800"/>
              <a:gd name="connsiteX7" fmla="*/ 5660883 w 11734800"/>
              <a:gd name="connsiteY7" fmla="*/ 0 h 5257800"/>
              <a:gd name="connsiteX8" fmla="*/ 6255601 w 11734800"/>
              <a:gd name="connsiteY8" fmla="*/ 0 h 5257800"/>
              <a:gd name="connsiteX9" fmla="*/ 6802768 w 11734800"/>
              <a:gd name="connsiteY9" fmla="*/ 0 h 5257800"/>
              <a:gd name="connsiteX10" fmla="*/ 7304366 w 11734800"/>
              <a:gd name="connsiteY10" fmla="*/ 0 h 5257800"/>
              <a:gd name="connsiteX11" fmla="*/ 7762374 w 11734800"/>
              <a:gd name="connsiteY11" fmla="*/ 0 h 5257800"/>
              <a:gd name="connsiteX12" fmla="*/ 8178776 w 11734800"/>
              <a:gd name="connsiteY12" fmla="*/ 0 h 5257800"/>
              <a:gd name="connsiteX13" fmla="*/ 8555551 w 11734800"/>
              <a:gd name="connsiteY13" fmla="*/ 0 h 5257800"/>
              <a:gd name="connsiteX14" fmla="*/ 8894683 w 11734800"/>
              <a:gd name="connsiteY14" fmla="*/ 0 h 5257800"/>
              <a:gd name="connsiteX15" fmla="*/ 9198151 w 11734800"/>
              <a:gd name="connsiteY15" fmla="*/ 0 h 5257800"/>
              <a:gd name="connsiteX16" fmla="*/ 9467937 w 11734800"/>
              <a:gd name="connsiteY16" fmla="*/ 0 h 5257800"/>
              <a:gd name="connsiteX17" fmla="*/ 9706022 w 11734800"/>
              <a:gd name="connsiteY17" fmla="*/ 0 h 5257800"/>
              <a:gd name="connsiteX18" fmla="*/ 9914388 w 11734800"/>
              <a:gd name="connsiteY18" fmla="*/ 0 h 5257800"/>
              <a:gd name="connsiteX19" fmla="*/ 10095016 w 11734800"/>
              <a:gd name="connsiteY19" fmla="*/ 0 h 5257800"/>
              <a:gd name="connsiteX20" fmla="*/ 10249887 w 11734800"/>
              <a:gd name="connsiteY20" fmla="*/ 0 h 5257800"/>
              <a:gd name="connsiteX21" fmla="*/ 10380982 w 11734800"/>
              <a:gd name="connsiteY21" fmla="*/ 0 h 5257800"/>
              <a:gd name="connsiteX22" fmla="*/ 10490284 w 11734800"/>
              <a:gd name="connsiteY22" fmla="*/ 0 h 5257800"/>
              <a:gd name="connsiteX23" fmla="*/ 10579772 w 11734800"/>
              <a:gd name="connsiteY23" fmla="*/ 0 h 5257800"/>
              <a:gd name="connsiteX24" fmla="*/ 10651429 w 11734800"/>
              <a:gd name="connsiteY24" fmla="*/ 0 h 5257800"/>
              <a:gd name="connsiteX25" fmla="*/ 10749173 w 11734800"/>
              <a:gd name="connsiteY25" fmla="*/ 0 h 5257800"/>
              <a:gd name="connsiteX26" fmla="*/ 10799365 w 11734800"/>
              <a:gd name="connsiteY26" fmla="*/ 0 h 5257800"/>
              <a:gd name="connsiteX27" fmla="*/ 10817857 w 11734800"/>
              <a:gd name="connsiteY27" fmla="*/ 0 h 5257800"/>
              <a:gd name="connsiteX28" fmla="*/ 10820499 w 11734800"/>
              <a:gd name="connsiteY28" fmla="*/ 0 h 5257800"/>
              <a:gd name="connsiteX29" fmla="*/ 11734800 w 11734800"/>
              <a:gd name="connsiteY29" fmla="*/ 914607 h 5257800"/>
              <a:gd name="connsiteX30" fmla="*/ 11734800 w 11734800"/>
              <a:gd name="connsiteY30" fmla="*/ 1309190 h 5257800"/>
              <a:gd name="connsiteX31" fmla="*/ 11734800 w 11734800"/>
              <a:gd name="connsiteY31" fmla="*/ 1679119 h 5257800"/>
              <a:gd name="connsiteX32" fmla="*/ 11734800 w 11734800"/>
              <a:gd name="connsiteY32" fmla="*/ 2025191 h 5257800"/>
              <a:gd name="connsiteX33" fmla="*/ 11734800 w 11734800"/>
              <a:gd name="connsiteY33" fmla="*/ 2348200 h 5257800"/>
              <a:gd name="connsiteX34" fmla="*/ 11734800 w 11734800"/>
              <a:gd name="connsiteY34" fmla="*/ 2648942 h 5257800"/>
              <a:gd name="connsiteX35" fmla="*/ 11734800 w 11734800"/>
              <a:gd name="connsiteY35" fmla="*/ 2928211 h 5257800"/>
              <a:gd name="connsiteX36" fmla="*/ 11734800 w 11734800"/>
              <a:gd name="connsiteY36" fmla="*/ 3186804 h 5257800"/>
              <a:gd name="connsiteX37" fmla="*/ 11734800 w 11734800"/>
              <a:gd name="connsiteY37" fmla="*/ 3425516 h 5257800"/>
              <a:gd name="connsiteX38" fmla="*/ 11734800 w 11734800"/>
              <a:gd name="connsiteY38" fmla="*/ 3645141 h 5257800"/>
              <a:gd name="connsiteX39" fmla="*/ 11734800 w 11734800"/>
              <a:gd name="connsiteY39" fmla="*/ 3846475 h 5257800"/>
              <a:gd name="connsiteX40" fmla="*/ 11734800 w 11734800"/>
              <a:gd name="connsiteY40" fmla="*/ 4030313 h 5257800"/>
              <a:gd name="connsiteX41" fmla="*/ 11734800 w 11734800"/>
              <a:gd name="connsiteY41" fmla="*/ 4197450 h 5257800"/>
              <a:gd name="connsiteX42" fmla="*/ 11734800 w 11734800"/>
              <a:gd name="connsiteY42" fmla="*/ 4348683 h 5257800"/>
              <a:gd name="connsiteX43" fmla="*/ 11734800 w 11734800"/>
              <a:gd name="connsiteY43" fmla="*/ 4484805 h 5257800"/>
              <a:gd name="connsiteX44" fmla="*/ 11734800 w 11734800"/>
              <a:gd name="connsiteY44" fmla="*/ 4606613 h 5257800"/>
              <a:gd name="connsiteX45" fmla="*/ 11734800 w 11734800"/>
              <a:gd name="connsiteY45" fmla="*/ 4714901 h 5257800"/>
              <a:gd name="connsiteX46" fmla="*/ 11734800 w 11734800"/>
              <a:gd name="connsiteY46" fmla="*/ 4810465 h 5257800"/>
              <a:gd name="connsiteX47" fmla="*/ 11734800 w 11734800"/>
              <a:gd name="connsiteY47" fmla="*/ 4894100 h 5257800"/>
              <a:gd name="connsiteX48" fmla="*/ 11734800 w 11734800"/>
              <a:gd name="connsiteY48" fmla="*/ 4966602 h 5257800"/>
              <a:gd name="connsiteX49" fmla="*/ 11734800 w 11734800"/>
              <a:gd name="connsiteY49" fmla="*/ 5028765 h 5257800"/>
              <a:gd name="connsiteX50" fmla="*/ 11734800 w 11734800"/>
              <a:gd name="connsiteY50" fmla="*/ 5081385 h 5257800"/>
              <a:gd name="connsiteX51" fmla="*/ 11734800 w 11734800"/>
              <a:gd name="connsiteY51" fmla="*/ 5125257 h 5257800"/>
              <a:gd name="connsiteX52" fmla="*/ 11734800 w 11734800"/>
              <a:gd name="connsiteY52" fmla="*/ 5161176 h 5257800"/>
              <a:gd name="connsiteX53" fmla="*/ 11734800 w 11734800"/>
              <a:gd name="connsiteY53" fmla="*/ 5189938 h 5257800"/>
              <a:gd name="connsiteX54" fmla="*/ 11734800 w 11734800"/>
              <a:gd name="connsiteY54" fmla="*/ 5229171 h 5257800"/>
              <a:gd name="connsiteX55" fmla="*/ 11734800 w 11734800"/>
              <a:gd name="connsiteY55" fmla="*/ 5249317 h 5257800"/>
              <a:gd name="connsiteX56" fmla="*/ 11734800 w 11734800"/>
              <a:gd name="connsiteY56" fmla="*/ 5256740 h 5257800"/>
              <a:gd name="connsiteX57" fmla="*/ 11734800 w 11734800"/>
              <a:gd name="connsiteY57" fmla="*/ 5257800 h 5257800"/>
              <a:gd name="connsiteX58" fmla="*/ 0 w 11734800"/>
              <a:gd name="connsiteY58" fmla="*/ 5257800 h 5257800"/>
              <a:gd name="connsiteX59" fmla="*/ 0 w 11734800"/>
              <a:gd name="connsiteY59" fmla="*/ 5015172 h 5257800"/>
              <a:gd name="connsiteX60" fmla="*/ 0 w 11734800"/>
              <a:gd name="connsiteY60" fmla="*/ 4780125 h 5257800"/>
              <a:gd name="connsiteX61" fmla="*/ 0 w 11734800"/>
              <a:gd name="connsiteY61" fmla="*/ 4332294 h 5257800"/>
              <a:gd name="connsiteX62" fmla="*/ 0 w 11734800"/>
              <a:gd name="connsiteY62" fmla="*/ 3913345 h 5257800"/>
              <a:gd name="connsiteX63" fmla="*/ 0 w 11734800"/>
              <a:gd name="connsiteY63" fmla="*/ 3522315 h 5257800"/>
              <a:gd name="connsiteX64" fmla="*/ 0 w 11734800"/>
              <a:gd name="connsiteY64" fmla="*/ 3158242 h 5257800"/>
              <a:gd name="connsiteX65" fmla="*/ 0 w 11734800"/>
              <a:gd name="connsiteY65" fmla="*/ 2820163 h 5257800"/>
              <a:gd name="connsiteX66" fmla="*/ 0 w 11734800"/>
              <a:gd name="connsiteY66" fmla="*/ 2507115 h 5257800"/>
              <a:gd name="connsiteX67" fmla="*/ 0 w 11734800"/>
              <a:gd name="connsiteY67" fmla="*/ 2218135 h 5257800"/>
              <a:gd name="connsiteX68" fmla="*/ 0 w 11734800"/>
              <a:gd name="connsiteY68" fmla="*/ 1952260 h 5257800"/>
              <a:gd name="connsiteX69" fmla="*/ 0 w 11734800"/>
              <a:gd name="connsiteY69" fmla="*/ 1708528 h 5257800"/>
              <a:gd name="connsiteX70" fmla="*/ 0 w 11734800"/>
              <a:gd name="connsiteY70" fmla="*/ 1485977 h 5257800"/>
              <a:gd name="connsiteX71" fmla="*/ 0 w 11734800"/>
              <a:gd name="connsiteY71" fmla="*/ 1283643 h 5257800"/>
              <a:gd name="connsiteX72" fmla="*/ 0 w 11734800"/>
              <a:gd name="connsiteY72" fmla="*/ 1100563 h 5257800"/>
              <a:gd name="connsiteX73" fmla="*/ 0 w 11734800"/>
              <a:gd name="connsiteY73" fmla="*/ 935776 h 5257800"/>
              <a:gd name="connsiteX74" fmla="*/ 0 w 11734800"/>
              <a:gd name="connsiteY74" fmla="*/ 788317 h 5257800"/>
              <a:gd name="connsiteX75" fmla="*/ 0 w 11734800"/>
              <a:gd name="connsiteY75" fmla="*/ 657225 h 5257800"/>
              <a:gd name="connsiteX76" fmla="*/ 0 w 11734800"/>
              <a:gd name="connsiteY76" fmla="*/ 541537 h 5257800"/>
              <a:gd name="connsiteX77" fmla="*/ 0 w 11734800"/>
              <a:gd name="connsiteY77" fmla="*/ 440290 h 5257800"/>
              <a:gd name="connsiteX78" fmla="*/ 0 w 11734800"/>
              <a:gd name="connsiteY78" fmla="*/ 352520 h 5257800"/>
              <a:gd name="connsiteX79" fmla="*/ 0 w 11734800"/>
              <a:gd name="connsiteY79" fmla="*/ 277267 h 5257800"/>
              <a:gd name="connsiteX80" fmla="*/ 0 w 11734800"/>
              <a:gd name="connsiteY80" fmla="*/ 213566 h 5257800"/>
              <a:gd name="connsiteX81" fmla="*/ 0 w 11734800"/>
              <a:gd name="connsiteY81" fmla="*/ 160455 h 5257800"/>
              <a:gd name="connsiteX82" fmla="*/ 0 w 11734800"/>
              <a:gd name="connsiteY82" fmla="*/ 116972 h 5257800"/>
              <a:gd name="connsiteX83" fmla="*/ 0 w 11734800"/>
              <a:gd name="connsiteY83" fmla="*/ 82153 h 5257800"/>
              <a:gd name="connsiteX84" fmla="*/ 0 w 11734800"/>
              <a:gd name="connsiteY84" fmla="*/ 55036 h 5257800"/>
              <a:gd name="connsiteX85" fmla="*/ 0 w 11734800"/>
              <a:gd name="connsiteY85" fmla="*/ 34658 h 5257800"/>
              <a:gd name="connsiteX86" fmla="*/ 0 w 11734800"/>
              <a:gd name="connsiteY86" fmla="*/ 10269 h 5257800"/>
              <a:gd name="connsiteX87" fmla="*/ 0 w 11734800"/>
              <a:gd name="connsiteY87" fmla="*/ 1284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1734800" h="5257800">
                <a:moveTo>
                  <a:pt x="0" y="0"/>
                </a:moveTo>
                <a:lnTo>
                  <a:pt x="983052" y="0"/>
                </a:lnTo>
                <a:lnTo>
                  <a:pt x="1904683" y="0"/>
                </a:lnTo>
                <a:lnTo>
                  <a:pt x="2766875" y="0"/>
                </a:lnTo>
                <a:lnTo>
                  <a:pt x="3571610" y="0"/>
                </a:lnTo>
                <a:lnTo>
                  <a:pt x="4320869" y="0"/>
                </a:lnTo>
                <a:lnTo>
                  <a:pt x="5016633" y="0"/>
                </a:lnTo>
                <a:lnTo>
                  <a:pt x="5660883" y="0"/>
                </a:lnTo>
                <a:lnTo>
                  <a:pt x="6255601" y="0"/>
                </a:lnTo>
                <a:lnTo>
                  <a:pt x="6802768" y="0"/>
                </a:lnTo>
                <a:lnTo>
                  <a:pt x="7304366" y="0"/>
                </a:lnTo>
                <a:lnTo>
                  <a:pt x="7762374" y="0"/>
                </a:lnTo>
                <a:lnTo>
                  <a:pt x="8178776" y="0"/>
                </a:lnTo>
                <a:lnTo>
                  <a:pt x="8555551" y="0"/>
                </a:lnTo>
                <a:lnTo>
                  <a:pt x="8894683" y="0"/>
                </a:lnTo>
                <a:lnTo>
                  <a:pt x="9198151" y="0"/>
                </a:lnTo>
                <a:lnTo>
                  <a:pt x="9467937" y="0"/>
                </a:lnTo>
                <a:lnTo>
                  <a:pt x="9706022" y="0"/>
                </a:lnTo>
                <a:lnTo>
                  <a:pt x="9914388" y="0"/>
                </a:lnTo>
                <a:lnTo>
                  <a:pt x="10095016" y="0"/>
                </a:lnTo>
                <a:lnTo>
                  <a:pt x="10249887" y="0"/>
                </a:lnTo>
                <a:lnTo>
                  <a:pt x="10380982" y="0"/>
                </a:lnTo>
                <a:lnTo>
                  <a:pt x="10490284" y="0"/>
                </a:lnTo>
                <a:lnTo>
                  <a:pt x="10579772" y="0"/>
                </a:lnTo>
                <a:lnTo>
                  <a:pt x="10651429" y="0"/>
                </a:lnTo>
                <a:lnTo>
                  <a:pt x="10749173" y="0"/>
                </a:lnTo>
                <a:lnTo>
                  <a:pt x="10799365" y="0"/>
                </a:lnTo>
                <a:lnTo>
                  <a:pt x="10817857" y="0"/>
                </a:lnTo>
                <a:lnTo>
                  <a:pt x="10820499" y="0"/>
                </a:lnTo>
                <a:cubicBezTo>
                  <a:pt x="11325269" y="0"/>
                  <a:pt x="11734800" y="409526"/>
                  <a:pt x="11734800" y="914607"/>
                </a:cubicBezTo>
                <a:lnTo>
                  <a:pt x="11734800" y="1309190"/>
                </a:lnTo>
                <a:lnTo>
                  <a:pt x="11734800" y="1679119"/>
                </a:lnTo>
                <a:lnTo>
                  <a:pt x="11734800" y="2025191"/>
                </a:lnTo>
                <a:lnTo>
                  <a:pt x="11734800" y="2348200"/>
                </a:lnTo>
                <a:lnTo>
                  <a:pt x="11734800" y="2648942"/>
                </a:lnTo>
                <a:lnTo>
                  <a:pt x="11734800" y="2928211"/>
                </a:lnTo>
                <a:lnTo>
                  <a:pt x="11734800" y="3186804"/>
                </a:lnTo>
                <a:lnTo>
                  <a:pt x="11734800" y="3425516"/>
                </a:lnTo>
                <a:lnTo>
                  <a:pt x="11734800" y="3645141"/>
                </a:lnTo>
                <a:lnTo>
                  <a:pt x="11734800" y="3846475"/>
                </a:lnTo>
                <a:lnTo>
                  <a:pt x="11734800" y="4030313"/>
                </a:lnTo>
                <a:lnTo>
                  <a:pt x="11734800" y="4197450"/>
                </a:lnTo>
                <a:lnTo>
                  <a:pt x="11734800" y="4348683"/>
                </a:lnTo>
                <a:lnTo>
                  <a:pt x="11734800" y="4484805"/>
                </a:lnTo>
                <a:lnTo>
                  <a:pt x="11734800" y="4606613"/>
                </a:lnTo>
                <a:lnTo>
                  <a:pt x="11734800" y="4714901"/>
                </a:lnTo>
                <a:lnTo>
                  <a:pt x="11734800" y="4810465"/>
                </a:lnTo>
                <a:lnTo>
                  <a:pt x="11734800" y="4894100"/>
                </a:lnTo>
                <a:lnTo>
                  <a:pt x="11734800" y="4966602"/>
                </a:lnTo>
                <a:lnTo>
                  <a:pt x="11734800" y="5028765"/>
                </a:lnTo>
                <a:lnTo>
                  <a:pt x="11734800" y="5081385"/>
                </a:lnTo>
                <a:lnTo>
                  <a:pt x="11734800" y="5125257"/>
                </a:lnTo>
                <a:lnTo>
                  <a:pt x="11734800" y="5161176"/>
                </a:lnTo>
                <a:lnTo>
                  <a:pt x="11734800" y="5189938"/>
                </a:lnTo>
                <a:lnTo>
                  <a:pt x="11734800" y="5229171"/>
                </a:lnTo>
                <a:lnTo>
                  <a:pt x="11734800" y="5249317"/>
                </a:lnTo>
                <a:lnTo>
                  <a:pt x="11734800" y="5256740"/>
                </a:lnTo>
                <a:lnTo>
                  <a:pt x="11734800" y="5257800"/>
                </a:lnTo>
                <a:lnTo>
                  <a:pt x="0" y="5257800"/>
                </a:lnTo>
                <a:lnTo>
                  <a:pt x="0" y="5015172"/>
                </a:lnTo>
                <a:lnTo>
                  <a:pt x="0" y="4780125"/>
                </a:lnTo>
                <a:lnTo>
                  <a:pt x="0" y="4332294"/>
                </a:lnTo>
                <a:lnTo>
                  <a:pt x="0" y="3913345"/>
                </a:lnTo>
                <a:lnTo>
                  <a:pt x="0" y="3522315"/>
                </a:lnTo>
                <a:lnTo>
                  <a:pt x="0" y="3158242"/>
                </a:lnTo>
                <a:lnTo>
                  <a:pt x="0" y="2820163"/>
                </a:lnTo>
                <a:lnTo>
                  <a:pt x="0" y="2507115"/>
                </a:lnTo>
                <a:lnTo>
                  <a:pt x="0" y="2218135"/>
                </a:lnTo>
                <a:lnTo>
                  <a:pt x="0" y="1952260"/>
                </a:lnTo>
                <a:lnTo>
                  <a:pt x="0" y="1708528"/>
                </a:lnTo>
                <a:lnTo>
                  <a:pt x="0" y="1485977"/>
                </a:lnTo>
                <a:lnTo>
                  <a:pt x="0" y="1283643"/>
                </a:lnTo>
                <a:lnTo>
                  <a:pt x="0" y="1100563"/>
                </a:lnTo>
                <a:lnTo>
                  <a:pt x="0" y="935776"/>
                </a:lnTo>
                <a:lnTo>
                  <a:pt x="0" y="788317"/>
                </a:lnTo>
                <a:lnTo>
                  <a:pt x="0" y="657225"/>
                </a:lnTo>
                <a:lnTo>
                  <a:pt x="0" y="541537"/>
                </a:lnTo>
                <a:lnTo>
                  <a:pt x="0" y="440290"/>
                </a:lnTo>
                <a:lnTo>
                  <a:pt x="0" y="352520"/>
                </a:lnTo>
                <a:lnTo>
                  <a:pt x="0" y="277267"/>
                </a:lnTo>
                <a:lnTo>
                  <a:pt x="0" y="213566"/>
                </a:lnTo>
                <a:lnTo>
                  <a:pt x="0" y="160455"/>
                </a:lnTo>
                <a:lnTo>
                  <a:pt x="0" y="116972"/>
                </a:lnTo>
                <a:lnTo>
                  <a:pt x="0" y="82153"/>
                </a:lnTo>
                <a:lnTo>
                  <a:pt x="0" y="55036"/>
                </a:lnTo>
                <a:lnTo>
                  <a:pt x="0" y="34658"/>
                </a:lnTo>
                <a:lnTo>
                  <a:pt x="0" y="10269"/>
                </a:lnTo>
                <a:lnTo>
                  <a:pt x="0" y="1284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6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162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buFont typeface="Arial" panose="020B0604020202020204" pitchFamily="34" charset="0"/>
              <a:buNone/>
            </a:pPr>
            <a:r>
              <a:rPr lang="nl-NL" dirty="0">
                <a:latin typeface="RijksSansTT" panose="020B0504010101010104" pitchFamily="34" charset="0"/>
              </a:rPr>
              <a:t> </a:t>
            </a:r>
            <a:endParaRPr lang="en-NL" dirty="0">
              <a:latin typeface="RijksSansTT" panose="020B0504010101010104" pitchFamily="34" charset="0"/>
            </a:endParaRPr>
          </a:p>
        </p:txBody>
      </p:sp>
      <p:sp>
        <p:nvSpPr>
          <p:cNvPr id="12" name="Frame 2">
            <a:extLst>
              <a:ext uri="{FF2B5EF4-FFF2-40B4-BE49-F238E27FC236}">
                <a16:creationId xmlns:a16="http://schemas.microsoft.com/office/drawing/2014/main" id="{8D62322A-4B2D-43A3-B879-F3B0FF8C783F}"/>
              </a:ext>
            </a:extLst>
          </p:cNvPr>
          <p:cNvSpPr txBox="1">
            <a:spLocks noSelect="1"/>
          </p:cNvSpPr>
          <p:nvPr userDrawn="1"/>
        </p:nvSpPr>
        <p:spPr bwMode="ltGray">
          <a:xfrm>
            <a:off x="228600" y="1143000"/>
            <a:ext cx="5867400" cy="2628900"/>
          </a:xfrm>
          <a:custGeom>
            <a:avLst/>
            <a:gdLst>
              <a:gd name="T0" fmla="*/ 0 w 18482"/>
              <a:gd name="T1" fmla="*/ 0 h 8281"/>
              <a:gd name="T2" fmla="*/ 0 w 18482"/>
              <a:gd name="T3" fmla="*/ 8281 h 8281"/>
              <a:gd name="T4" fmla="*/ 15602 w 18482"/>
              <a:gd name="T5" fmla="*/ 8281 h 8281"/>
              <a:gd name="T6" fmla="*/ 18482 w 18482"/>
              <a:gd name="T7" fmla="*/ 5401 h 8281"/>
              <a:gd name="T8" fmla="*/ 18482 w 18482"/>
              <a:gd name="T9" fmla="*/ 0 h 8281"/>
              <a:gd name="T10" fmla="*/ 0 w 18482"/>
              <a:gd name="T11" fmla="*/ 0 h 8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82" h="8281">
                <a:moveTo>
                  <a:pt x="0" y="0"/>
                </a:moveTo>
                <a:cubicBezTo>
                  <a:pt x="0" y="8281"/>
                  <a:pt x="0" y="8281"/>
                  <a:pt x="0" y="8281"/>
                </a:cubicBezTo>
                <a:cubicBezTo>
                  <a:pt x="15602" y="8281"/>
                  <a:pt x="15602" y="8281"/>
                  <a:pt x="15602" y="8281"/>
                </a:cubicBezTo>
                <a:cubicBezTo>
                  <a:pt x="17193" y="8281"/>
                  <a:pt x="18482" y="6992"/>
                  <a:pt x="18482" y="5401"/>
                </a:cubicBezTo>
                <a:cubicBezTo>
                  <a:pt x="18482" y="0"/>
                  <a:pt x="18482" y="0"/>
                  <a:pt x="1848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54273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24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4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162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nl-NL" dirty="0">
                <a:latin typeface="RijksSansTT" panose="020B0504010101010104" pitchFamily="34" charset="0"/>
              </a:rPr>
              <a:t> </a:t>
            </a:r>
          </a:p>
        </p:txBody>
      </p:sp>
      <p:pic>
        <p:nvPicPr>
          <p:cNvPr id="9" name="Graphic 3">
            <a:extLst>
              <a:ext uri="{FF2B5EF4-FFF2-40B4-BE49-F238E27FC236}">
                <a16:creationId xmlns:a16="http://schemas.microsoft.com/office/drawing/2014/main" id="{052D6607-30DB-4B36-9C65-F9AFC5EF0340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7" name="01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587500"/>
            <a:ext cx="4864100" cy="1181100"/>
          </a:xfrm>
        </p:spPr>
        <p:txBody>
          <a:bodyPr/>
          <a:lstStyle>
            <a:lvl1pPr>
              <a:defRPr kumimoji="0" sz="3600" b="1" i="0" u="none" baseline="0">
                <a:solidFill>
                  <a:schemeClr val="bg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2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85800" y="2844800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3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85800" y="3124200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6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8" name="Water. Wegen. Werken. Rijkswaterstaat. footer 7">
            <a:extLst>
              <a:ext uri="{FF2B5EF4-FFF2-40B4-BE49-F238E27FC236}">
                <a16:creationId xmlns:a16="http://schemas.microsoft.com/office/drawing/2014/main" id="{F41443C7-5CE6-4F67-9725-889670BAB4B8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3749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1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1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4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23" name="05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732421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Inhoudsopgav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01_Frame 1[PHJU] (JU-Free)">
            <a:extLst>
              <a:ext uri="{FF2B5EF4-FFF2-40B4-BE49-F238E27FC236}">
                <a16:creationId xmlns:a16="http://schemas.microsoft.com/office/drawing/2014/main" id="{1C0C6337-1802-4FAA-85D3-2B5FBA78A9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2362200"/>
            <a:ext cx="5867400" cy="4038600"/>
          </a:xfrm>
          <a:custGeom>
            <a:avLst/>
            <a:gdLst>
              <a:gd name="connsiteX0" fmla="*/ 914301 w 5867400"/>
              <a:gd name="connsiteY0" fmla="*/ 0 h 4038600"/>
              <a:gd name="connsiteX1" fmla="*/ 5867400 w 5867400"/>
              <a:gd name="connsiteY1" fmla="*/ 0 h 4038600"/>
              <a:gd name="connsiteX2" fmla="*/ 5867400 w 5867400"/>
              <a:gd name="connsiteY2" fmla="*/ 986 h 4038600"/>
              <a:gd name="connsiteX3" fmla="*/ 5867400 w 5867400"/>
              <a:gd name="connsiteY3" fmla="*/ 7888 h 4038600"/>
              <a:gd name="connsiteX4" fmla="*/ 5867400 w 5867400"/>
              <a:gd name="connsiteY4" fmla="*/ 26622 h 4038600"/>
              <a:gd name="connsiteX5" fmla="*/ 5867400 w 5867400"/>
              <a:gd name="connsiteY5" fmla="*/ 63103 h 4038600"/>
              <a:gd name="connsiteX6" fmla="*/ 5867400 w 5867400"/>
              <a:gd name="connsiteY6" fmla="*/ 123248 h 4038600"/>
              <a:gd name="connsiteX7" fmla="*/ 5867400 w 5867400"/>
              <a:gd name="connsiteY7" fmla="*/ 164044 h 4038600"/>
              <a:gd name="connsiteX8" fmla="*/ 5867400 w 5867400"/>
              <a:gd name="connsiteY8" fmla="*/ 212973 h 4038600"/>
              <a:gd name="connsiteX9" fmla="*/ 5867400 w 5867400"/>
              <a:gd name="connsiteY9" fmla="*/ 270777 h 4038600"/>
              <a:gd name="connsiteX10" fmla="*/ 5867400 w 5867400"/>
              <a:gd name="connsiteY10" fmla="*/ 338193 h 4038600"/>
              <a:gd name="connsiteX11" fmla="*/ 5867400 w 5867400"/>
              <a:gd name="connsiteY11" fmla="*/ 415963 h 4038600"/>
              <a:gd name="connsiteX12" fmla="*/ 5867400 w 5867400"/>
              <a:gd name="connsiteY12" fmla="*/ 504825 h 4038600"/>
              <a:gd name="connsiteX13" fmla="*/ 5867400 w 5867400"/>
              <a:gd name="connsiteY13" fmla="*/ 605519 h 4038600"/>
              <a:gd name="connsiteX14" fmla="*/ 5867400 w 5867400"/>
              <a:gd name="connsiteY14" fmla="*/ 718784 h 4038600"/>
              <a:gd name="connsiteX15" fmla="*/ 5867400 w 5867400"/>
              <a:gd name="connsiteY15" fmla="*/ 845360 h 4038600"/>
              <a:gd name="connsiteX16" fmla="*/ 5867400 w 5867400"/>
              <a:gd name="connsiteY16" fmla="*/ 985986 h 4038600"/>
              <a:gd name="connsiteX17" fmla="*/ 5867400 w 5867400"/>
              <a:gd name="connsiteY17" fmla="*/ 1141403 h 4038600"/>
              <a:gd name="connsiteX18" fmla="*/ 5867400 w 5867400"/>
              <a:gd name="connsiteY18" fmla="*/ 1312348 h 4038600"/>
              <a:gd name="connsiteX19" fmla="*/ 5867400 w 5867400"/>
              <a:gd name="connsiteY19" fmla="*/ 1499562 h 4038600"/>
              <a:gd name="connsiteX20" fmla="*/ 5867400 w 5867400"/>
              <a:gd name="connsiteY20" fmla="*/ 1703785 h 4038600"/>
              <a:gd name="connsiteX21" fmla="*/ 5867400 w 5867400"/>
              <a:gd name="connsiteY21" fmla="*/ 1925755 h 4038600"/>
              <a:gd name="connsiteX22" fmla="*/ 5867400 w 5867400"/>
              <a:gd name="connsiteY22" fmla="*/ 2166212 h 4038600"/>
              <a:gd name="connsiteX23" fmla="*/ 5867400 w 5867400"/>
              <a:gd name="connsiteY23" fmla="*/ 2425896 h 4038600"/>
              <a:gd name="connsiteX24" fmla="*/ 5867400 w 5867400"/>
              <a:gd name="connsiteY24" fmla="*/ 2705547 h 4038600"/>
              <a:gd name="connsiteX25" fmla="*/ 5867400 w 5867400"/>
              <a:gd name="connsiteY25" fmla="*/ 3005903 h 4038600"/>
              <a:gd name="connsiteX26" fmla="*/ 5867400 w 5867400"/>
              <a:gd name="connsiteY26" fmla="*/ 3327704 h 4038600"/>
              <a:gd name="connsiteX27" fmla="*/ 5867400 w 5867400"/>
              <a:gd name="connsiteY27" fmla="*/ 3671690 h 4038600"/>
              <a:gd name="connsiteX28" fmla="*/ 5867400 w 5867400"/>
              <a:gd name="connsiteY28" fmla="*/ 4038600 h 4038600"/>
              <a:gd name="connsiteX29" fmla="*/ 5865968 w 5867400"/>
              <a:gd name="connsiteY29" fmla="*/ 4038600 h 4038600"/>
              <a:gd name="connsiteX30" fmla="*/ 5855940 w 5867400"/>
              <a:gd name="connsiteY30" fmla="*/ 4038600 h 4038600"/>
              <a:gd name="connsiteX31" fmla="*/ 5828723 w 5867400"/>
              <a:gd name="connsiteY31" fmla="*/ 4038600 h 4038600"/>
              <a:gd name="connsiteX32" fmla="*/ 5775722 w 5867400"/>
              <a:gd name="connsiteY32" fmla="*/ 4038600 h 4038600"/>
              <a:gd name="connsiteX33" fmla="*/ 5688341 w 5867400"/>
              <a:gd name="connsiteY33" fmla="*/ 4038600 h 4038600"/>
              <a:gd name="connsiteX34" fmla="*/ 5629073 w 5867400"/>
              <a:gd name="connsiteY34" fmla="*/ 4038600 h 4038600"/>
              <a:gd name="connsiteX35" fmla="*/ 5557986 w 5867400"/>
              <a:gd name="connsiteY35" fmla="*/ 4038600 h 4038600"/>
              <a:gd name="connsiteX36" fmla="*/ 5474008 w 5867400"/>
              <a:gd name="connsiteY36" fmla="*/ 4038600 h 4038600"/>
              <a:gd name="connsiteX37" fmla="*/ 5376063 w 5867400"/>
              <a:gd name="connsiteY37" fmla="*/ 4038600 h 4038600"/>
              <a:gd name="connsiteX38" fmla="*/ 5263076 w 5867400"/>
              <a:gd name="connsiteY38" fmla="*/ 4038600 h 4038600"/>
              <a:gd name="connsiteX39" fmla="*/ 5133975 w 5867400"/>
              <a:gd name="connsiteY39" fmla="*/ 4038600 h 4038600"/>
              <a:gd name="connsiteX40" fmla="*/ 4987684 w 5867400"/>
              <a:gd name="connsiteY40" fmla="*/ 4038600 h 4038600"/>
              <a:gd name="connsiteX41" fmla="*/ 4823129 w 5867400"/>
              <a:gd name="connsiteY41" fmla="*/ 4038600 h 4038600"/>
              <a:gd name="connsiteX42" fmla="*/ 4639235 w 5867400"/>
              <a:gd name="connsiteY42" fmla="*/ 4038600 h 4038600"/>
              <a:gd name="connsiteX43" fmla="*/ 4434929 w 5867400"/>
              <a:gd name="connsiteY43" fmla="*/ 4038600 h 4038600"/>
              <a:gd name="connsiteX44" fmla="*/ 4209136 w 5867400"/>
              <a:gd name="connsiteY44" fmla="*/ 4038600 h 4038600"/>
              <a:gd name="connsiteX45" fmla="*/ 3960781 w 5867400"/>
              <a:gd name="connsiteY45" fmla="*/ 4038600 h 4038600"/>
              <a:gd name="connsiteX46" fmla="*/ 3688791 w 5867400"/>
              <a:gd name="connsiteY46" fmla="*/ 4038600 h 4038600"/>
              <a:gd name="connsiteX47" fmla="*/ 3392091 w 5867400"/>
              <a:gd name="connsiteY47" fmla="*/ 4038600 h 4038600"/>
              <a:gd name="connsiteX48" fmla="*/ 3069606 w 5867400"/>
              <a:gd name="connsiteY48" fmla="*/ 4038600 h 4038600"/>
              <a:gd name="connsiteX49" fmla="*/ 2720262 w 5867400"/>
              <a:gd name="connsiteY49" fmla="*/ 4038600 h 4038600"/>
              <a:gd name="connsiteX50" fmla="*/ 2342985 w 5867400"/>
              <a:gd name="connsiteY50" fmla="*/ 4038600 h 4038600"/>
              <a:gd name="connsiteX51" fmla="*/ 1936701 w 5867400"/>
              <a:gd name="connsiteY51" fmla="*/ 4038600 h 4038600"/>
              <a:gd name="connsiteX52" fmla="*/ 1500334 w 5867400"/>
              <a:gd name="connsiteY52" fmla="*/ 4038600 h 4038600"/>
              <a:gd name="connsiteX53" fmla="*/ 1032812 w 5867400"/>
              <a:gd name="connsiteY53" fmla="*/ 4038600 h 4038600"/>
              <a:gd name="connsiteX54" fmla="*/ 533058 w 5867400"/>
              <a:gd name="connsiteY54" fmla="*/ 4038600 h 4038600"/>
              <a:gd name="connsiteX55" fmla="*/ 0 w 5867400"/>
              <a:gd name="connsiteY55" fmla="*/ 4038600 h 4038600"/>
              <a:gd name="connsiteX56" fmla="*/ 0 w 5867400"/>
              <a:gd name="connsiteY56" fmla="*/ 4037837 h 4038600"/>
              <a:gd name="connsiteX57" fmla="*/ 0 w 5867400"/>
              <a:gd name="connsiteY57" fmla="*/ 4032498 h 4038600"/>
              <a:gd name="connsiteX58" fmla="*/ 0 w 5867400"/>
              <a:gd name="connsiteY58" fmla="*/ 4018006 h 4038600"/>
              <a:gd name="connsiteX59" fmla="*/ 0 w 5867400"/>
              <a:gd name="connsiteY59" fmla="*/ 3989783 h 4038600"/>
              <a:gd name="connsiteX60" fmla="*/ 0 w 5867400"/>
              <a:gd name="connsiteY60" fmla="*/ 3943255 h 4038600"/>
              <a:gd name="connsiteX61" fmla="*/ 0 w 5867400"/>
              <a:gd name="connsiteY61" fmla="*/ 3873844 h 4038600"/>
              <a:gd name="connsiteX62" fmla="*/ 0 w 5867400"/>
              <a:gd name="connsiteY62" fmla="*/ 3829127 h 4038600"/>
              <a:gd name="connsiteX63" fmla="*/ 0 w 5867400"/>
              <a:gd name="connsiteY63" fmla="*/ 3776973 h 4038600"/>
              <a:gd name="connsiteX64" fmla="*/ 0 w 5867400"/>
              <a:gd name="connsiteY64" fmla="*/ 3716810 h 4038600"/>
              <a:gd name="connsiteX65" fmla="*/ 0 w 5867400"/>
              <a:gd name="connsiteY65" fmla="*/ 3648066 h 4038600"/>
              <a:gd name="connsiteX66" fmla="*/ 0 w 5867400"/>
              <a:gd name="connsiteY66" fmla="*/ 3570169 h 4038600"/>
              <a:gd name="connsiteX67" fmla="*/ 0 w 5867400"/>
              <a:gd name="connsiteY67" fmla="*/ 3482547 h 4038600"/>
              <a:gd name="connsiteX68" fmla="*/ 0 w 5867400"/>
              <a:gd name="connsiteY68" fmla="*/ 3384627 h 4038600"/>
              <a:gd name="connsiteX69" fmla="*/ 0 w 5867400"/>
              <a:gd name="connsiteY69" fmla="*/ 3275839 h 4038600"/>
              <a:gd name="connsiteX70" fmla="*/ 0 w 5867400"/>
              <a:gd name="connsiteY70" fmla="*/ 3155608 h 4038600"/>
              <a:gd name="connsiteX71" fmla="*/ 0 w 5867400"/>
              <a:gd name="connsiteY71" fmla="*/ 3023364 h 4038600"/>
              <a:gd name="connsiteX72" fmla="*/ 0 w 5867400"/>
              <a:gd name="connsiteY72" fmla="*/ 2878535 h 4038600"/>
              <a:gd name="connsiteX73" fmla="*/ 0 w 5867400"/>
              <a:gd name="connsiteY73" fmla="*/ 2720548 h 4038600"/>
              <a:gd name="connsiteX74" fmla="*/ 0 w 5867400"/>
              <a:gd name="connsiteY74" fmla="*/ 2548831 h 4038600"/>
              <a:gd name="connsiteX75" fmla="*/ 0 w 5867400"/>
              <a:gd name="connsiteY75" fmla="*/ 2362813 h 4038600"/>
              <a:gd name="connsiteX76" fmla="*/ 0 w 5867400"/>
              <a:gd name="connsiteY76" fmla="*/ 2161920 h 4038600"/>
              <a:gd name="connsiteX77" fmla="*/ 0 w 5867400"/>
              <a:gd name="connsiteY77" fmla="*/ 1945582 h 4038600"/>
              <a:gd name="connsiteX78" fmla="*/ 0 w 5867400"/>
              <a:gd name="connsiteY78" fmla="*/ 1713226 h 4038600"/>
              <a:gd name="connsiteX79" fmla="*/ 0 w 5867400"/>
              <a:gd name="connsiteY79" fmla="*/ 1464279 h 4038600"/>
              <a:gd name="connsiteX80" fmla="*/ 0 w 5867400"/>
              <a:gd name="connsiteY80" fmla="*/ 1198171 h 4038600"/>
              <a:gd name="connsiteX81" fmla="*/ 0 w 5867400"/>
              <a:gd name="connsiteY81" fmla="*/ 914328 h 4038600"/>
              <a:gd name="connsiteX82" fmla="*/ 914301 w 5867400"/>
              <a:gd name="connsiteY82" fmla="*/ 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867400" h="4038600">
                <a:moveTo>
                  <a:pt x="914301" y="0"/>
                </a:moveTo>
                <a:lnTo>
                  <a:pt x="5867400" y="0"/>
                </a:lnTo>
                <a:lnTo>
                  <a:pt x="5867400" y="986"/>
                </a:lnTo>
                <a:lnTo>
                  <a:pt x="5867400" y="7888"/>
                </a:lnTo>
                <a:lnTo>
                  <a:pt x="5867400" y="26622"/>
                </a:lnTo>
                <a:lnTo>
                  <a:pt x="5867400" y="63103"/>
                </a:lnTo>
                <a:lnTo>
                  <a:pt x="5867400" y="123248"/>
                </a:lnTo>
                <a:lnTo>
                  <a:pt x="5867400" y="164044"/>
                </a:lnTo>
                <a:lnTo>
                  <a:pt x="5867400" y="212973"/>
                </a:lnTo>
                <a:lnTo>
                  <a:pt x="5867400" y="270777"/>
                </a:lnTo>
                <a:lnTo>
                  <a:pt x="5867400" y="338193"/>
                </a:lnTo>
                <a:lnTo>
                  <a:pt x="5867400" y="415963"/>
                </a:lnTo>
                <a:lnTo>
                  <a:pt x="5867400" y="504825"/>
                </a:lnTo>
                <a:lnTo>
                  <a:pt x="5867400" y="605519"/>
                </a:lnTo>
                <a:lnTo>
                  <a:pt x="5867400" y="718784"/>
                </a:lnTo>
                <a:lnTo>
                  <a:pt x="5867400" y="845360"/>
                </a:lnTo>
                <a:lnTo>
                  <a:pt x="5867400" y="985986"/>
                </a:lnTo>
                <a:lnTo>
                  <a:pt x="5867400" y="1141403"/>
                </a:lnTo>
                <a:lnTo>
                  <a:pt x="5867400" y="1312348"/>
                </a:lnTo>
                <a:lnTo>
                  <a:pt x="5867400" y="1499562"/>
                </a:lnTo>
                <a:lnTo>
                  <a:pt x="5867400" y="1703785"/>
                </a:lnTo>
                <a:lnTo>
                  <a:pt x="5867400" y="1925755"/>
                </a:lnTo>
                <a:lnTo>
                  <a:pt x="5867400" y="2166212"/>
                </a:lnTo>
                <a:lnTo>
                  <a:pt x="5867400" y="2425896"/>
                </a:lnTo>
                <a:lnTo>
                  <a:pt x="5867400" y="2705547"/>
                </a:lnTo>
                <a:lnTo>
                  <a:pt x="5867400" y="3005903"/>
                </a:lnTo>
                <a:lnTo>
                  <a:pt x="5867400" y="3327704"/>
                </a:lnTo>
                <a:lnTo>
                  <a:pt x="5867400" y="3671690"/>
                </a:lnTo>
                <a:lnTo>
                  <a:pt x="5867400" y="4038600"/>
                </a:lnTo>
                <a:lnTo>
                  <a:pt x="5865968" y="4038600"/>
                </a:lnTo>
                <a:lnTo>
                  <a:pt x="5855940" y="4038600"/>
                </a:lnTo>
                <a:lnTo>
                  <a:pt x="5828723" y="4038600"/>
                </a:lnTo>
                <a:lnTo>
                  <a:pt x="5775722" y="4038600"/>
                </a:lnTo>
                <a:lnTo>
                  <a:pt x="5688341" y="4038600"/>
                </a:lnTo>
                <a:lnTo>
                  <a:pt x="5629073" y="4038600"/>
                </a:lnTo>
                <a:lnTo>
                  <a:pt x="5557986" y="4038600"/>
                </a:lnTo>
                <a:lnTo>
                  <a:pt x="5474008" y="4038600"/>
                </a:lnTo>
                <a:lnTo>
                  <a:pt x="5376063" y="4038600"/>
                </a:lnTo>
                <a:lnTo>
                  <a:pt x="5263076" y="4038600"/>
                </a:lnTo>
                <a:lnTo>
                  <a:pt x="5133975" y="4038600"/>
                </a:lnTo>
                <a:lnTo>
                  <a:pt x="4987684" y="4038600"/>
                </a:lnTo>
                <a:lnTo>
                  <a:pt x="4823129" y="4038600"/>
                </a:lnTo>
                <a:lnTo>
                  <a:pt x="4639235" y="4038600"/>
                </a:lnTo>
                <a:lnTo>
                  <a:pt x="4434929" y="4038600"/>
                </a:lnTo>
                <a:lnTo>
                  <a:pt x="4209136" y="4038600"/>
                </a:lnTo>
                <a:lnTo>
                  <a:pt x="3960781" y="4038600"/>
                </a:lnTo>
                <a:lnTo>
                  <a:pt x="3688791" y="4038600"/>
                </a:lnTo>
                <a:lnTo>
                  <a:pt x="3392091" y="4038600"/>
                </a:lnTo>
                <a:lnTo>
                  <a:pt x="3069606" y="4038600"/>
                </a:lnTo>
                <a:lnTo>
                  <a:pt x="2720262" y="4038600"/>
                </a:lnTo>
                <a:lnTo>
                  <a:pt x="2342985" y="4038600"/>
                </a:lnTo>
                <a:lnTo>
                  <a:pt x="1936701" y="4038600"/>
                </a:lnTo>
                <a:lnTo>
                  <a:pt x="1500334" y="4038600"/>
                </a:lnTo>
                <a:lnTo>
                  <a:pt x="1032812" y="4038600"/>
                </a:lnTo>
                <a:lnTo>
                  <a:pt x="533058" y="4038600"/>
                </a:lnTo>
                <a:lnTo>
                  <a:pt x="0" y="4038600"/>
                </a:lnTo>
                <a:lnTo>
                  <a:pt x="0" y="4037837"/>
                </a:lnTo>
                <a:lnTo>
                  <a:pt x="0" y="4032498"/>
                </a:lnTo>
                <a:lnTo>
                  <a:pt x="0" y="4018006"/>
                </a:lnTo>
                <a:lnTo>
                  <a:pt x="0" y="3989783"/>
                </a:lnTo>
                <a:lnTo>
                  <a:pt x="0" y="3943255"/>
                </a:lnTo>
                <a:lnTo>
                  <a:pt x="0" y="3873844"/>
                </a:lnTo>
                <a:lnTo>
                  <a:pt x="0" y="3829127"/>
                </a:lnTo>
                <a:lnTo>
                  <a:pt x="0" y="3776973"/>
                </a:lnTo>
                <a:lnTo>
                  <a:pt x="0" y="3716810"/>
                </a:lnTo>
                <a:lnTo>
                  <a:pt x="0" y="3648066"/>
                </a:lnTo>
                <a:lnTo>
                  <a:pt x="0" y="3570169"/>
                </a:lnTo>
                <a:lnTo>
                  <a:pt x="0" y="3482547"/>
                </a:lnTo>
                <a:lnTo>
                  <a:pt x="0" y="3384627"/>
                </a:lnTo>
                <a:lnTo>
                  <a:pt x="0" y="3275839"/>
                </a:lnTo>
                <a:lnTo>
                  <a:pt x="0" y="3155608"/>
                </a:lnTo>
                <a:lnTo>
                  <a:pt x="0" y="3023364"/>
                </a:lnTo>
                <a:lnTo>
                  <a:pt x="0" y="2878535"/>
                </a:lnTo>
                <a:lnTo>
                  <a:pt x="0" y="2720548"/>
                </a:lnTo>
                <a:lnTo>
                  <a:pt x="0" y="2548831"/>
                </a:lnTo>
                <a:lnTo>
                  <a:pt x="0" y="2362813"/>
                </a:lnTo>
                <a:lnTo>
                  <a:pt x="0" y="2161920"/>
                </a:lnTo>
                <a:lnTo>
                  <a:pt x="0" y="1945582"/>
                </a:lnTo>
                <a:lnTo>
                  <a:pt x="0" y="1713226"/>
                </a:lnTo>
                <a:lnTo>
                  <a:pt x="0" y="1464279"/>
                </a:lnTo>
                <a:lnTo>
                  <a:pt x="0" y="1198171"/>
                </a:lnTo>
                <a:lnTo>
                  <a:pt x="0" y="914328"/>
                </a:lnTo>
                <a:cubicBezTo>
                  <a:pt x="0" y="409225"/>
                  <a:pt x="409531" y="0"/>
                  <a:pt x="914301" y="0"/>
                </a:cubicBez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E43B924A-0B22-46F6-881C-9F405368D26F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4000"/>
          </a:xfrm>
          <a:custGeom>
            <a:avLst/>
            <a:gdLst>
              <a:gd name="connsiteX0" fmla="*/ 0 w 11734800"/>
              <a:gd name="connsiteY0" fmla="*/ 0 h 6172200"/>
              <a:gd name="connsiteX1" fmla="*/ 10820499 w 11734800"/>
              <a:gd name="connsiteY1" fmla="*/ 0 h 6172200"/>
              <a:gd name="connsiteX2" fmla="*/ 11734800 w 11734800"/>
              <a:gd name="connsiteY2" fmla="*/ 914306 h 6172200"/>
              <a:gd name="connsiteX3" fmla="*/ 11734800 w 11734800"/>
              <a:gd name="connsiteY3" fmla="*/ 2014889 h 6172200"/>
              <a:gd name="connsiteX4" fmla="*/ 11734800 w 11734800"/>
              <a:gd name="connsiteY4" fmla="*/ 2133600 h 6172200"/>
              <a:gd name="connsiteX5" fmla="*/ 6781701 w 11734800"/>
              <a:gd name="connsiteY5" fmla="*/ 2133600 h 6172200"/>
              <a:gd name="connsiteX6" fmla="*/ 5867400 w 11734800"/>
              <a:gd name="connsiteY6" fmla="*/ 3047928 h 6172200"/>
              <a:gd name="connsiteX7" fmla="*/ 5867400 w 11734800"/>
              <a:gd name="connsiteY7" fmla="*/ 6172200 h 6172200"/>
              <a:gd name="connsiteX8" fmla="*/ 5440524 w 11734800"/>
              <a:gd name="connsiteY8" fmla="*/ 6172200 h 6172200"/>
              <a:gd name="connsiteX9" fmla="*/ 0 w 11734800"/>
              <a:gd name="connsiteY9" fmla="*/ 6172200 h 6172200"/>
              <a:gd name="connsiteX10" fmla="*/ 0 w 11734800"/>
              <a:gd name="connsiteY10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4800" h="6172200">
                <a:moveTo>
                  <a:pt x="0" y="0"/>
                </a:moveTo>
                <a:lnTo>
                  <a:pt x="10820499" y="0"/>
                </a:lnTo>
                <a:cubicBezTo>
                  <a:pt x="11325269" y="0"/>
                  <a:pt x="11734800" y="409533"/>
                  <a:pt x="11734800" y="914306"/>
                </a:cubicBezTo>
                <a:cubicBezTo>
                  <a:pt x="11734800" y="914306"/>
                  <a:pt x="11734800" y="914306"/>
                  <a:pt x="11734800" y="2014889"/>
                </a:cubicBezTo>
                <a:lnTo>
                  <a:pt x="11734800" y="2133600"/>
                </a:lnTo>
                <a:lnTo>
                  <a:pt x="6781701" y="2133600"/>
                </a:lnTo>
                <a:cubicBezTo>
                  <a:pt x="6276931" y="2133600"/>
                  <a:pt x="5867400" y="2542825"/>
                  <a:pt x="5867400" y="3047928"/>
                </a:cubicBezTo>
                <a:cubicBezTo>
                  <a:pt x="5867400" y="6172200"/>
                  <a:pt x="5867400" y="6172200"/>
                  <a:pt x="5867400" y="6172200"/>
                </a:cubicBezTo>
                <a:lnTo>
                  <a:pt x="5440524" y="6172200"/>
                </a:lnTo>
                <a:cubicBezTo>
                  <a:pt x="3987999" y="6172200"/>
                  <a:pt x="2200275" y="6172200"/>
                  <a:pt x="0" y="6172200"/>
                </a:cubicBezTo>
                <a:cubicBezTo>
                  <a:pt x="0" y="6172200"/>
                  <a:pt x="0" y="6172200"/>
                  <a:pt x="0" y="0"/>
                </a:cubicBezTo>
                <a:close/>
              </a:path>
            </a:pathLst>
          </a:custGeom>
          <a:solidFill>
            <a:srgbClr val="DCE3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nl-NL" dirty="0"/>
          </a:p>
        </p:txBody>
      </p:sp>
      <p:sp>
        <p:nvSpPr>
          <p:cNvPr id="17" name="02_***Title 3 (JU-Free)">
            <a:extLst>
              <a:ext uri="{FF2B5EF4-FFF2-40B4-BE49-F238E27FC236}">
                <a16:creationId xmlns:a16="http://schemas.microsoft.com/office/drawing/2014/main" id="{7AC6B2DF-9FE8-13CD-615E-E45B3F15DE4D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1803400" y="1397000"/>
            <a:ext cx="4152900" cy="901700"/>
          </a:xfrm>
        </p:spPr>
        <p:txBody>
          <a:bodyPr/>
          <a:lstStyle>
            <a:lvl1pPr>
              <a:defRPr kumimoji="0" sz="36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[Inhoud]</a:t>
            </a:r>
          </a:p>
        </p:txBody>
      </p:sp>
      <p:sp>
        <p:nvSpPr>
          <p:cNvPr id="4" name="03_Table of contents 4[PHJU] (JU-Free)">
            <a:extLst>
              <a:ext uri="{FF2B5EF4-FFF2-40B4-BE49-F238E27FC236}">
                <a16:creationId xmlns:a16="http://schemas.microsoft.com/office/drawing/2014/main" id="{CAE88CF4-7346-45BA-AB9A-3F8C5D9E041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803400" y="2260600"/>
            <a:ext cx="4152900" cy="4013200"/>
          </a:xfrm>
        </p:spPr>
        <p:txBody>
          <a:bodyPr/>
          <a:lstStyle>
            <a:lvl1pPr marL="324000" indent="-324000">
              <a:spcBef>
                <a:spcPts val="1900"/>
              </a:spcBef>
              <a:buFont typeface="+mj-lt"/>
              <a:buAutoNum type="arabicPeriod"/>
              <a:defRPr/>
            </a:lvl1pPr>
            <a:lvl2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2pPr>
            <a:lvl3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3pPr>
            <a:lvl4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4pPr>
            <a:lvl5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5pPr>
            <a:lvl6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6pPr>
            <a:lvl7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7pPr>
            <a:lvl8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8pPr>
            <a:lvl9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9pPr>
          </a:lstStyle>
          <a:p>
            <a:pPr lvl="0"/>
            <a:r>
              <a:rPr lang="nl-NL" dirty="0"/>
              <a:t>[Item inhoudsopgave]</a:t>
            </a:r>
          </a:p>
          <a:p>
            <a:pPr lvl="0"/>
            <a:r>
              <a:rPr lang="nl-NL" dirty="0"/>
              <a:t>JU-LEVEL1=Item</a:t>
            </a:r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BFFACA07-2DB7-4590-A695-01BC14392765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14" name="04_Footer Placeholder 6 (JU-Free)">
            <a:extLst>
              <a:ext uri="{FF2B5EF4-FFF2-40B4-BE49-F238E27FC236}">
                <a16:creationId xmlns:a16="http://schemas.microsoft.com/office/drawing/2014/main" id="{1DD003A6-B4E3-49F3-8E99-C46FAC3AF1D8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05_Slide Number Placeholder 7 (JU-Free)">
            <a:extLst>
              <a:ext uri="{FF2B5EF4-FFF2-40B4-BE49-F238E27FC236}">
                <a16:creationId xmlns:a16="http://schemas.microsoft.com/office/drawing/2014/main" id="{BCED2F4E-5CB6-4F22-B975-3830C2A15F19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876751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[Hoofdstuk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1">
            <a:extLst>
              <a:ext uri="{FF2B5EF4-FFF2-40B4-BE49-F238E27FC236}">
                <a16:creationId xmlns:a16="http://schemas.microsoft.com/office/drawing/2014/main" id="{8BA597ED-C2B6-4115-B986-70E7067ECABE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2200"/>
          </a:xfrm>
          <a:custGeom>
            <a:avLst/>
            <a:gdLst>
              <a:gd name="T0" fmla="*/ 0 w 36964"/>
              <a:gd name="T1" fmla="*/ 0 h 19442"/>
              <a:gd name="T2" fmla="*/ 0 w 36964"/>
              <a:gd name="T3" fmla="*/ 19442 h 19442"/>
              <a:gd name="T4" fmla="*/ 36964 w 36964"/>
              <a:gd name="T5" fmla="*/ 19442 h 19442"/>
              <a:gd name="T6" fmla="*/ 36964 w 36964"/>
              <a:gd name="T7" fmla="*/ 2880 h 19442"/>
              <a:gd name="T8" fmla="*/ 34084 w 36964"/>
              <a:gd name="T9" fmla="*/ 0 h 19442"/>
              <a:gd name="T10" fmla="*/ 0 w 36964"/>
              <a:gd name="T11" fmla="*/ 0 h 19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964" h="19442">
                <a:moveTo>
                  <a:pt x="0" y="0"/>
                </a:moveTo>
                <a:cubicBezTo>
                  <a:pt x="0" y="19442"/>
                  <a:pt x="0" y="19442"/>
                  <a:pt x="0" y="19442"/>
                </a:cubicBezTo>
                <a:cubicBezTo>
                  <a:pt x="36964" y="19442"/>
                  <a:pt x="36964" y="19442"/>
                  <a:pt x="36964" y="19442"/>
                </a:cubicBezTo>
                <a:cubicBezTo>
                  <a:pt x="36964" y="2880"/>
                  <a:pt x="36964" y="2880"/>
                  <a:pt x="36964" y="2880"/>
                </a:cubicBezTo>
                <a:cubicBezTo>
                  <a:pt x="36964" y="1290"/>
                  <a:pt x="35674" y="0"/>
                  <a:pt x="3408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3" name="01_***Title 2 (JU-Free)">
            <a:extLst>
              <a:ext uri="{FF2B5EF4-FFF2-40B4-BE49-F238E27FC236}">
                <a16:creationId xmlns:a16="http://schemas.microsoft.com/office/drawing/2014/main" id="{2FD62A5F-DB6C-F6C9-84F6-9425500401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8680" y="4196882"/>
            <a:ext cx="10820400" cy="1574800"/>
          </a:xfrm>
        </p:spPr>
        <p:txBody>
          <a:bodyPr/>
          <a:lstStyle>
            <a:lvl1pPr>
              <a:defRPr kumimoji="0" sz="54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7" name="02_Footer Placeholder 3 (JU-Free)">
            <a:extLst>
              <a:ext uri="{FF2B5EF4-FFF2-40B4-BE49-F238E27FC236}">
                <a16:creationId xmlns:a16="http://schemas.microsoft.com/office/drawing/2014/main" id="{C859CCB8-4308-4C49-8ED4-6385AF62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03_Slide Number Placeholder 4 (JU-Free)">
            <a:extLst>
              <a:ext uri="{FF2B5EF4-FFF2-40B4-BE49-F238E27FC236}">
                <a16:creationId xmlns:a16="http://schemas.microsoft.com/office/drawing/2014/main" id="{91771D40-84A7-441B-A59E-4FC5F2CA5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3F5F4AAA-9DBB-47FD-8130-E99890FBDBDD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</p:spTree>
    <p:extLst>
      <p:ext uri="{BB962C8B-B14F-4D97-AF65-F5344CB8AC3E}">
        <p14:creationId xmlns:p14="http://schemas.microsoft.com/office/powerpoint/2010/main" val="9624423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objec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01_Title 1 (JU-Free)">
            <a:extLst>
              <a:ext uri="{FF2B5EF4-FFF2-40B4-BE49-F238E27FC236}">
                <a16:creationId xmlns:a16="http://schemas.microsoft.com/office/drawing/2014/main" id="{AB42A4A1-1BD4-47F5-643F-439B304F4C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sz="3600" b="1" i="0" u="none" baseline="0">
                <a:solidFill>
                  <a:schemeClr val="tx1">
                    <a:lumMod val="100000"/>
                  </a:schemeClr>
                </a:solidFill>
                <a:latin typeface="RijksSansTT" panose="020B0604020202020204" charset="0"/>
              </a:defRPr>
            </a:lvl1pPr>
          </a:lstStyle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16" name="02_Content Placeholder 2[PHJU] (JU-Free)"/>
          <p:cNvSpPr>
            <a:spLocks noGrp="1"/>
          </p:cNvSpPr>
          <p:nvPr>
            <p:ph idx="1" hasCustomPrompt="1"/>
          </p:nvPr>
        </p:nvSpPr>
        <p:spPr>
          <a:xfrm>
            <a:off x="685800" y="1752600"/>
            <a:ext cx="10820400" cy="40132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</p:txBody>
      </p:sp>
      <p:sp>
        <p:nvSpPr>
          <p:cNvPr id="3" name="03_Footer Placeholder 3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4_Slide Number Placeholder 4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793118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(L), tabel en grafiek (R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01_***Title 1 (JU-Free)">
            <a:extLst>
              <a:ext uri="{FF2B5EF4-FFF2-40B4-BE49-F238E27FC236}">
                <a16:creationId xmlns:a16="http://schemas.microsoft.com/office/drawing/2014/main" id="{AB42A4A1-1BD4-47F5-643F-439B304F4C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73100"/>
            <a:ext cx="5041900" cy="901700"/>
          </a:xfrm>
        </p:spPr>
        <p:txBody>
          <a:bodyPr/>
          <a:lstStyle>
            <a:lvl1pPr>
              <a:defRPr kumimoji="0" sz="3600" b="1" i="0" u="none" baseline="0">
                <a:solidFill>
                  <a:schemeClr val="tx1">
                    <a:lumMod val="100000"/>
                  </a:schemeClr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8" name="02_***Tijdelijke aanduiding for tekst 2[PHJU] (JU-Free)">
            <a:extLst>
              <a:ext uri="{FF2B5EF4-FFF2-40B4-BE49-F238E27FC236}">
                <a16:creationId xmlns:a16="http://schemas.microsoft.com/office/drawing/2014/main" id="{AFE30B5B-BFEA-4A65-AF56-2457BF6706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752600"/>
            <a:ext cx="5041900" cy="4394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[Tekst]</a:t>
            </a:r>
          </a:p>
        </p:txBody>
      </p:sp>
      <p:sp>
        <p:nvSpPr>
          <p:cNvPr id="12" name="03_Table Placeholder 3[PHJU] (JU-Free)">
            <a:extLst>
              <a:ext uri="{FF2B5EF4-FFF2-40B4-BE49-F238E27FC236}">
                <a16:creationId xmlns:a16="http://schemas.microsoft.com/office/drawing/2014/main" id="{39DA0F84-A7F7-467D-92E3-677263493481}"/>
              </a:ext>
            </a:extLst>
          </p:cNvPr>
          <p:cNvSpPr>
            <a:spLocks noGrp="1"/>
          </p:cNvSpPr>
          <p:nvPr>
            <p:ph type="tbl" sz="quarter" idx="15" hasCustomPrompt="1"/>
          </p:nvPr>
        </p:nvSpPr>
        <p:spPr>
          <a:xfrm>
            <a:off x="6325648" y="1827906"/>
            <a:ext cx="5270500" cy="1219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[Tabel]</a:t>
            </a:r>
          </a:p>
        </p:txBody>
      </p:sp>
      <p:sp>
        <p:nvSpPr>
          <p:cNvPr id="10" name="04_Chart Placeholder 4[PHJU] (JU-Free)">
            <a:extLst>
              <a:ext uri="{FF2B5EF4-FFF2-40B4-BE49-F238E27FC236}">
                <a16:creationId xmlns:a16="http://schemas.microsoft.com/office/drawing/2014/main" id="{D2041002-D371-4F58-AA43-A197918BCE63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6325648" y="3380508"/>
            <a:ext cx="5270500" cy="273999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[Grafiek]</a:t>
            </a:r>
          </a:p>
        </p:txBody>
      </p:sp>
      <p:sp>
        <p:nvSpPr>
          <p:cNvPr id="3" name="05_Footer Placeholder 5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6_Slide Number Placeholder 6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05251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(L), afbeelding (R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_Frame 1[PHJU] (JU-Free)">
            <a:extLst>
              <a:ext uri="{FF2B5EF4-FFF2-40B4-BE49-F238E27FC236}">
                <a16:creationId xmlns:a16="http://schemas.microsoft.com/office/drawing/2014/main" id="{341C70D5-1076-4D3F-A1F6-0C85BF88AC5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28600"/>
            <a:ext cx="5867400" cy="6172200"/>
          </a:xfrm>
          <a:custGeom>
            <a:avLst/>
            <a:gdLst>
              <a:gd name="connsiteX0" fmla="*/ 0 w 5867400"/>
              <a:gd name="connsiteY0" fmla="*/ 0 h 6172200"/>
              <a:gd name="connsiteX1" fmla="*/ 4953099 w 5867400"/>
              <a:gd name="connsiteY1" fmla="*/ 0 h 6172200"/>
              <a:gd name="connsiteX2" fmla="*/ 5867400 w 5867400"/>
              <a:gd name="connsiteY2" fmla="*/ 914306 h 6172200"/>
              <a:gd name="connsiteX3" fmla="*/ 5867400 w 5867400"/>
              <a:gd name="connsiteY3" fmla="*/ 915590 h 6172200"/>
              <a:gd name="connsiteX4" fmla="*/ 5867400 w 5867400"/>
              <a:gd name="connsiteY4" fmla="*/ 924575 h 6172200"/>
              <a:gd name="connsiteX5" fmla="*/ 5867400 w 5867400"/>
              <a:gd name="connsiteY5" fmla="*/ 948965 h 6172200"/>
              <a:gd name="connsiteX6" fmla="*/ 5867400 w 5867400"/>
              <a:gd name="connsiteY6" fmla="*/ 996461 h 6172200"/>
              <a:gd name="connsiteX7" fmla="*/ 5867400 w 5867400"/>
              <a:gd name="connsiteY7" fmla="*/ 1031280 h 6172200"/>
              <a:gd name="connsiteX8" fmla="*/ 5867400 w 5867400"/>
              <a:gd name="connsiteY8" fmla="*/ 1074764 h 6172200"/>
              <a:gd name="connsiteX9" fmla="*/ 5867400 w 5867400"/>
              <a:gd name="connsiteY9" fmla="*/ 1127876 h 6172200"/>
              <a:gd name="connsiteX10" fmla="*/ 5867400 w 5867400"/>
              <a:gd name="connsiteY10" fmla="*/ 1191578 h 6172200"/>
              <a:gd name="connsiteX11" fmla="*/ 5867400 w 5867400"/>
              <a:gd name="connsiteY11" fmla="*/ 1266833 h 6172200"/>
              <a:gd name="connsiteX12" fmla="*/ 5867400 w 5867400"/>
              <a:gd name="connsiteY12" fmla="*/ 1354603 h 6172200"/>
              <a:gd name="connsiteX13" fmla="*/ 5867400 w 5867400"/>
              <a:gd name="connsiteY13" fmla="*/ 1455852 h 6172200"/>
              <a:gd name="connsiteX14" fmla="*/ 5867400 w 5867400"/>
              <a:gd name="connsiteY14" fmla="*/ 1571543 h 6172200"/>
              <a:gd name="connsiteX15" fmla="*/ 5867400 w 5867400"/>
              <a:gd name="connsiteY15" fmla="*/ 1702637 h 6172200"/>
              <a:gd name="connsiteX16" fmla="*/ 5867400 w 5867400"/>
              <a:gd name="connsiteY16" fmla="*/ 1850098 h 6172200"/>
              <a:gd name="connsiteX17" fmla="*/ 5867400 w 5867400"/>
              <a:gd name="connsiteY17" fmla="*/ 2014889 h 6172200"/>
              <a:gd name="connsiteX18" fmla="*/ 5867400 w 5867400"/>
              <a:gd name="connsiteY18" fmla="*/ 2197972 h 6172200"/>
              <a:gd name="connsiteX19" fmla="*/ 5867400 w 5867400"/>
              <a:gd name="connsiteY19" fmla="*/ 2400310 h 6172200"/>
              <a:gd name="connsiteX20" fmla="*/ 5867400 w 5867400"/>
              <a:gd name="connsiteY20" fmla="*/ 2622865 h 6172200"/>
              <a:gd name="connsiteX21" fmla="*/ 5867400 w 5867400"/>
              <a:gd name="connsiteY21" fmla="*/ 2866601 h 6172200"/>
              <a:gd name="connsiteX22" fmla="*/ 5867400 w 5867400"/>
              <a:gd name="connsiteY22" fmla="*/ 3132480 h 6172200"/>
              <a:gd name="connsiteX23" fmla="*/ 5867400 w 5867400"/>
              <a:gd name="connsiteY23" fmla="*/ 3421465 h 6172200"/>
              <a:gd name="connsiteX24" fmla="*/ 5867400 w 5867400"/>
              <a:gd name="connsiteY24" fmla="*/ 3734519 h 6172200"/>
              <a:gd name="connsiteX25" fmla="*/ 5867400 w 5867400"/>
              <a:gd name="connsiteY25" fmla="*/ 4072605 h 6172200"/>
              <a:gd name="connsiteX26" fmla="*/ 5867400 w 5867400"/>
              <a:gd name="connsiteY26" fmla="*/ 4436684 h 6172200"/>
              <a:gd name="connsiteX27" fmla="*/ 5867400 w 5867400"/>
              <a:gd name="connsiteY27" fmla="*/ 4827721 h 6172200"/>
              <a:gd name="connsiteX28" fmla="*/ 5867400 w 5867400"/>
              <a:gd name="connsiteY28" fmla="*/ 5246677 h 6172200"/>
              <a:gd name="connsiteX29" fmla="*/ 5867400 w 5867400"/>
              <a:gd name="connsiteY29" fmla="*/ 5694516 h 6172200"/>
              <a:gd name="connsiteX30" fmla="*/ 5867400 w 5867400"/>
              <a:gd name="connsiteY30" fmla="*/ 6172200 h 6172200"/>
              <a:gd name="connsiteX31" fmla="*/ 5865968 w 5867400"/>
              <a:gd name="connsiteY31" fmla="*/ 6172200 h 6172200"/>
              <a:gd name="connsiteX32" fmla="*/ 5855940 w 5867400"/>
              <a:gd name="connsiteY32" fmla="*/ 6172200 h 6172200"/>
              <a:gd name="connsiteX33" fmla="*/ 5828723 w 5867400"/>
              <a:gd name="connsiteY33" fmla="*/ 6172200 h 6172200"/>
              <a:gd name="connsiteX34" fmla="*/ 5805983 w 5867400"/>
              <a:gd name="connsiteY34" fmla="*/ 6172200 h 6172200"/>
              <a:gd name="connsiteX35" fmla="*/ 5775722 w 5867400"/>
              <a:gd name="connsiteY35" fmla="*/ 6172200 h 6172200"/>
              <a:gd name="connsiteX36" fmla="*/ 5736866 w 5867400"/>
              <a:gd name="connsiteY36" fmla="*/ 6172200 h 6172200"/>
              <a:gd name="connsiteX37" fmla="*/ 5688341 w 5867400"/>
              <a:gd name="connsiteY37" fmla="*/ 6172200 h 6172200"/>
              <a:gd name="connsiteX38" fmla="*/ 5629073 w 5867400"/>
              <a:gd name="connsiteY38" fmla="*/ 6172200 h 6172200"/>
              <a:gd name="connsiteX39" fmla="*/ 5557986 w 5867400"/>
              <a:gd name="connsiteY39" fmla="*/ 6172200 h 6172200"/>
              <a:gd name="connsiteX40" fmla="*/ 5474008 w 5867400"/>
              <a:gd name="connsiteY40" fmla="*/ 6172200 h 6172200"/>
              <a:gd name="connsiteX41" fmla="*/ 5376063 w 5867400"/>
              <a:gd name="connsiteY41" fmla="*/ 6172200 h 6172200"/>
              <a:gd name="connsiteX42" fmla="*/ 5263076 w 5867400"/>
              <a:gd name="connsiteY42" fmla="*/ 6172200 h 6172200"/>
              <a:gd name="connsiteX43" fmla="*/ 5133975 w 5867400"/>
              <a:gd name="connsiteY43" fmla="*/ 6172200 h 6172200"/>
              <a:gd name="connsiteX44" fmla="*/ 4987684 w 5867400"/>
              <a:gd name="connsiteY44" fmla="*/ 6172200 h 6172200"/>
              <a:gd name="connsiteX45" fmla="*/ 4823129 w 5867400"/>
              <a:gd name="connsiteY45" fmla="*/ 6172200 h 6172200"/>
              <a:gd name="connsiteX46" fmla="*/ 4639235 w 5867400"/>
              <a:gd name="connsiteY46" fmla="*/ 6172200 h 6172200"/>
              <a:gd name="connsiteX47" fmla="*/ 4434929 w 5867400"/>
              <a:gd name="connsiteY47" fmla="*/ 6172200 h 6172200"/>
              <a:gd name="connsiteX48" fmla="*/ 4209136 w 5867400"/>
              <a:gd name="connsiteY48" fmla="*/ 6172200 h 6172200"/>
              <a:gd name="connsiteX49" fmla="*/ 3960781 w 5867400"/>
              <a:gd name="connsiteY49" fmla="*/ 6172200 h 6172200"/>
              <a:gd name="connsiteX50" fmla="*/ 3688791 w 5867400"/>
              <a:gd name="connsiteY50" fmla="*/ 6172200 h 6172200"/>
              <a:gd name="connsiteX51" fmla="*/ 3392091 w 5867400"/>
              <a:gd name="connsiteY51" fmla="*/ 6172200 h 6172200"/>
              <a:gd name="connsiteX52" fmla="*/ 3069606 w 5867400"/>
              <a:gd name="connsiteY52" fmla="*/ 6172200 h 6172200"/>
              <a:gd name="connsiteX53" fmla="*/ 2720262 w 5867400"/>
              <a:gd name="connsiteY53" fmla="*/ 6172200 h 6172200"/>
              <a:gd name="connsiteX54" fmla="*/ 2342985 w 5867400"/>
              <a:gd name="connsiteY54" fmla="*/ 6172200 h 6172200"/>
              <a:gd name="connsiteX55" fmla="*/ 2143536 w 5867400"/>
              <a:gd name="connsiteY55" fmla="*/ 6172200 h 6172200"/>
              <a:gd name="connsiteX56" fmla="*/ 1936701 w 5867400"/>
              <a:gd name="connsiteY56" fmla="*/ 6172200 h 6172200"/>
              <a:gd name="connsiteX57" fmla="*/ 1722345 w 5867400"/>
              <a:gd name="connsiteY57" fmla="*/ 6172200 h 6172200"/>
              <a:gd name="connsiteX58" fmla="*/ 1500334 w 5867400"/>
              <a:gd name="connsiteY58" fmla="*/ 6172200 h 6172200"/>
              <a:gd name="connsiteX59" fmla="*/ 1270535 w 5867400"/>
              <a:gd name="connsiteY59" fmla="*/ 6172200 h 6172200"/>
              <a:gd name="connsiteX60" fmla="*/ 1032812 w 5867400"/>
              <a:gd name="connsiteY60" fmla="*/ 6172200 h 6172200"/>
              <a:gd name="connsiteX61" fmla="*/ 787031 w 5867400"/>
              <a:gd name="connsiteY61" fmla="*/ 6172200 h 6172200"/>
              <a:gd name="connsiteX62" fmla="*/ 533058 w 5867400"/>
              <a:gd name="connsiteY62" fmla="*/ 6172200 h 6172200"/>
              <a:gd name="connsiteX63" fmla="*/ 270760 w 5867400"/>
              <a:gd name="connsiteY63" fmla="*/ 6172200 h 6172200"/>
              <a:gd name="connsiteX64" fmla="*/ 0 w 5867400"/>
              <a:gd name="connsiteY64" fmla="*/ 6172200 h 6172200"/>
              <a:gd name="connsiteX65" fmla="*/ 0 w 5867400"/>
              <a:gd name="connsiteY65" fmla="*/ 6170693 h 6172200"/>
              <a:gd name="connsiteX66" fmla="*/ 0 w 5867400"/>
              <a:gd name="connsiteY66" fmla="*/ 6160145 h 6172200"/>
              <a:gd name="connsiteX67" fmla="*/ 0 w 5867400"/>
              <a:gd name="connsiteY67" fmla="*/ 6131514 h 6172200"/>
              <a:gd name="connsiteX68" fmla="*/ 0 w 5867400"/>
              <a:gd name="connsiteY68" fmla="*/ 6107593 h 6172200"/>
              <a:gd name="connsiteX69" fmla="*/ 0 w 5867400"/>
              <a:gd name="connsiteY69" fmla="*/ 6075760 h 6172200"/>
              <a:gd name="connsiteX70" fmla="*/ 0 w 5867400"/>
              <a:gd name="connsiteY70" fmla="*/ 6034885 h 6172200"/>
              <a:gd name="connsiteX71" fmla="*/ 0 w 5867400"/>
              <a:gd name="connsiteY71" fmla="*/ 5983840 h 6172200"/>
              <a:gd name="connsiteX72" fmla="*/ 0 w 5867400"/>
              <a:gd name="connsiteY72" fmla="*/ 5921492 h 6172200"/>
              <a:gd name="connsiteX73" fmla="*/ 0 w 5867400"/>
              <a:gd name="connsiteY73" fmla="*/ 5846713 h 6172200"/>
              <a:gd name="connsiteX74" fmla="*/ 0 w 5867400"/>
              <a:gd name="connsiteY74" fmla="*/ 5758372 h 6172200"/>
              <a:gd name="connsiteX75" fmla="*/ 0 w 5867400"/>
              <a:gd name="connsiteY75" fmla="*/ 5655339 h 6172200"/>
              <a:gd name="connsiteX76" fmla="*/ 0 w 5867400"/>
              <a:gd name="connsiteY76" fmla="*/ 5536483 h 6172200"/>
              <a:gd name="connsiteX77" fmla="*/ 0 w 5867400"/>
              <a:gd name="connsiteY77" fmla="*/ 5400675 h 6172200"/>
              <a:gd name="connsiteX78" fmla="*/ 0 w 5867400"/>
              <a:gd name="connsiteY78" fmla="*/ 5246785 h 6172200"/>
              <a:gd name="connsiteX79" fmla="*/ 0 w 5867400"/>
              <a:gd name="connsiteY79" fmla="*/ 5073681 h 6172200"/>
              <a:gd name="connsiteX80" fmla="*/ 0 w 5867400"/>
              <a:gd name="connsiteY80" fmla="*/ 4880235 h 6172200"/>
              <a:gd name="connsiteX81" fmla="*/ 0 w 5867400"/>
              <a:gd name="connsiteY81" fmla="*/ 4665315 h 6172200"/>
              <a:gd name="connsiteX82" fmla="*/ 0 w 5867400"/>
              <a:gd name="connsiteY82" fmla="*/ 4427793 h 6172200"/>
              <a:gd name="connsiteX83" fmla="*/ 0 w 5867400"/>
              <a:gd name="connsiteY83" fmla="*/ 4166537 h 6172200"/>
              <a:gd name="connsiteX84" fmla="*/ 0 w 5867400"/>
              <a:gd name="connsiteY84" fmla="*/ 3880417 h 6172200"/>
              <a:gd name="connsiteX85" fmla="*/ 0 w 5867400"/>
              <a:gd name="connsiteY85" fmla="*/ 3568303 h 6172200"/>
              <a:gd name="connsiteX86" fmla="*/ 0 w 5867400"/>
              <a:gd name="connsiteY86" fmla="*/ 3229066 h 6172200"/>
              <a:gd name="connsiteX87" fmla="*/ 0 w 5867400"/>
              <a:gd name="connsiteY87" fmla="*/ 2861574 h 6172200"/>
              <a:gd name="connsiteX88" fmla="*/ 0 w 5867400"/>
              <a:gd name="connsiteY88" fmla="*/ 2464699 h 6172200"/>
              <a:gd name="connsiteX89" fmla="*/ 0 w 5867400"/>
              <a:gd name="connsiteY89" fmla="*/ 2254888 h 6172200"/>
              <a:gd name="connsiteX90" fmla="*/ 0 w 5867400"/>
              <a:gd name="connsiteY90" fmla="*/ 2037308 h 6172200"/>
              <a:gd name="connsiteX91" fmla="*/ 0 w 5867400"/>
              <a:gd name="connsiteY91" fmla="*/ 1811817 h 6172200"/>
              <a:gd name="connsiteX92" fmla="*/ 0 w 5867400"/>
              <a:gd name="connsiteY92" fmla="*/ 1578274 h 6172200"/>
              <a:gd name="connsiteX93" fmla="*/ 0 w 5867400"/>
              <a:gd name="connsiteY93" fmla="*/ 1336536 h 6172200"/>
              <a:gd name="connsiteX94" fmla="*/ 0 w 5867400"/>
              <a:gd name="connsiteY94" fmla="*/ 1086464 h 6172200"/>
              <a:gd name="connsiteX95" fmla="*/ 0 w 5867400"/>
              <a:gd name="connsiteY95" fmla="*/ 827916 h 6172200"/>
              <a:gd name="connsiteX96" fmla="*/ 0 w 5867400"/>
              <a:gd name="connsiteY96" fmla="*/ 560750 h 6172200"/>
              <a:gd name="connsiteX97" fmla="*/ 0 w 5867400"/>
              <a:gd name="connsiteY97" fmla="*/ 284825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5867400" h="6172200">
                <a:moveTo>
                  <a:pt x="0" y="0"/>
                </a:moveTo>
                <a:lnTo>
                  <a:pt x="4953099" y="0"/>
                </a:lnTo>
                <a:cubicBezTo>
                  <a:pt x="5457870" y="0"/>
                  <a:pt x="5867400" y="409533"/>
                  <a:pt x="5867400" y="914306"/>
                </a:cubicBezTo>
                <a:lnTo>
                  <a:pt x="5867400" y="915590"/>
                </a:lnTo>
                <a:lnTo>
                  <a:pt x="5867400" y="924575"/>
                </a:lnTo>
                <a:lnTo>
                  <a:pt x="5867400" y="948965"/>
                </a:lnTo>
                <a:lnTo>
                  <a:pt x="5867400" y="996461"/>
                </a:lnTo>
                <a:lnTo>
                  <a:pt x="5867400" y="1031280"/>
                </a:lnTo>
                <a:lnTo>
                  <a:pt x="5867400" y="1074764"/>
                </a:lnTo>
                <a:lnTo>
                  <a:pt x="5867400" y="1127876"/>
                </a:lnTo>
                <a:lnTo>
                  <a:pt x="5867400" y="1191578"/>
                </a:lnTo>
                <a:lnTo>
                  <a:pt x="5867400" y="1266833"/>
                </a:lnTo>
                <a:lnTo>
                  <a:pt x="5867400" y="1354603"/>
                </a:lnTo>
                <a:lnTo>
                  <a:pt x="5867400" y="1455852"/>
                </a:lnTo>
                <a:lnTo>
                  <a:pt x="5867400" y="1571543"/>
                </a:lnTo>
                <a:lnTo>
                  <a:pt x="5867400" y="1702637"/>
                </a:lnTo>
                <a:lnTo>
                  <a:pt x="5867400" y="1850098"/>
                </a:lnTo>
                <a:lnTo>
                  <a:pt x="5867400" y="2014889"/>
                </a:lnTo>
                <a:lnTo>
                  <a:pt x="5867400" y="2197972"/>
                </a:lnTo>
                <a:lnTo>
                  <a:pt x="5867400" y="2400310"/>
                </a:lnTo>
                <a:lnTo>
                  <a:pt x="5867400" y="2622865"/>
                </a:lnTo>
                <a:lnTo>
                  <a:pt x="5867400" y="2866601"/>
                </a:lnTo>
                <a:lnTo>
                  <a:pt x="5867400" y="3132480"/>
                </a:lnTo>
                <a:lnTo>
                  <a:pt x="5867400" y="3421465"/>
                </a:lnTo>
                <a:lnTo>
                  <a:pt x="5867400" y="3734519"/>
                </a:lnTo>
                <a:lnTo>
                  <a:pt x="5867400" y="4072605"/>
                </a:lnTo>
                <a:lnTo>
                  <a:pt x="5867400" y="4436684"/>
                </a:lnTo>
                <a:lnTo>
                  <a:pt x="5867400" y="4827721"/>
                </a:lnTo>
                <a:lnTo>
                  <a:pt x="5867400" y="5246677"/>
                </a:lnTo>
                <a:lnTo>
                  <a:pt x="5867400" y="5694516"/>
                </a:lnTo>
                <a:lnTo>
                  <a:pt x="5867400" y="6172200"/>
                </a:lnTo>
                <a:lnTo>
                  <a:pt x="5865968" y="6172200"/>
                </a:lnTo>
                <a:lnTo>
                  <a:pt x="5855940" y="6172200"/>
                </a:lnTo>
                <a:lnTo>
                  <a:pt x="5828723" y="6172200"/>
                </a:lnTo>
                <a:lnTo>
                  <a:pt x="5805983" y="6172200"/>
                </a:lnTo>
                <a:lnTo>
                  <a:pt x="5775722" y="6172200"/>
                </a:lnTo>
                <a:lnTo>
                  <a:pt x="5736866" y="6172200"/>
                </a:lnTo>
                <a:lnTo>
                  <a:pt x="5688341" y="6172200"/>
                </a:lnTo>
                <a:lnTo>
                  <a:pt x="5629073" y="6172200"/>
                </a:lnTo>
                <a:lnTo>
                  <a:pt x="5557986" y="6172200"/>
                </a:lnTo>
                <a:lnTo>
                  <a:pt x="5474008" y="6172200"/>
                </a:lnTo>
                <a:lnTo>
                  <a:pt x="5376063" y="6172200"/>
                </a:lnTo>
                <a:lnTo>
                  <a:pt x="5263076" y="6172200"/>
                </a:lnTo>
                <a:lnTo>
                  <a:pt x="5133975" y="6172200"/>
                </a:lnTo>
                <a:lnTo>
                  <a:pt x="4987684" y="6172200"/>
                </a:lnTo>
                <a:lnTo>
                  <a:pt x="4823129" y="6172200"/>
                </a:lnTo>
                <a:lnTo>
                  <a:pt x="4639235" y="6172200"/>
                </a:lnTo>
                <a:lnTo>
                  <a:pt x="4434929" y="6172200"/>
                </a:lnTo>
                <a:lnTo>
                  <a:pt x="4209136" y="6172200"/>
                </a:lnTo>
                <a:lnTo>
                  <a:pt x="3960781" y="6172200"/>
                </a:lnTo>
                <a:lnTo>
                  <a:pt x="3688791" y="6172200"/>
                </a:lnTo>
                <a:lnTo>
                  <a:pt x="3392091" y="6172200"/>
                </a:lnTo>
                <a:lnTo>
                  <a:pt x="3069606" y="6172200"/>
                </a:lnTo>
                <a:lnTo>
                  <a:pt x="2720262" y="6172200"/>
                </a:lnTo>
                <a:lnTo>
                  <a:pt x="2342985" y="6172200"/>
                </a:lnTo>
                <a:lnTo>
                  <a:pt x="2143536" y="6172200"/>
                </a:lnTo>
                <a:lnTo>
                  <a:pt x="1936701" y="6172200"/>
                </a:lnTo>
                <a:lnTo>
                  <a:pt x="1722345" y="6172200"/>
                </a:lnTo>
                <a:lnTo>
                  <a:pt x="1500334" y="6172200"/>
                </a:lnTo>
                <a:lnTo>
                  <a:pt x="1270535" y="6172200"/>
                </a:lnTo>
                <a:lnTo>
                  <a:pt x="1032812" y="6172200"/>
                </a:lnTo>
                <a:lnTo>
                  <a:pt x="787031" y="6172200"/>
                </a:lnTo>
                <a:lnTo>
                  <a:pt x="533058" y="6172200"/>
                </a:lnTo>
                <a:lnTo>
                  <a:pt x="270760" y="6172200"/>
                </a:lnTo>
                <a:lnTo>
                  <a:pt x="0" y="6172200"/>
                </a:lnTo>
                <a:lnTo>
                  <a:pt x="0" y="6170693"/>
                </a:lnTo>
                <a:lnTo>
                  <a:pt x="0" y="6160145"/>
                </a:lnTo>
                <a:lnTo>
                  <a:pt x="0" y="6131514"/>
                </a:lnTo>
                <a:lnTo>
                  <a:pt x="0" y="6107593"/>
                </a:lnTo>
                <a:lnTo>
                  <a:pt x="0" y="6075760"/>
                </a:lnTo>
                <a:lnTo>
                  <a:pt x="0" y="6034885"/>
                </a:lnTo>
                <a:lnTo>
                  <a:pt x="0" y="5983840"/>
                </a:lnTo>
                <a:lnTo>
                  <a:pt x="0" y="5921492"/>
                </a:lnTo>
                <a:lnTo>
                  <a:pt x="0" y="5846713"/>
                </a:lnTo>
                <a:lnTo>
                  <a:pt x="0" y="5758372"/>
                </a:lnTo>
                <a:lnTo>
                  <a:pt x="0" y="5655339"/>
                </a:lnTo>
                <a:lnTo>
                  <a:pt x="0" y="5536483"/>
                </a:lnTo>
                <a:lnTo>
                  <a:pt x="0" y="5400675"/>
                </a:lnTo>
                <a:lnTo>
                  <a:pt x="0" y="5246785"/>
                </a:lnTo>
                <a:lnTo>
                  <a:pt x="0" y="5073681"/>
                </a:lnTo>
                <a:lnTo>
                  <a:pt x="0" y="4880235"/>
                </a:lnTo>
                <a:lnTo>
                  <a:pt x="0" y="4665315"/>
                </a:lnTo>
                <a:lnTo>
                  <a:pt x="0" y="4427793"/>
                </a:lnTo>
                <a:lnTo>
                  <a:pt x="0" y="4166537"/>
                </a:lnTo>
                <a:lnTo>
                  <a:pt x="0" y="3880417"/>
                </a:lnTo>
                <a:lnTo>
                  <a:pt x="0" y="3568303"/>
                </a:lnTo>
                <a:lnTo>
                  <a:pt x="0" y="3229066"/>
                </a:lnTo>
                <a:lnTo>
                  <a:pt x="0" y="2861574"/>
                </a:lnTo>
                <a:lnTo>
                  <a:pt x="0" y="2464699"/>
                </a:lnTo>
                <a:lnTo>
                  <a:pt x="0" y="2254888"/>
                </a:lnTo>
                <a:lnTo>
                  <a:pt x="0" y="2037308"/>
                </a:lnTo>
                <a:lnTo>
                  <a:pt x="0" y="1811817"/>
                </a:lnTo>
                <a:lnTo>
                  <a:pt x="0" y="1578274"/>
                </a:lnTo>
                <a:lnTo>
                  <a:pt x="0" y="1336536"/>
                </a:lnTo>
                <a:lnTo>
                  <a:pt x="0" y="1086464"/>
                </a:lnTo>
                <a:lnTo>
                  <a:pt x="0" y="827916"/>
                </a:lnTo>
                <a:lnTo>
                  <a:pt x="0" y="560750"/>
                </a:lnTo>
                <a:lnTo>
                  <a:pt x="0" y="2848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5" name="02_***Title 2 (JU-Free)">
            <a:extLst>
              <a:ext uri="{FF2B5EF4-FFF2-40B4-BE49-F238E27FC236}">
                <a16:creationId xmlns:a16="http://schemas.microsoft.com/office/drawing/2014/main" id="{AB42A4A1-1BD4-47F5-643F-439B304F4C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73100"/>
            <a:ext cx="5041900" cy="901700"/>
          </a:xfrm>
        </p:spPr>
        <p:txBody>
          <a:bodyPr/>
          <a:lstStyle>
            <a:lvl1pPr>
              <a:defRPr kumimoji="0" sz="3600" b="1" i="0" u="none" baseline="0">
                <a:solidFill>
                  <a:schemeClr val="tx1">
                    <a:lumMod val="100000"/>
                  </a:schemeClr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8" name="03_***Tijdelijke aanduiding for tekst 3[PHJU] (JU-Free)">
            <a:extLst>
              <a:ext uri="{FF2B5EF4-FFF2-40B4-BE49-F238E27FC236}">
                <a16:creationId xmlns:a16="http://schemas.microsoft.com/office/drawing/2014/main" id="{AFE30B5B-BFEA-4A65-AF56-2457BF6706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752600"/>
            <a:ext cx="5041900" cy="4394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[Tekst]</a:t>
            </a:r>
          </a:p>
        </p:txBody>
      </p:sp>
      <p:sp>
        <p:nvSpPr>
          <p:cNvPr id="6" name="Rijkswaterstaat footer 4">
            <a:extLst>
              <a:ext uri="{FF2B5EF4-FFF2-40B4-BE49-F238E27FC236}">
                <a16:creationId xmlns:a16="http://schemas.microsoft.com/office/drawing/2014/main" id="{5D2CAC63-129D-485A-A163-B3B58EBFECFD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5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6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65354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1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[PHJU] (JU-Free)">
            <a:extLst>
              <a:ext uri="{FF2B5EF4-FFF2-40B4-BE49-F238E27FC236}">
                <a16:creationId xmlns:a16="http://schemas.microsoft.com/office/drawing/2014/main" id="{66585EC5-4175-42E9-B2BD-E03D1ACEC43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34800" cy="6172200"/>
          </a:xfrm>
          <a:custGeom>
            <a:avLst/>
            <a:gdLst>
              <a:gd name="connsiteX0" fmla="*/ 3911600 w 11734800"/>
              <a:gd name="connsiteY0" fmla="*/ 0 h 6172200"/>
              <a:gd name="connsiteX1" fmla="*/ 10820400 w 11734800"/>
              <a:gd name="connsiteY1" fmla="*/ 0 h 6172200"/>
              <a:gd name="connsiteX2" fmla="*/ 11734800 w 11734800"/>
              <a:gd name="connsiteY2" fmla="*/ 914494 h 6172200"/>
              <a:gd name="connsiteX3" fmla="*/ 11734800 w 11734800"/>
              <a:gd name="connsiteY3" fmla="*/ 915778 h 6172200"/>
              <a:gd name="connsiteX4" fmla="*/ 11734800 w 11734800"/>
              <a:gd name="connsiteY4" fmla="*/ 924763 h 6172200"/>
              <a:gd name="connsiteX5" fmla="*/ 11734800 w 11734800"/>
              <a:gd name="connsiteY5" fmla="*/ 949152 h 6172200"/>
              <a:gd name="connsiteX6" fmla="*/ 11734800 w 11734800"/>
              <a:gd name="connsiteY6" fmla="*/ 969529 h 6172200"/>
              <a:gd name="connsiteX7" fmla="*/ 11734800 w 11734800"/>
              <a:gd name="connsiteY7" fmla="*/ 996646 h 6172200"/>
              <a:gd name="connsiteX8" fmla="*/ 11734800 w 11734800"/>
              <a:gd name="connsiteY8" fmla="*/ 1031464 h 6172200"/>
              <a:gd name="connsiteX9" fmla="*/ 11734800 w 11734800"/>
              <a:gd name="connsiteY9" fmla="*/ 1074947 h 6172200"/>
              <a:gd name="connsiteX10" fmla="*/ 11734800 w 11734800"/>
              <a:gd name="connsiteY10" fmla="*/ 1128056 h 6172200"/>
              <a:gd name="connsiteX11" fmla="*/ 11734800 w 11734800"/>
              <a:gd name="connsiteY11" fmla="*/ 1191756 h 6172200"/>
              <a:gd name="connsiteX12" fmla="*/ 11734800 w 11734800"/>
              <a:gd name="connsiteY12" fmla="*/ 1267008 h 6172200"/>
              <a:gd name="connsiteX13" fmla="*/ 11734800 w 11734800"/>
              <a:gd name="connsiteY13" fmla="*/ 1354776 h 6172200"/>
              <a:gd name="connsiteX14" fmla="*/ 11734800 w 11734800"/>
              <a:gd name="connsiteY14" fmla="*/ 1456021 h 6172200"/>
              <a:gd name="connsiteX15" fmla="*/ 11734800 w 11734800"/>
              <a:gd name="connsiteY15" fmla="*/ 1571707 h 6172200"/>
              <a:gd name="connsiteX16" fmla="*/ 11734800 w 11734800"/>
              <a:gd name="connsiteY16" fmla="*/ 1702797 h 6172200"/>
              <a:gd name="connsiteX17" fmla="*/ 11734800 w 11734800"/>
              <a:gd name="connsiteY17" fmla="*/ 1850253 h 6172200"/>
              <a:gd name="connsiteX18" fmla="*/ 11734800 w 11734800"/>
              <a:gd name="connsiteY18" fmla="*/ 2015037 h 6172200"/>
              <a:gd name="connsiteX19" fmla="*/ 11734800 w 11734800"/>
              <a:gd name="connsiteY19" fmla="*/ 2198114 h 6172200"/>
              <a:gd name="connsiteX20" fmla="*/ 11734800 w 11734800"/>
              <a:gd name="connsiteY20" fmla="*/ 2400444 h 6172200"/>
              <a:gd name="connsiteX21" fmla="*/ 11734800 w 11734800"/>
              <a:gd name="connsiteY21" fmla="*/ 2622992 h 6172200"/>
              <a:gd name="connsiteX22" fmla="*/ 11734800 w 11734800"/>
              <a:gd name="connsiteY22" fmla="*/ 2866719 h 6172200"/>
              <a:gd name="connsiteX23" fmla="*/ 11734800 w 11734800"/>
              <a:gd name="connsiteY23" fmla="*/ 3132589 h 6172200"/>
              <a:gd name="connsiteX24" fmla="*/ 11734800 w 11734800"/>
              <a:gd name="connsiteY24" fmla="*/ 3421564 h 6172200"/>
              <a:gd name="connsiteX25" fmla="*/ 11734800 w 11734800"/>
              <a:gd name="connsiteY25" fmla="*/ 3734606 h 6172200"/>
              <a:gd name="connsiteX26" fmla="*/ 11734800 w 11734800"/>
              <a:gd name="connsiteY26" fmla="*/ 4072680 h 6172200"/>
              <a:gd name="connsiteX27" fmla="*/ 11734800 w 11734800"/>
              <a:gd name="connsiteY27" fmla="*/ 4436746 h 6172200"/>
              <a:gd name="connsiteX28" fmla="*/ 11734800 w 11734800"/>
              <a:gd name="connsiteY28" fmla="*/ 4827769 h 6172200"/>
              <a:gd name="connsiteX29" fmla="*/ 11734800 w 11734800"/>
              <a:gd name="connsiteY29" fmla="*/ 5246710 h 6172200"/>
              <a:gd name="connsiteX30" fmla="*/ 11734800 w 11734800"/>
              <a:gd name="connsiteY30" fmla="*/ 5694533 h 6172200"/>
              <a:gd name="connsiteX31" fmla="*/ 11734800 w 11734800"/>
              <a:gd name="connsiteY31" fmla="*/ 5929576 h 6172200"/>
              <a:gd name="connsiteX32" fmla="*/ 11734800 w 11734800"/>
              <a:gd name="connsiteY32" fmla="*/ 6172200 h 6172200"/>
              <a:gd name="connsiteX33" fmla="*/ 11731935 w 11734800"/>
              <a:gd name="connsiteY33" fmla="*/ 6172200 h 6172200"/>
              <a:gd name="connsiteX34" fmla="*/ 11711881 w 11734800"/>
              <a:gd name="connsiteY34" fmla="*/ 6172200 h 6172200"/>
              <a:gd name="connsiteX35" fmla="*/ 11657447 w 11734800"/>
              <a:gd name="connsiteY35" fmla="*/ 6172200 h 6172200"/>
              <a:gd name="connsiteX36" fmla="*/ 11611966 w 11734800"/>
              <a:gd name="connsiteY36" fmla="*/ 6172200 h 6172200"/>
              <a:gd name="connsiteX37" fmla="*/ 11551444 w 11734800"/>
              <a:gd name="connsiteY37" fmla="*/ 6172200 h 6172200"/>
              <a:gd name="connsiteX38" fmla="*/ 11473732 w 11734800"/>
              <a:gd name="connsiteY38" fmla="*/ 6172200 h 6172200"/>
              <a:gd name="connsiteX39" fmla="*/ 11376682 w 11734800"/>
              <a:gd name="connsiteY39" fmla="*/ 6172200 h 6172200"/>
              <a:gd name="connsiteX40" fmla="*/ 11258145 w 11734800"/>
              <a:gd name="connsiteY40" fmla="*/ 6172200 h 6172200"/>
              <a:gd name="connsiteX41" fmla="*/ 11115973 w 11734800"/>
              <a:gd name="connsiteY41" fmla="*/ 6172200 h 6172200"/>
              <a:gd name="connsiteX42" fmla="*/ 10948016 w 11734800"/>
              <a:gd name="connsiteY42" fmla="*/ 6172200 h 6172200"/>
              <a:gd name="connsiteX43" fmla="*/ 10752125 w 11734800"/>
              <a:gd name="connsiteY43" fmla="*/ 6172200 h 6172200"/>
              <a:gd name="connsiteX44" fmla="*/ 10526153 w 11734800"/>
              <a:gd name="connsiteY44" fmla="*/ 6172200 h 6172200"/>
              <a:gd name="connsiteX45" fmla="*/ 10267950 w 11734800"/>
              <a:gd name="connsiteY45" fmla="*/ 6172200 h 6172200"/>
              <a:gd name="connsiteX46" fmla="*/ 9975368 w 11734800"/>
              <a:gd name="connsiteY46" fmla="*/ 6172200 h 6172200"/>
              <a:gd name="connsiteX47" fmla="*/ 9646258 w 11734800"/>
              <a:gd name="connsiteY47" fmla="*/ 6172200 h 6172200"/>
              <a:gd name="connsiteX48" fmla="*/ 9278471 w 11734800"/>
              <a:gd name="connsiteY48" fmla="*/ 6172200 h 6172200"/>
              <a:gd name="connsiteX49" fmla="*/ 8869859 w 11734800"/>
              <a:gd name="connsiteY49" fmla="*/ 6172200 h 6172200"/>
              <a:gd name="connsiteX50" fmla="*/ 8418272 w 11734800"/>
              <a:gd name="connsiteY50" fmla="*/ 6172200 h 6172200"/>
              <a:gd name="connsiteX51" fmla="*/ 7921563 w 11734800"/>
              <a:gd name="connsiteY51" fmla="*/ 6172200 h 6172200"/>
              <a:gd name="connsiteX52" fmla="*/ 7377583 w 11734800"/>
              <a:gd name="connsiteY52" fmla="*/ 6172200 h 6172200"/>
              <a:gd name="connsiteX53" fmla="*/ 6784182 w 11734800"/>
              <a:gd name="connsiteY53" fmla="*/ 6172200 h 6172200"/>
              <a:gd name="connsiteX54" fmla="*/ 6139212 w 11734800"/>
              <a:gd name="connsiteY54" fmla="*/ 6172200 h 6172200"/>
              <a:gd name="connsiteX55" fmla="*/ 5440524 w 11734800"/>
              <a:gd name="connsiteY55" fmla="*/ 6172200 h 6172200"/>
              <a:gd name="connsiteX56" fmla="*/ 5070365 w 11734800"/>
              <a:gd name="connsiteY56" fmla="*/ 6172200 h 6172200"/>
              <a:gd name="connsiteX57" fmla="*/ 4685970 w 11734800"/>
              <a:gd name="connsiteY57" fmla="*/ 6172200 h 6172200"/>
              <a:gd name="connsiteX58" fmla="*/ 4287072 w 11734800"/>
              <a:gd name="connsiteY58" fmla="*/ 6172200 h 6172200"/>
              <a:gd name="connsiteX59" fmla="*/ 3873401 w 11734800"/>
              <a:gd name="connsiteY59" fmla="*/ 6172200 h 6172200"/>
              <a:gd name="connsiteX60" fmla="*/ 3444690 w 11734800"/>
              <a:gd name="connsiteY60" fmla="*/ 6172200 h 6172200"/>
              <a:gd name="connsiteX61" fmla="*/ 3000668 w 11734800"/>
              <a:gd name="connsiteY61" fmla="*/ 6172200 h 6172200"/>
              <a:gd name="connsiteX62" fmla="*/ 2541069 w 11734800"/>
              <a:gd name="connsiteY62" fmla="*/ 6172200 h 6172200"/>
              <a:gd name="connsiteX63" fmla="*/ 2065623 w 11734800"/>
              <a:gd name="connsiteY63" fmla="*/ 6172200 h 6172200"/>
              <a:gd name="connsiteX64" fmla="*/ 1574062 w 11734800"/>
              <a:gd name="connsiteY64" fmla="*/ 6172200 h 6172200"/>
              <a:gd name="connsiteX65" fmla="*/ 1066117 w 11734800"/>
              <a:gd name="connsiteY65" fmla="*/ 6172200 h 6172200"/>
              <a:gd name="connsiteX66" fmla="*/ 541519 w 11734800"/>
              <a:gd name="connsiteY66" fmla="*/ 6172200 h 6172200"/>
              <a:gd name="connsiteX67" fmla="*/ 0 w 11734800"/>
              <a:gd name="connsiteY67" fmla="*/ 6172200 h 6172200"/>
              <a:gd name="connsiteX68" fmla="*/ 0 w 11734800"/>
              <a:gd name="connsiteY68" fmla="*/ 6171482 h 6172200"/>
              <a:gd name="connsiteX69" fmla="*/ 0 w 11734800"/>
              <a:gd name="connsiteY69" fmla="*/ 6166452 h 6172200"/>
              <a:gd name="connsiteX70" fmla="*/ 0 w 11734800"/>
              <a:gd name="connsiteY70" fmla="*/ 6152800 h 6172200"/>
              <a:gd name="connsiteX71" fmla="*/ 0 w 11734800"/>
              <a:gd name="connsiteY71" fmla="*/ 6126214 h 6172200"/>
              <a:gd name="connsiteX72" fmla="*/ 0 w 11734800"/>
              <a:gd name="connsiteY72" fmla="*/ 6082383 h 6172200"/>
              <a:gd name="connsiteX73" fmla="*/ 0 w 11734800"/>
              <a:gd name="connsiteY73" fmla="*/ 6016996 h 6172200"/>
              <a:gd name="connsiteX74" fmla="*/ 0 w 11734800"/>
              <a:gd name="connsiteY74" fmla="*/ 5974872 h 6172200"/>
              <a:gd name="connsiteX75" fmla="*/ 0 w 11734800"/>
              <a:gd name="connsiteY75" fmla="*/ 5925741 h 6172200"/>
              <a:gd name="connsiteX76" fmla="*/ 0 w 11734800"/>
              <a:gd name="connsiteY76" fmla="*/ 5869067 h 6172200"/>
              <a:gd name="connsiteX77" fmla="*/ 0 w 11734800"/>
              <a:gd name="connsiteY77" fmla="*/ 5804308 h 6172200"/>
              <a:gd name="connsiteX78" fmla="*/ 0 w 11734800"/>
              <a:gd name="connsiteY78" fmla="*/ 5730928 h 6172200"/>
              <a:gd name="connsiteX79" fmla="*/ 0 w 11734800"/>
              <a:gd name="connsiteY79" fmla="*/ 5648386 h 6172200"/>
              <a:gd name="connsiteX80" fmla="*/ 0 w 11734800"/>
              <a:gd name="connsiteY80" fmla="*/ 5556143 h 6172200"/>
              <a:gd name="connsiteX81" fmla="*/ 0 w 11734800"/>
              <a:gd name="connsiteY81" fmla="*/ 5453662 h 6172200"/>
              <a:gd name="connsiteX82" fmla="*/ 0 w 11734800"/>
              <a:gd name="connsiteY82" fmla="*/ 5340402 h 6172200"/>
              <a:gd name="connsiteX83" fmla="*/ 0 w 11734800"/>
              <a:gd name="connsiteY83" fmla="*/ 5215825 h 6172200"/>
              <a:gd name="connsiteX84" fmla="*/ 0 w 11734800"/>
              <a:gd name="connsiteY84" fmla="*/ 5079393 h 6172200"/>
              <a:gd name="connsiteX85" fmla="*/ 0 w 11734800"/>
              <a:gd name="connsiteY85" fmla="*/ 4930566 h 6172200"/>
              <a:gd name="connsiteX86" fmla="*/ 0 w 11734800"/>
              <a:gd name="connsiteY86" fmla="*/ 4768805 h 6172200"/>
              <a:gd name="connsiteX87" fmla="*/ 0 w 11734800"/>
              <a:gd name="connsiteY87" fmla="*/ 4593571 h 6172200"/>
              <a:gd name="connsiteX88" fmla="*/ 0 w 11734800"/>
              <a:gd name="connsiteY88" fmla="*/ 4404326 h 6172200"/>
              <a:gd name="connsiteX89" fmla="*/ 0 w 11734800"/>
              <a:gd name="connsiteY89" fmla="*/ 4200530 h 6172200"/>
              <a:gd name="connsiteX90" fmla="*/ 0 w 11734800"/>
              <a:gd name="connsiteY90" fmla="*/ 3981646 h 6172200"/>
              <a:gd name="connsiteX91" fmla="*/ 0 w 11734800"/>
              <a:gd name="connsiteY91" fmla="*/ 3747132 h 6172200"/>
              <a:gd name="connsiteX92" fmla="*/ 0 w 11734800"/>
              <a:gd name="connsiteY92" fmla="*/ 3496452 h 6172200"/>
              <a:gd name="connsiteX93" fmla="*/ 0 w 11734800"/>
              <a:gd name="connsiteY93" fmla="*/ 3229066 h 6172200"/>
              <a:gd name="connsiteX94" fmla="*/ 0 w 11734800"/>
              <a:gd name="connsiteY94" fmla="*/ 3086100 h 6172200"/>
              <a:gd name="connsiteX95" fmla="*/ 2997200 w 11734800"/>
              <a:gd name="connsiteY95" fmla="*/ 3086100 h 6172200"/>
              <a:gd name="connsiteX96" fmla="*/ 3911600 w 11734800"/>
              <a:gd name="connsiteY96" fmla="*/ 2171700 h 6172200"/>
              <a:gd name="connsiteX97" fmla="*/ 3911600 w 11734800"/>
              <a:gd name="connsiteY97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1734800" h="6172200">
                <a:moveTo>
                  <a:pt x="3911600" y="0"/>
                </a:moveTo>
                <a:lnTo>
                  <a:pt x="10820400" y="0"/>
                </a:lnTo>
                <a:cubicBezTo>
                  <a:pt x="11325225" y="0"/>
                  <a:pt x="11734800" y="409300"/>
                  <a:pt x="11734800" y="914494"/>
                </a:cubicBezTo>
                <a:lnTo>
                  <a:pt x="11734800" y="915778"/>
                </a:lnTo>
                <a:lnTo>
                  <a:pt x="11734800" y="924763"/>
                </a:lnTo>
                <a:lnTo>
                  <a:pt x="11734800" y="949152"/>
                </a:lnTo>
                <a:lnTo>
                  <a:pt x="11734800" y="969529"/>
                </a:lnTo>
                <a:lnTo>
                  <a:pt x="11734800" y="996646"/>
                </a:lnTo>
                <a:lnTo>
                  <a:pt x="11734800" y="1031464"/>
                </a:lnTo>
                <a:lnTo>
                  <a:pt x="11734800" y="1074947"/>
                </a:lnTo>
                <a:lnTo>
                  <a:pt x="11734800" y="1128056"/>
                </a:lnTo>
                <a:lnTo>
                  <a:pt x="11734800" y="1191756"/>
                </a:lnTo>
                <a:lnTo>
                  <a:pt x="11734800" y="1267008"/>
                </a:lnTo>
                <a:lnTo>
                  <a:pt x="11734800" y="1354776"/>
                </a:lnTo>
                <a:lnTo>
                  <a:pt x="11734800" y="1456021"/>
                </a:lnTo>
                <a:lnTo>
                  <a:pt x="11734800" y="1571707"/>
                </a:lnTo>
                <a:lnTo>
                  <a:pt x="11734800" y="1702797"/>
                </a:lnTo>
                <a:lnTo>
                  <a:pt x="11734800" y="1850253"/>
                </a:lnTo>
                <a:lnTo>
                  <a:pt x="11734800" y="2015037"/>
                </a:lnTo>
                <a:lnTo>
                  <a:pt x="11734800" y="2198114"/>
                </a:lnTo>
                <a:lnTo>
                  <a:pt x="11734800" y="2400444"/>
                </a:lnTo>
                <a:lnTo>
                  <a:pt x="11734800" y="2622992"/>
                </a:lnTo>
                <a:lnTo>
                  <a:pt x="11734800" y="2866719"/>
                </a:lnTo>
                <a:lnTo>
                  <a:pt x="11734800" y="3132589"/>
                </a:lnTo>
                <a:lnTo>
                  <a:pt x="11734800" y="3421564"/>
                </a:lnTo>
                <a:lnTo>
                  <a:pt x="11734800" y="3734606"/>
                </a:lnTo>
                <a:lnTo>
                  <a:pt x="11734800" y="4072680"/>
                </a:lnTo>
                <a:lnTo>
                  <a:pt x="11734800" y="4436746"/>
                </a:lnTo>
                <a:lnTo>
                  <a:pt x="11734800" y="4827769"/>
                </a:lnTo>
                <a:lnTo>
                  <a:pt x="11734800" y="5246710"/>
                </a:lnTo>
                <a:lnTo>
                  <a:pt x="11734800" y="5694533"/>
                </a:lnTo>
                <a:lnTo>
                  <a:pt x="11734800" y="5929576"/>
                </a:lnTo>
                <a:lnTo>
                  <a:pt x="11734800" y="6172200"/>
                </a:lnTo>
                <a:lnTo>
                  <a:pt x="11731935" y="6172200"/>
                </a:lnTo>
                <a:lnTo>
                  <a:pt x="11711881" y="6172200"/>
                </a:lnTo>
                <a:lnTo>
                  <a:pt x="11657447" y="6172200"/>
                </a:lnTo>
                <a:lnTo>
                  <a:pt x="11611966" y="6172200"/>
                </a:lnTo>
                <a:lnTo>
                  <a:pt x="11551444" y="6172200"/>
                </a:lnTo>
                <a:lnTo>
                  <a:pt x="11473732" y="6172200"/>
                </a:lnTo>
                <a:lnTo>
                  <a:pt x="11376682" y="6172200"/>
                </a:lnTo>
                <a:lnTo>
                  <a:pt x="11258145" y="6172200"/>
                </a:lnTo>
                <a:lnTo>
                  <a:pt x="11115973" y="6172200"/>
                </a:lnTo>
                <a:lnTo>
                  <a:pt x="10948016" y="6172200"/>
                </a:lnTo>
                <a:lnTo>
                  <a:pt x="10752125" y="6172200"/>
                </a:lnTo>
                <a:lnTo>
                  <a:pt x="10526153" y="6172200"/>
                </a:lnTo>
                <a:lnTo>
                  <a:pt x="10267950" y="6172200"/>
                </a:lnTo>
                <a:lnTo>
                  <a:pt x="9975368" y="6172200"/>
                </a:lnTo>
                <a:lnTo>
                  <a:pt x="9646258" y="6172200"/>
                </a:lnTo>
                <a:lnTo>
                  <a:pt x="9278471" y="6172200"/>
                </a:lnTo>
                <a:lnTo>
                  <a:pt x="8869859" y="6172200"/>
                </a:lnTo>
                <a:lnTo>
                  <a:pt x="8418272" y="6172200"/>
                </a:lnTo>
                <a:lnTo>
                  <a:pt x="7921563" y="6172200"/>
                </a:lnTo>
                <a:lnTo>
                  <a:pt x="7377583" y="6172200"/>
                </a:lnTo>
                <a:lnTo>
                  <a:pt x="6784182" y="6172200"/>
                </a:lnTo>
                <a:lnTo>
                  <a:pt x="6139212" y="6172200"/>
                </a:lnTo>
                <a:lnTo>
                  <a:pt x="5440524" y="6172200"/>
                </a:lnTo>
                <a:lnTo>
                  <a:pt x="5070365" y="6172200"/>
                </a:lnTo>
                <a:lnTo>
                  <a:pt x="4685970" y="6172200"/>
                </a:lnTo>
                <a:lnTo>
                  <a:pt x="4287072" y="6172200"/>
                </a:lnTo>
                <a:lnTo>
                  <a:pt x="3873401" y="6172200"/>
                </a:lnTo>
                <a:lnTo>
                  <a:pt x="3444690" y="6172200"/>
                </a:lnTo>
                <a:lnTo>
                  <a:pt x="3000668" y="6172200"/>
                </a:lnTo>
                <a:lnTo>
                  <a:pt x="2541069" y="6172200"/>
                </a:lnTo>
                <a:lnTo>
                  <a:pt x="2065623" y="6172200"/>
                </a:lnTo>
                <a:lnTo>
                  <a:pt x="1574062" y="6172200"/>
                </a:lnTo>
                <a:lnTo>
                  <a:pt x="1066117" y="6172200"/>
                </a:lnTo>
                <a:lnTo>
                  <a:pt x="541519" y="6172200"/>
                </a:lnTo>
                <a:lnTo>
                  <a:pt x="0" y="6172200"/>
                </a:lnTo>
                <a:lnTo>
                  <a:pt x="0" y="6171482"/>
                </a:lnTo>
                <a:lnTo>
                  <a:pt x="0" y="6166452"/>
                </a:lnTo>
                <a:lnTo>
                  <a:pt x="0" y="6152800"/>
                </a:lnTo>
                <a:lnTo>
                  <a:pt x="0" y="6126214"/>
                </a:lnTo>
                <a:lnTo>
                  <a:pt x="0" y="6082383"/>
                </a:lnTo>
                <a:lnTo>
                  <a:pt x="0" y="6016996"/>
                </a:lnTo>
                <a:lnTo>
                  <a:pt x="0" y="5974872"/>
                </a:lnTo>
                <a:lnTo>
                  <a:pt x="0" y="5925741"/>
                </a:lnTo>
                <a:lnTo>
                  <a:pt x="0" y="5869067"/>
                </a:lnTo>
                <a:lnTo>
                  <a:pt x="0" y="5804308"/>
                </a:lnTo>
                <a:lnTo>
                  <a:pt x="0" y="5730928"/>
                </a:lnTo>
                <a:lnTo>
                  <a:pt x="0" y="5648386"/>
                </a:lnTo>
                <a:lnTo>
                  <a:pt x="0" y="5556143"/>
                </a:lnTo>
                <a:lnTo>
                  <a:pt x="0" y="5453662"/>
                </a:lnTo>
                <a:lnTo>
                  <a:pt x="0" y="5340402"/>
                </a:lnTo>
                <a:lnTo>
                  <a:pt x="0" y="5215825"/>
                </a:lnTo>
                <a:lnTo>
                  <a:pt x="0" y="5079393"/>
                </a:lnTo>
                <a:lnTo>
                  <a:pt x="0" y="4930566"/>
                </a:lnTo>
                <a:lnTo>
                  <a:pt x="0" y="4768805"/>
                </a:lnTo>
                <a:lnTo>
                  <a:pt x="0" y="4593571"/>
                </a:lnTo>
                <a:lnTo>
                  <a:pt x="0" y="4404326"/>
                </a:lnTo>
                <a:lnTo>
                  <a:pt x="0" y="4200530"/>
                </a:lnTo>
                <a:lnTo>
                  <a:pt x="0" y="3981646"/>
                </a:lnTo>
                <a:lnTo>
                  <a:pt x="0" y="3747132"/>
                </a:lnTo>
                <a:lnTo>
                  <a:pt x="0" y="3496452"/>
                </a:lnTo>
                <a:lnTo>
                  <a:pt x="0" y="3229066"/>
                </a:lnTo>
                <a:lnTo>
                  <a:pt x="0" y="3086100"/>
                </a:lnTo>
                <a:cubicBezTo>
                  <a:pt x="2997200" y="3086100"/>
                  <a:pt x="2997200" y="3086100"/>
                  <a:pt x="2997200" y="3086100"/>
                </a:cubicBezTo>
                <a:cubicBezTo>
                  <a:pt x="3502025" y="3086100"/>
                  <a:pt x="3911600" y="2676525"/>
                  <a:pt x="3911600" y="2171700"/>
                </a:cubicBezTo>
                <a:cubicBezTo>
                  <a:pt x="3911600" y="0"/>
                  <a:pt x="3911600" y="0"/>
                  <a:pt x="3911600" y="0"/>
                </a:cubicBez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104F0E72-0F26-4CAA-B11C-D7A81540A8A3}"/>
              </a:ext>
            </a:extLst>
          </p:cNvPr>
          <p:cNvSpPr>
            <a:spLocks noSelect="1"/>
          </p:cNvSpPr>
          <p:nvPr userDrawn="1"/>
        </p:nvSpPr>
        <p:spPr bwMode="ltGray">
          <a:xfrm>
            <a:off x="228600" y="228600"/>
            <a:ext cx="3911600" cy="3086100"/>
          </a:xfrm>
          <a:custGeom>
            <a:avLst/>
            <a:gdLst>
              <a:gd name="T0" fmla="*/ 0 w 12320"/>
              <a:gd name="T1" fmla="*/ 0 h 9720"/>
              <a:gd name="T2" fmla="*/ 0 w 12320"/>
              <a:gd name="T3" fmla="*/ 9720 h 9720"/>
              <a:gd name="T4" fmla="*/ 9440 w 12320"/>
              <a:gd name="T5" fmla="*/ 9720 h 9720"/>
              <a:gd name="T6" fmla="*/ 12320 w 12320"/>
              <a:gd name="T7" fmla="*/ 6840 h 9720"/>
              <a:gd name="T8" fmla="*/ 12320 w 12320"/>
              <a:gd name="T9" fmla="*/ 0 h 9720"/>
              <a:gd name="T10" fmla="*/ 0 w 12320"/>
              <a:gd name="T11" fmla="*/ 0 h 9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0" h="9720">
                <a:moveTo>
                  <a:pt x="0" y="0"/>
                </a:moveTo>
                <a:cubicBezTo>
                  <a:pt x="0" y="9720"/>
                  <a:pt x="0" y="9720"/>
                  <a:pt x="0" y="9720"/>
                </a:cubicBezTo>
                <a:cubicBezTo>
                  <a:pt x="9440" y="9720"/>
                  <a:pt x="9440" y="9720"/>
                  <a:pt x="9440" y="9720"/>
                </a:cubicBezTo>
                <a:cubicBezTo>
                  <a:pt x="11030" y="9720"/>
                  <a:pt x="12320" y="8430"/>
                  <a:pt x="12320" y="6840"/>
                </a:cubicBezTo>
                <a:cubicBezTo>
                  <a:pt x="12320" y="0"/>
                  <a:pt x="12320" y="0"/>
                  <a:pt x="1232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54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596900"/>
            <a:ext cx="2908300" cy="355600"/>
          </a:xfrm>
        </p:spPr>
        <p:txBody>
          <a:bodyPr/>
          <a:lstStyle>
            <a:lvl1pPr>
              <a:defRPr kumimoji="0" sz="2700" b="1" i="0" u="none" baseline="0">
                <a:solidFill>
                  <a:schemeClr val="bg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939800"/>
            <a:ext cx="2908300" cy="2057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8" name="Rijkswaterstaat footer 5">
            <a:extLst>
              <a:ext uri="{FF2B5EF4-FFF2-40B4-BE49-F238E27FC236}">
                <a16:creationId xmlns:a16="http://schemas.microsoft.com/office/drawing/2014/main" id="{82F20D1A-4996-4B05-9156-0E513396B6C3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365904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2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[PHJU] (JU-Free)">
            <a:extLst>
              <a:ext uri="{FF2B5EF4-FFF2-40B4-BE49-F238E27FC236}">
                <a16:creationId xmlns:a16="http://schemas.microsoft.com/office/drawing/2014/main" id="{B717F48C-AF1C-4707-9D1F-1CFEB92F852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34800" cy="6170613"/>
          </a:xfrm>
          <a:custGeom>
            <a:avLst/>
            <a:gdLst>
              <a:gd name="connsiteX0" fmla="*/ 0 w 11734800"/>
              <a:gd name="connsiteY0" fmla="*/ 0 h 6170613"/>
              <a:gd name="connsiteX1" fmla="*/ 10820400 w 11734800"/>
              <a:gd name="connsiteY1" fmla="*/ 0 h 6170613"/>
              <a:gd name="connsiteX2" fmla="*/ 11734800 w 11734800"/>
              <a:gd name="connsiteY2" fmla="*/ 914259 h 6170613"/>
              <a:gd name="connsiteX3" fmla="*/ 11734800 w 11734800"/>
              <a:gd name="connsiteY3" fmla="*/ 918071 h 6170613"/>
              <a:gd name="connsiteX4" fmla="*/ 11734800 w 11734800"/>
              <a:gd name="connsiteY4" fmla="*/ 927125 h 6170613"/>
              <a:gd name="connsiteX5" fmla="*/ 11734800 w 11734800"/>
              <a:gd name="connsiteY5" fmla="*/ 944755 h 6170613"/>
              <a:gd name="connsiteX6" fmla="*/ 11734800 w 11734800"/>
              <a:gd name="connsiteY6" fmla="*/ 973821 h 6170613"/>
              <a:gd name="connsiteX7" fmla="*/ 11734800 w 11734800"/>
              <a:gd name="connsiteY7" fmla="*/ 1017182 h 6170613"/>
              <a:gd name="connsiteX8" fmla="*/ 11734800 w 11734800"/>
              <a:gd name="connsiteY8" fmla="*/ 1077697 h 6170613"/>
              <a:gd name="connsiteX9" fmla="*/ 11734800 w 11734800"/>
              <a:gd name="connsiteY9" fmla="*/ 1158225 h 6170613"/>
              <a:gd name="connsiteX10" fmla="*/ 11734800 w 11734800"/>
              <a:gd name="connsiteY10" fmla="*/ 1261624 h 6170613"/>
              <a:gd name="connsiteX11" fmla="*/ 11734800 w 11734800"/>
              <a:gd name="connsiteY11" fmla="*/ 1390754 h 6170613"/>
              <a:gd name="connsiteX12" fmla="*/ 11734800 w 11734800"/>
              <a:gd name="connsiteY12" fmla="*/ 1465862 h 6170613"/>
              <a:gd name="connsiteX13" fmla="*/ 11734800 w 11734800"/>
              <a:gd name="connsiteY13" fmla="*/ 1548474 h 6170613"/>
              <a:gd name="connsiteX14" fmla="*/ 11734800 w 11734800"/>
              <a:gd name="connsiteY14" fmla="*/ 1638948 h 6170613"/>
              <a:gd name="connsiteX15" fmla="*/ 11734800 w 11734800"/>
              <a:gd name="connsiteY15" fmla="*/ 1737642 h 6170613"/>
              <a:gd name="connsiteX16" fmla="*/ 11734800 w 11734800"/>
              <a:gd name="connsiteY16" fmla="*/ 1844913 h 6170613"/>
              <a:gd name="connsiteX17" fmla="*/ 11734800 w 11734800"/>
              <a:gd name="connsiteY17" fmla="*/ 1961118 h 6170613"/>
              <a:gd name="connsiteX18" fmla="*/ 11734800 w 11734800"/>
              <a:gd name="connsiteY18" fmla="*/ 2086615 h 6170613"/>
              <a:gd name="connsiteX19" fmla="*/ 11734800 w 11734800"/>
              <a:gd name="connsiteY19" fmla="*/ 2221761 h 6170613"/>
              <a:gd name="connsiteX20" fmla="*/ 11734800 w 11734800"/>
              <a:gd name="connsiteY20" fmla="*/ 2366913 h 6170613"/>
              <a:gd name="connsiteX21" fmla="*/ 11734800 w 11734800"/>
              <a:gd name="connsiteY21" fmla="*/ 2522429 h 6170613"/>
              <a:gd name="connsiteX22" fmla="*/ 11734800 w 11734800"/>
              <a:gd name="connsiteY22" fmla="*/ 2688667 h 6170613"/>
              <a:gd name="connsiteX23" fmla="*/ 11734800 w 11734800"/>
              <a:gd name="connsiteY23" fmla="*/ 2865982 h 6170613"/>
              <a:gd name="connsiteX24" fmla="*/ 11734800 w 11734800"/>
              <a:gd name="connsiteY24" fmla="*/ 3086100 h 6170613"/>
              <a:gd name="connsiteX25" fmla="*/ 8737600 w 11734800"/>
              <a:gd name="connsiteY25" fmla="*/ 3086100 h 6170613"/>
              <a:gd name="connsiteX26" fmla="*/ 7823200 w 11734800"/>
              <a:gd name="connsiteY26" fmla="*/ 4000500 h 6170613"/>
              <a:gd name="connsiteX27" fmla="*/ 7823200 w 11734800"/>
              <a:gd name="connsiteY27" fmla="*/ 6167959 h 6170613"/>
              <a:gd name="connsiteX28" fmla="*/ 7823200 w 11734800"/>
              <a:gd name="connsiteY28" fmla="*/ 6170613 h 6170613"/>
              <a:gd name="connsiteX29" fmla="*/ 7377583 w 11734800"/>
              <a:gd name="connsiteY29" fmla="*/ 6170613 h 6170613"/>
              <a:gd name="connsiteX30" fmla="*/ 7050014 w 11734800"/>
              <a:gd name="connsiteY30" fmla="*/ 6170613 h 6170613"/>
              <a:gd name="connsiteX31" fmla="*/ 6706425 w 11734800"/>
              <a:gd name="connsiteY31" fmla="*/ 6170613 h 6170613"/>
              <a:gd name="connsiteX32" fmla="*/ 6346435 w 11734800"/>
              <a:gd name="connsiteY32" fmla="*/ 6170613 h 6170613"/>
              <a:gd name="connsiteX33" fmla="*/ 5969660 w 11734800"/>
              <a:gd name="connsiteY33" fmla="*/ 6170613 h 6170613"/>
              <a:gd name="connsiteX34" fmla="*/ 5575719 w 11734800"/>
              <a:gd name="connsiteY34" fmla="*/ 6170613 h 6170613"/>
              <a:gd name="connsiteX35" fmla="*/ 5164229 w 11734800"/>
              <a:gd name="connsiteY35" fmla="*/ 6170613 h 6170613"/>
              <a:gd name="connsiteX36" fmla="*/ 4734808 w 11734800"/>
              <a:gd name="connsiteY36" fmla="*/ 6170613 h 6170613"/>
              <a:gd name="connsiteX37" fmla="*/ 4287072 w 11734800"/>
              <a:gd name="connsiteY37" fmla="*/ 6170613 h 6170613"/>
              <a:gd name="connsiteX38" fmla="*/ 3820641 w 11734800"/>
              <a:gd name="connsiteY38" fmla="*/ 6170613 h 6170613"/>
              <a:gd name="connsiteX39" fmla="*/ 3335130 w 11734800"/>
              <a:gd name="connsiteY39" fmla="*/ 6170613 h 6170613"/>
              <a:gd name="connsiteX40" fmla="*/ 2830159 w 11734800"/>
              <a:gd name="connsiteY40" fmla="*/ 6170613 h 6170613"/>
              <a:gd name="connsiteX41" fmla="*/ 2305344 w 11734800"/>
              <a:gd name="connsiteY41" fmla="*/ 6170613 h 6170613"/>
              <a:gd name="connsiteX42" fmla="*/ 1760303 w 11734800"/>
              <a:gd name="connsiteY42" fmla="*/ 6170613 h 6170613"/>
              <a:gd name="connsiteX43" fmla="*/ 1194654 w 11734800"/>
              <a:gd name="connsiteY43" fmla="*/ 6170613 h 6170613"/>
              <a:gd name="connsiteX44" fmla="*/ 608014 w 11734800"/>
              <a:gd name="connsiteY44" fmla="*/ 6170613 h 6170613"/>
              <a:gd name="connsiteX45" fmla="*/ 0 w 11734800"/>
              <a:gd name="connsiteY45" fmla="*/ 6170613 h 6170613"/>
              <a:gd name="connsiteX46" fmla="*/ 0 w 11734800"/>
              <a:gd name="connsiteY46" fmla="*/ 6169107 h 6170613"/>
              <a:gd name="connsiteX47" fmla="*/ 0 w 11734800"/>
              <a:gd name="connsiteY47" fmla="*/ 6158561 h 6170613"/>
              <a:gd name="connsiteX48" fmla="*/ 0 w 11734800"/>
              <a:gd name="connsiteY48" fmla="*/ 6129938 h 6170613"/>
              <a:gd name="connsiteX49" fmla="*/ 0 w 11734800"/>
              <a:gd name="connsiteY49" fmla="*/ 6106022 h 6170613"/>
              <a:gd name="connsiteX50" fmla="*/ 0 w 11734800"/>
              <a:gd name="connsiteY50" fmla="*/ 6074197 h 6170613"/>
              <a:gd name="connsiteX51" fmla="*/ 0 w 11734800"/>
              <a:gd name="connsiteY51" fmla="*/ 6033334 h 6170613"/>
              <a:gd name="connsiteX52" fmla="*/ 0 w 11734800"/>
              <a:gd name="connsiteY52" fmla="*/ 5982301 h 6170613"/>
              <a:gd name="connsiteX53" fmla="*/ 0 w 11734800"/>
              <a:gd name="connsiteY53" fmla="*/ 5919970 h 6170613"/>
              <a:gd name="connsiteX54" fmla="*/ 0 w 11734800"/>
              <a:gd name="connsiteY54" fmla="*/ 5845210 h 6170613"/>
              <a:gd name="connsiteX55" fmla="*/ 0 w 11734800"/>
              <a:gd name="connsiteY55" fmla="*/ 5756891 h 6170613"/>
              <a:gd name="connsiteX56" fmla="*/ 0 w 11734800"/>
              <a:gd name="connsiteY56" fmla="*/ 5653885 h 6170613"/>
              <a:gd name="connsiteX57" fmla="*/ 0 w 11734800"/>
              <a:gd name="connsiteY57" fmla="*/ 5535060 h 6170613"/>
              <a:gd name="connsiteX58" fmla="*/ 0 w 11734800"/>
              <a:gd name="connsiteY58" fmla="*/ 5399287 h 6170613"/>
              <a:gd name="connsiteX59" fmla="*/ 0 w 11734800"/>
              <a:gd name="connsiteY59" fmla="*/ 5245436 h 6170613"/>
              <a:gd name="connsiteX60" fmla="*/ 0 w 11734800"/>
              <a:gd name="connsiteY60" fmla="*/ 5072377 h 6170613"/>
              <a:gd name="connsiteX61" fmla="*/ 0 w 11734800"/>
              <a:gd name="connsiteY61" fmla="*/ 4878980 h 6170613"/>
              <a:gd name="connsiteX62" fmla="*/ 0 w 11734800"/>
              <a:gd name="connsiteY62" fmla="*/ 4664116 h 6170613"/>
              <a:gd name="connsiteX63" fmla="*/ 0 w 11734800"/>
              <a:gd name="connsiteY63" fmla="*/ 4426654 h 6170613"/>
              <a:gd name="connsiteX64" fmla="*/ 0 w 11734800"/>
              <a:gd name="connsiteY64" fmla="*/ 4165465 h 6170613"/>
              <a:gd name="connsiteX65" fmla="*/ 0 w 11734800"/>
              <a:gd name="connsiteY65" fmla="*/ 3879419 h 6170613"/>
              <a:gd name="connsiteX66" fmla="*/ 0 w 11734800"/>
              <a:gd name="connsiteY66" fmla="*/ 3567386 h 6170613"/>
              <a:gd name="connsiteX67" fmla="*/ 0 w 11734800"/>
              <a:gd name="connsiteY67" fmla="*/ 3228236 h 6170613"/>
              <a:gd name="connsiteX68" fmla="*/ 0 w 11734800"/>
              <a:gd name="connsiteY68" fmla="*/ 2860839 h 6170613"/>
              <a:gd name="connsiteX69" fmla="*/ 0 w 11734800"/>
              <a:gd name="connsiteY69" fmla="*/ 2666194 h 6170613"/>
              <a:gd name="connsiteX70" fmla="*/ 0 w 11734800"/>
              <a:gd name="connsiteY70" fmla="*/ 2464065 h 6170613"/>
              <a:gd name="connsiteX71" fmla="*/ 0 w 11734800"/>
              <a:gd name="connsiteY71" fmla="*/ 2254309 h 6170613"/>
              <a:gd name="connsiteX72" fmla="*/ 0 w 11734800"/>
              <a:gd name="connsiteY72" fmla="*/ 2036785 h 6170613"/>
              <a:gd name="connsiteX73" fmla="*/ 0 w 11734800"/>
              <a:gd name="connsiteY73" fmla="*/ 1811351 h 6170613"/>
              <a:gd name="connsiteX74" fmla="*/ 0 w 11734800"/>
              <a:gd name="connsiteY74" fmla="*/ 1577868 h 6170613"/>
              <a:gd name="connsiteX75" fmla="*/ 0 w 11734800"/>
              <a:gd name="connsiteY75" fmla="*/ 1336193 h 6170613"/>
              <a:gd name="connsiteX76" fmla="*/ 0 w 11734800"/>
              <a:gd name="connsiteY76" fmla="*/ 1086185 h 6170613"/>
              <a:gd name="connsiteX77" fmla="*/ 0 w 11734800"/>
              <a:gd name="connsiteY77" fmla="*/ 827703 h 6170613"/>
              <a:gd name="connsiteX78" fmla="*/ 0 w 11734800"/>
              <a:gd name="connsiteY78" fmla="*/ 560605 h 6170613"/>
              <a:gd name="connsiteX79" fmla="*/ 0 w 11734800"/>
              <a:gd name="connsiteY79" fmla="*/ 284752 h 617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34800" h="6170613">
                <a:moveTo>
                  <a:pt x="0" y="0"/>
                </a:moveTo>
                <a:lnTo>
                  <a:pt x="10820400" y="0"/>
                </a:lnTo>
                <a:cubicBezTo>
                  <a:pt x="11325542" y="0"/>
                  <a:pt x="11734800" y="409195"/>
                  <a:pt x="11734800" y="914259"/>
                </a:cubicBezTo>
                <a:lnTo>
                  <a:pt x="11734800" y="918071"/>
                </a:lnTo>
                <a:lnTo>
                  <a:pt x="11734800" y="927125"/>
                </a:lnTo>
                <a:lnTo>
                  <a:pt x="11734800" y="944755"/>
                </a:lnTo>
                <a:lnTo>
                  <a:pt x="11734800" y="973821"/>
                </a:lnTo>
                <a:lnTo>
                  <a:pt x="11734800" y="1017182"/>
                </a:lnTo>
                <a:lnTo>
                  <a:pt x="11734800" y="1077697"/>
                </a:lnTo>
                <a:lnTo>
                  <a:pt x="11734800" y="1158225"/>
                </a:lnTo>
                <a:lnTo>
                  <a:pt x="11734800" y="1261624"/>
                </a:lnTo>
                <a:lnTo>
                  <a:pt x="11734800" y="1390754"/>
                </a:lnTo>
                <a:lnTo>
                  <a:pt x="11734800" y="1465862"/>
                </a:lnTo>
                <a:lnTo>
                  <a:pt x="11734800" y="1548474"/>
                </a:lnTo>
                <a:lnTo>
                  <a:pt x="11734800" y="1638948"/>
                </a:lnTo>
                <a:lnTo>
                  <a:pt x="11734800" y="1737642"/>
                </a:lnTo>
                <a:lnTo>
                  <a:pt x="11734800" y="1844913"/>
                </a:lnTo>
                <a:lnTo>
                  <a:pt x="11734800" y="1961118"/>
                </a:lnTo>
                <a:lnTo>
                  <a:pt x="11734800" y="2086615"/>
                </a:lnTo>
                <a:lnTo>
                  <a:pt x="11734800" y="2221761"/>
                </a:lnTo>
                <a:lnTo>
                  <a:pt x="11734800" y="2366913"/>
                </a:lnTo>
                <a:lnTo>
                  <a:pt x="11734800" y="2522429"/>
                </a:lnTo>
                <a:lnTo>
                  <a:pt x="11734800" y="2688667"/>
                </a:lnTo>
                <a:lnTo>
                  <a:pt x="11734800" y="2865982"/>
                </a:lnTo>
                <a:lnTo>
                  <a:pt x="11734800" y="3086100"/>
                </a:lnTo>
                <a:lnTo>
                  <a:pt x="8737600" y="3086100"/>
                </a:lnTo>
                <a:cubicBezTo>
                  <a:pt x="8232458" y="3086100"/>
                  <a:pt x="7823200" y="3495675"/>
                  <a:pt x="7823200" y="4000500"/>
                </a:cubicBezTo>
                <a:cubicBezTo>
                  <a:pt x="7823200" y="5900738"/>
                  <a:pt x="7823200" y="6138267"/>
                  <a:pt x="7823200" y="6167959"/>
                </a:cubicBezTo>
                <a:lnTo>
                  <a:pt x="7823200" y="6170613"/>
                </a:lnTo>
                <a:lnTo>
                  <a:pt x="7377583" y="6170613"/>
                </a:lnTo>
                <a:lnTo>
                  <a:pt x="7050014" y="6170613"/>
                </a:lnTo>
                <a:lnTo>
                  <a:pt x="6706425" y="6170613"/>
                </a:lnTo>
                <a:lnTo>
                  <a:pt x="6346435" y="6170613"/>
                </a:lnTo>
                <a:lnTo>
                  <a:pt x="5969660" y="6170613"/>
                </a:lnTo>
                <a:lnTo>
                  <a:pt x="5575719" y="6170613"/>
                </a:lnTo>
                <a:lnTo>
                  <a:pt x="5164229" y="6170613"/>
                </a:lnTo>
                <a:lnTo>
                  <a:pt x="4734808" y="6170613"/>
                </a:lnTo>
                <a:lnTo>
                  <a:pt x="4287072" y="6170613"/>
                </a:lnTo>
                <a:lnTo>
                  <a:pt x="3820641" y="6170613"/>
                </a:lnTo>
                <a:lnTo>
                  <a:pt x="3335130" y="6170613"/>
                </a:lnTo>
                <a:lnTo>
                  <a:pt x="2830159" y="6170613"/>
                </a:lnTo>
                <a:lnTo>
                  <a:pt x="2305344" y="6170613"/>
                </a:lnTo>
                <a:lnTo>
                  <a:pt x="1760303" y="6170613"/>
                </a:lnTo>
                <a:lnTo>
                  <a:pt x="1194654" y="6170613"/>
                </a:lnTo>
                <a:lnTo>
                  <a:pt x="608014" y="6170613"/>
                </a:lnTo>
                <a:lnTo>
                  <a:pt x="0" y="6170613"/>
                </a:lnTo>
                <a:lnTo>
                  <a:pt x="0" y="6169107"/>
                </a:lnTo>
                <a:lnTo>
                  <a:pt x="0" y="6158561"/>
                </a:lnTo>
                <a:lnTo>
                  <a:pt x="0" y="6129938"/>
                </a:lnTo>
                <a:lnTo>
                  <a:pt x="0" y="6106022"/>
                </a:lnTo>
                <a:lnTo>
                  <a:pt x="0" y="6074197"/>
                </a:lnTo>
                <a:lnTo>
                  <a:pt x="0" y="6033334"/>
                </a:lnTo>
                <a:lnTo>
                  <a:pt x="0" y="5982301"/>
                </a:lnTo>
                <a:lnTo>
                  <a:pt x="0" y="5919970"/>
                </a:lnTo>
                <a:lnTo>
                  <a:pt x="0" y="5845210"/>
                </a:lnTo>
                <a:lnTo>
                  <a:pt x="0" y="5756891"/>
                </a:lnTo>
                <a:lnTo>
                  <a:pt x="0" y="5653885"/>
                </a:lnTo>
                <a:lnTo>
                  <a:pt x="0" y="5535060"/>
                </a:lnTo>
                <a:lnTo>
                  <a:pt x="0" y="5399287"/>
                </a:lnTo>
                <a:lnTo>
                  <a:pt x="0" y="5245436"/>
                </a:lnTo>
                <a:lnTo>
                  <a:pt x="0" y="5072377"/>
                </a:lnTo>
                <a:lnTo>
                  <a:pt x="0" y="4878980"/>
                </a:lnTo>
                <a:lnTo>
                  <a:pt x="0" y="4664116"/>
                </a:lnTo>
                <a:lnTo>
                  <a:pt x="0" y="4426654"/>
                </a:lnTo>
                <a:lnTo>
                  <a:pt x="0" y="4165465"/>
                </a:lnTo>
                <a:lnTo>
                  <a:pt x="0" y="3879419"/>
                </a:lnTo>
                <a:lnTo>
                  <a:pt x="0" y="3567386"/>
                </a:lnTo>
                <a:lnTo>
                  <a:pt x="0" y="3228236"/>
                </a:lnTo>
                <a:lnTo>
                  <a:pt x="0" y="2860839"/>
                </a:lnTo>
                <a:lnTo>
                  <a:pt x="0" y="2666194"/>
                </a:lnTo>
                <a:lnTo>
                  <a:pt x="0" y="2464065"/>
                </a:lnTo>
                <a:lnTo>
                  <a:pt x="0" y="2254309"/>
                </a:lnTo>
                <a:lnTo>
                  <a:pt x="0" y="2036785"/>
                </a:lnTo>
                <a:lnTo>
                  <a:pt x="0" y="1811351"/>
                </a:lnTo>
                <a:lnTo>
                  <a:pt x="0" y="1577868"/>
                </a:lnTo>
                <a:lnTo>
                  <a:pt x="0" y="1336193"/>
                </a:lnTo>
                <a:lnTo>
                  <a:pt x="0" y="1086185"/>
                </a:lnTo>
                <a:lnTo>
                  <a:pt x="0" y="827703"/>
                </a:lnTo>
                <a:lnTo>
                  <a:pt x="0" y="560605"/>
                </a:lnTo>
                <a:lnTo>
                  <a:pt x="0" y="284752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3D30F6F4-71B4-4A61-973A-77C18C1539DA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8051800" y="3314700"/>
            <a:ext cx="3916800" cy="3088800"/>
          </a:xfrm>
          <a:custGeom>
            <a:avLst/>
            <a:gdLst>
              <a:gd name="T0" fmla="*/ 2880 w 12320"/>
              <a:gd name="T1" fmla="*/ 0 h 9720"/>
              <a:gd name="T2" fmla="*/ 0 w 12320"/>
              <a:gd name="T3" fmla="*/ 2880 h 9720"/>
              <a:gd name="T4" fmla="*/ 0 w 12320"/>
              <a:gd name="T5" fmla="*/ 9720 h 9720"/>
              <a:gd name="T6" fmla="*/ 12320 w 12320"/>
              <a:gd name="T7" fmla="*/ 9720 h 9720"/>
              <a:gd name="T8" fmla="*/ 12320 w 12320"/>
              <a:gd name="T9" fmla="*/ 0 h 9720"/>
              <a:gd name="T10" fmla="*/ 2880 w 12320"/>
              <a:gd name="T11" fmla="*/ 0 h 9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0" h="9720">
                <a:moveTo>
                  <a:pt x="2880" y="0"/>
                </a:moveTo>
                <a:cubicBezTo>
                  <a:pt x="1289" y="0"/>
                  <a:pt x="0" y="1290"/>
                  <a:pt x="0" y="2880"/>
                </a:cubicBezTo>
                <a:cubicBezTo>
                  <a:pt x="0" y="9720"/>
                  <a:pt x="0" y="9720"/>
                  <a:pt x="0" y="9720"/>
                </a:cubicBezTo>
                <a:cubicBezTo>
                  <a:pt x="12320" y="9720"/>
                  <a:pt x="12320" y="9720"/>
                  <a:pt x="12320" y="9720"/>
                </a:cubicBezTo>
                <a:cubicBezTo>
                  <a:pt x="12320" y="0"/>
                  <a:pt x="12320" y="0"/>
                  <a:pt x="12320" y="0"/>
                </a:cubicBezTo>
                <a:lnTo>
                  <a:pt x="288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23300" y="3810000"/>
            <a:ext cx="2908300" cy="355600"/>
          </a:xfrm>
        </p:spPr>
        <p:txBody>
          <a:bodyPr/>
          <a:lstStyle>
            <a:lvl1pPr>
              <a:defRPr kumimoji="0" sz="27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23300" y="4152900"/>
            <a:ext cx="2908300" cy="2057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6" name="Rijkswaterstaat footer 5">
            <a:extLst>
              <a:ext uri="{FF2B5EF4-FFF2-40B4-BE49-F238E27FC236}">
                <a16:creationId xmlns:a16="http://schemas.microsoft.com/office/drawing/2014/main" id="{554F2011-7A64-4F6A-AFF0-056248691AD0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366366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3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 [PHJU] (JU-Free)">
            <a:extLst>
              <a:ext uri="{FF2B5EF4-FFF2-40B4-BE49-F238E27FC236}">
                <a16:creationId xmlns:a16="http://schemas.microsoft.com/office/drawing/2014/main" id="{9060AA57-8471-4948-AF90-4AFB7D50A6D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34800" cy="6172200"/>
          </a:xfrm>
          <a:custGeom>
            <a:avLst/>
            <a:gdLst>
              <a:gd name="connsiteX0" fmla="*/ 5638800 w 11734800"/>
              <a:gd name="connsiteY0" fmla="*/ 0 h 6172200"/>
              <a:gd name="connsiteX1" fmla="*/ 10820400 w 11734800"/>
              <a:gd name="connsiteY1" fmla="*/ 0 h 6172200"/>
              <a:gd name="connsiteX2" fmla="*/ 11734800 w 11734800"/>
              <a:gd name="connsiteY2" fmla="*/ 914447 h 6172200"/>
              <a:gd name="connsiteX3" fmla="*/ 11734800 w 11734800"/>
              <a:gd name="connsiteY3" fmla="*/ 915731 h 6172200"/>
              <a:gd name="connsiteX4" fmla="*/ 11734800 w 11734800"/>
              <a:gd name="connsiteY4" fmla="*/ 924716 h 6172200"/>
              <a:gd name="connsiteX5" fmla="*/ 11734800 w 11734800"/>
              <a:gd name="connsiteY5" fmla="*/ 949105 h 6172200"/>
              <a:gd name="connsiteX6" fmla="*/ 11734800 w 11734800"/>
              <a:gd name="connsiteY6" fmla="*/ 969483 h 6172200"/>
              <a:gd name="connsiteX7" fmla="*/ 11734800 w 11734800"/>
              <a:gd name="connsiteY7" fmla="*/ 996599 h 6172200"/>
              <a:gd name="connsiteX8" fmla="*/ 11734800 w 11734800"/>
              <a:gd name="connsiteY8" fmla="*/ 1031418 h 6172200"/>
              <a:gd name="connsiteX9" fmla="*/ 11734800 w 11734800"/>
              <a:gd name="connsiteY9" fmla="*/ 1074901 h 6172200"/>
              <a:gd name="connsiteX10" fmla="*/ 11734800 w 11734800"/>
              <a:gd name="connsiteY10" fmla="*/ 1128011 h 6172200"/>
              <a:gd name="connsiteX11" fmla="*/ 11734800 w 11734800"/>
              <a:gd name="connsiteY11" fmla="*/ 1191711 h 6172200"/>
              <a:gd name="connsiteX12" fmla="*/ 11734800 w 11734800"/>
              <a:gd name="connsiteY12" fmla="*/ 1266964 h 6172200"/>
              <a:gd name="connsiteX13" fmla="*/ 11734800 w 11734800"/>
              <a:gd name="connsiteY13" fmla="*/ 1354733 h 6172200"/>
              <a:gd name="connsiteX14" fmla="*/ 11734800 w 11734800"/>
              <a:gd name="connsiteY14" fmla="*/ 1455979 h 6172200"/>
              <a:gd name="connsiteX15" fmla="*/ 11734800 w 11734800"/>
              <a:gd name="connsiteY15" fmla="*/ 1571666 h 6172200"/>
              <a:gd name="connsiteX16" fmla="*/ 11734800 w 11734800"/>
              <a:gd name="connsiteY16" fmla="*/ 1702757 h 6172200"/>
              <a:gd name="connsiteX17" fmla="*/ 11734800 w 11734800"/>
              <a:gd name="connsiteY17" fmla="*/ 1850214 h 6172200"/>
              <a:gd name="connsiteX18" fmla="*/ 11734800 w 11734800"/>
              <a:gd name="connsiteY18" fmla="*/ 2015000 h 6172200"/>
              <a:gd name="connsiteX19" fmla="*/ 11734800 w 11734800"/>
              <a:gd name="connsiteY19" fmla="*/ 2198078 h 6172200"/>
              <a:gd name="connsiteX20" fmla="*/ 11734800 w 11734800"/>
              <a:gd name="connsiteY20" fmla="*/ 2400411 h 6172200"/>
              <a:gd name="connsiteX21" fmla="*/ 11734800 w 11734800"/>
              <a:gd name="connsiteY21" fmla="*/ 2622960 h 6172200"/>
              <a:gd name="connsiteX22" fmla="*/ 11734800 w 11734800"/>
              <a:gd name="connsiteY22" fmla="*/ 2866690 h 6172200"/>
              <a:gd name="connsiteX23" fmla="*/ 11734800 w 11734800"/>
              <a:gd name="connsiteY23" fmla="*/ 3132562 h 6172200"/>
              <a:gd name="connsiteX24" fmla="*/ 11734800 w 11734800"/>
              <a:gd name="connsiteY24" fmla="*/ 3421539 h 6172200"/>
              <a:gd name="connsiteX25" fmla="*/ 11734800 w 11734800"/>
              <a:gd name="connsiteY25" fmla="*/ 3734585 h 6172200"/>
              <a:gd name="connsiteX26" fmla="*/ 11734800 w 11734800"/>
              <a:gd name="connsiteY26" fmla="*/ 4072661 h 6172200"/>
              <a:gd name="connsiteX27" fmla="*/ 11734800 w 11734800"/>
              <a:gd name="connsiteY27" fmla="*/ 4436731 h 6172200"/>
              <a:gd name="connsiteX28" fmla="*/ 11734800 w 11734800"/>
              <a:gd name="connsiteY28" fmla="*/ 4827757 h 6172200"/>
              <a:gd name="connsiteX29" fmla="*/ 11734800 w 11734800"/>
              <a:gd name="connsiteY29" fmla="*/ 5246702 h 6172200"/>
              <a:gd name="connsiteX30" fmla="*/ 11734800 w 11734800"/>
              <a:gd name="connsiteY30" fmla="*/ 5694529 h 6172200"/>
              <a:gd name="connsiteX31" fmla="*/ 11734800 w 11734800"/>
              <a:gd name="connsiteY31" fmla="*/ 5929574 h 6172200"/>
              <a:gd name="connsiteX32" fmla="*/ 11734800 w 11734800"/>
              <a:gd name="connsiteY32" fmla="*/ 6172200 h 6172200"/>
              <a:gd name="connsiteX33" fmla="*/ 11731935 w 11734800"/>
              <a:gd name="connsiteY33" fmla="*/ 6172200 h 6172200"/>
              <a:gd name="connsiteX34" fmla="*/ 11711881 w 11734800"/>
              <a:gd name="connsiteY34" fmla="*/ 6172200 h 6172200"/>
              <a:gd name="connsiteX35" fmla="*/ 11657447 w 11734800"/>
              <a:gd name="connsiteY35" fmla="*/ 6172200 h 6172200"/>
              <a:gd name="connsiteX36" fmla="*/ 11611966 w 11734800"/>
              <a:gd name="connsiteY36" fmla="*/ 6172200 h 6172200"/>
              <a:gd name="connsiteX37" fmla="*/ 11551444 w 11734800"/>
              <a:gd name="connsiteY37" fmla="*/ 6172200 h 6172200"/>
              <a:gd name="connsiteX38" fmla="*/ 11473732 w 11734800"/>
              <a:gd name="connsiteY38" fmla="*/ 6172200 h 6172200"/>
              <a:gd name="connsiteX39" fmla="*/ 11376682 w 11734800"/>
              <a:gd name="connsiteY39" fmla="*/ 6172200 h 6172200"/>
              <a:gd name="connsiteX40" fmla="*/ 11258145 w 11734800"/>
              <a:gd name="connsiteY40" fmla="*/ 6172200 h 6172200"/>
              <a:gd name="connsiteX41" fmla="*/ 11115973 w 11734800"/>
              <a:gd name="connsiteY41" fmla="*/ 6172200 h 6172200"/>
              <a:gd name="connsiteX42" fmla="*/ 10948016 w 11734800"/>
              <a:gd name="connsiteY42" fmla="*/ 6172200 h 6172200"/>
              <a:gd name="connsiteX43" fmla="*/ 10752125 w 11734800"/>
              <a:gd name="connsiteY43" fmla="*/ 6172200 h 6172200"/>
              <a:gd name="connsiteX44" fmla="*/ 10526153 w 11734800"/>
              <a:gd name="connsiteY44" fmla="*/ 6172200 h 6172200"/>
              <a:gd name="connsiteX45" fmla="*/ 10267950 w 11734800"/>
              <a:gd name="connsiteY45" fmla="*/ 6172200 h 6172200"/>
              <a:gd name="connsiteX46" fmla="*/ 9975368 w 11734800"/>
              <a:gd name="connsiteY46" fmla="*/ 6172200 h 6172200"/>
              <a:gd name="connsiteX47" fmla="*/ 9646258 w 11734800"/>
              <a:gd name="connsiteY47" fmla="*/ 6172200 h 6172200"/>
              <a:gd name="connsiteX48" fmla="*/ 9278471 w 11734800"/>
              <a:gd name="connsiteY48" fmla="*/ 6172200 h 6172200"/>
              <a:gd name="connsiteX49" fmla="*/ 8869859 w 11734800"/>
              <a:gd name="connsiteY49" fmla="*/ 6172200 h 6172200"/>
              <a:gd name="connsiteX50" fmla="*/ 8418272 w 11734800"/>
              <a:gd name="connsiteY50" fmla="*/ 6172200 h 6172200"/>
              <a:gd name="connsiteX51" fmla="*/ 7921563 w 11734800"/>
              <a:gd name="connsiteY51" fmla="*/ 6172200 h 6172200"/>
              <a:gd name="connsiteX52" fmla="*/ 7377583 w 11734800"/>
              <a:gd name="connsiteY52" fmla="*/ 6172200 h 6172200"/>
              <a:gd name="connsiteX53" fmla="*/ 6784182 w 11734800"/>
              <a:gd name="connsiteY53" fmla="*/ 6172200 h 6172200"/>
              <a:gd name="connsiteX54" fmla="*/ 6139212 w 11734800"/>
              <a:gd name="connsiteY54" fmla="*/ 6172200 h 6172200"/>
              <a:gd name="connsiteX55" fmla="*/ 5440524 w 11734800"/>
              <a:gd name="connsiteY55" fmla="*/ 6172200 h 6172200"/>
              <a:gd name="connsiteX56" fmla="*/ 5070365 w 11734800"/>
              <a:gd name="connsiteY56" fmla="*/ 6172200 h 6172200"/>
              <a:gd name="connsiteX57" fmla="*/ 4685970 w 11734800"/>
              <a:gd name="connsiteY57" fmla="*/ 6172200 h 6172200"/>
              <a:gd name="connsiteX58" fmla="*/ 4287072 w 11734800"/>
              <a:gd name="connsiteY58" fmla="*/ 6172200 h 6172200"/>
              <a:gd name="connsiteX59" fmla="*/ 3873401 w 11734800"/>
              <a:gd name="connsiteY59" fmla="*/ 6172200 h 6172200"/>
              <a:gd name="connsiteX60" fmla="*/ 3444690 w 11734800"/>
              <a:gd name="connsiteY60" fmla="*/ 6172200 h 6172200"/>
              <a:gd name="connsiteX61" fmla="*/ 3000668 w 11734800"/>
              <a:gd name="connsiteY61" fmla="*/ 6172200 h 6172200"/>
              <a:gd name="connsiteX62" fmla="*/ 2541069 w 11734800"/>
              <a:gd name="connsiteY62" fmla="*/ 6172200 h 6172200"/>
              <a:gd name="connsiteX63" fmla="*/ 2065623 w 11734800"/>
              <a:gd name="connsiteY63" fmla="*/ 6172200 h 6172200"/>
              <a:gd name="connsiteX64" fmla="*/ 1574062 w 11734800"/>
              <a:gd name="connsiteY64" fmla="*/ 6172200 h 6172200"/>
              <a:gd name="connsiteX65" fmla="*/ 1066117 w 11734800"/>
              <a:gd name="connsiteY65" fmla="*/ 6172200 h 6172200"/>
              <a:gd name="connsiteX66" fmla="*/ 541519 w 11734800"/>
              <a:gd name="connsiteY66" fmla="*/ 6172200 h 6172200"/>
              <a:gd name="connsiteX67" fmla="*/ 0 w 11734800"/>
              <a:gd name="connsiteY67" fmla="*/ 6172200 h 6172200"/>
              <a:gd name="connsiteX68" fmla="*/ 0 w 11734800"/>
              <a:gd name="connsiteY68" fmla="*/ 6171191 h 6172200"/>
              <a:gd name="connsiteX69" fmla="*/ 0 w 11734800"/>
              <a:gd name="connsiteY69" fmla="*/ 6164124 h 6172200"/>
              <a:gd name="connsiteX70" fmla="*/ 0 w 11734800"/>
              <a:gd name="connsiteY70" fmla="*/ 6144944 h 6172200"/>
              <a:gd name="connsiteX71" fmla="*/ 0 w 11734800"/>
              <a:gd name="connsiteY71" fmla="*/ 6107593 h 6172200"/>
              <a:gd name="connsiteX72" fmla="*/ 0 w 11734800"/>
              <a:gd name="connsiteY72" fmla="*/ 6080210 h 6172200"/>
              <a:gd name="connsiteX73" fmla="*/ 0 w 11734800"/>
              <a:gd name="connsiteY73" fmla="*/ 6046013 h 6172200"/>
              <a:gd name="connsiteX74" fmla="*/ 0 w 11734800"/>
              <a:gd name="connsiteY74" fmla="*/ 6004245 h 6172200"/>
              <a:gd name="connsiteX75" fmla="*/ 0 w 11734800"/>
              <a:gd name="connsiteY75" fmla="*/ 5954149 h 6172200"/>
              <a:gd name="connsiteX76" fmla="*/ 0 w 11734800"/>
              <a:gd name="connsiteY76" fmla="*/ 5894968 h 6172200"/>
              <a:gd name="connsiteX77" fmla="*/ 0 w 11734800"/>
              <a:gd name="connsiteY77" fmla="*/ 5825943 h 6172200"/>
              <a:gd name="connsiteX78" fmla="*/ 0 w 11734800"/>
              <a:gd name="connsiteY78" fmla="*/ 5746319 h 6172200"/>
              <a:gd name="connsiteX79" fmla="*/ 0 w 11734800"/>
              <a:gd name="connsiteY79" fmla="*/ 5655339 h 6172200"/>
              <a:gd name="connsiteX80" fmla="*/ 0 w 11734800"/>
              <a:gd name="connsiteY80" fmla="*/ 5552244 h 6172200"/>
              <a:gd name="connsiteX81" fmla="*/ 0 w 11734800"/>
              <a:gd name="connsiteY81" fmla="*/ 5436278 h 6172200"/>
              <a:gd name="connsiteX82" fmla="*/ 0 w 11734800"/>
              <a:gd name="connsiteY82" fmla="*/ 5306684 h 6172200"/>
              <a:gd name="connsiteX83" fmla="*/ 0 w 11734800"/>
              <a:gd name="connsiteY83" fmla="*/ 5162705 h 6172200"/>
              <a:gd name="connsiteX84" fmla="*/ 0 w 11734800"/>
              <a:gd name="connsiteY84" fmla="*/ 5003583 h 6172200"/>
              <a:gd name="connsiteX85" fmla="*/ 0 w 11734800"/>
              <a:gd name="connsiteY85" fmla="*/ 4828562 h 6172200"/>
              <a:gd name="connsiteX86" fmla="*/ 0 w 11734800"/>
              <a:gd name="connsiteY86" fmla="*/ 4636884 h 6172200"/>
              <a:gd name="connsiteX87" fmla="*/ 0 w 11734800"/>
              <a:gd name="connsiteY87" fmla="*/ 4427793 h 6172200"/>
              <a:gd name="connsiteX88" fmla="*/ 0 w 11734800"/>
              <a:gd name="connsiteY88" fmla="*/ 4200530 h 6172200"/>
              <a:gd name="connsiteX89" fmla="*/ 0 w 11734800"/>
              <a:gd name="connsiteY89" fmla="*/ 3954339 h 6172200"/>
              <a:gd name="connsiteX90" fmla="*/ 0 w 11734800"/>
              <a:gd name="connsiteY90" fmla="*/ 3688464 h 6172200"/>
              <a:gd name="connsiteX91" fmla="*/ 0 w 11734800"/>
              <a:gd name="connsiteY91" fmla="*/ 3402146 h 6172200"/>
              <a:gd name="connsiteX92" fmla="*/ 0 w 11734800"/>
              <a:gd name="connsiteY92" fmla="*/ 3094628 h 6172200"/>
              <a:gd name="connsiteX93" fmla="*/ 0 w 11734800"/>
              <a:gd name="connsiteY93" fmla="*/ 2765154 h 6172200"/>
              <a:gd name="connsiteX94" fmla="*/ 0 w 11734800"/>
              <a:gd name="connsiteY94" fmla="*/ 2412967 h 6172200"/>
              <a:gd name="connsiteX95" fmla="*/ 0 w 11734800"/>
              <a:gd name="connsiteY95" fmla="*/ 2037308 h 6172200"/>
              <a:gd name="connsiteX96" fmla="*/ 0 w 11734800"/>
              <a:gd name="connsiteY96" fmla="*/ 2036763 h 6172200"/>
              <a:gd name="connsiteX97" fmla="*/ 4724400 w 11734800"/>
              <a:gd name="connsiteY97" fmla="*/ 2036763 h 6172200"/>
              <a:gd name="connsiteX98" fmla="*/ 5638800 w 11734800"/>
              <a:gd name="connsiteY98" fmla="*/ 1122505 h 6172200"/>
              <a:gd name="connsiteX99" fmla="*/ 5638800 w 11734800"/>
              <a:gd name="connsiteY99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1734800" h="6172200">
                <a:moveTo>
                  <a:pt x="5638800" y="0"/>
                </a:moveTo>
                <a:lnTo>
                  <a:pt x="10820400" y="0"/>
                </a:lnTo>
                <a:cubicBezTo>
                  <a:pt x="11325542" y="0"/>
                  <a:pt x="11734800" y="409596"/>
                  <a:pt x="11734800" y="914447"/>
                </a:cubicBezTo>
                <a:lnTo>
                  <a:pt x="11734800" y="915731"/>
                </a:lnTo>
                <a:lnTo>
                  <a:pt x="11734800" y="924716"/>
                </a:lnTo>
                <a:lnTo>
                  <a:pt x="11734800" y="949105"/>
                </a:lnTo>
                <a:lnTo>
                  <a:pt x="11734800" y="969483"/>
                </a:lnTo>
                <a:lnTo>
                  <a:pt x="11734800" y="996599"/>
                </a:lnTo>
                <a:lnTo>
                  <a:pt x="11734800" y="1031418"/>
                </a:lnTo>
                <a:lnTo>
                  <a:pt x="11734800" y="1074901"/>
                </a:lnTo>
                <a:lnTo>
                  <a:pt x="11734800" y="1128011"/>
                </a:lnTo>
                <a:lnTo>
                  <a:pt x="11734800" y="1191711"/>
                </a:lnTo>
                <a:lnTo>
                  <a:pt x="11734800" y="1266964"/>
                </a:lnTo>
                <a:lnTo>
                  <a:pt x="11734800" y="1354733"/>
                </a:lnTo>
                <a:lnTo>
                  <a:pt x="11734800" y="1455979"/>
                </a:lnTo>
                <a:lnTo>
                  <a:pt x="11734800" y="1571666"/>
                </a:lnTo>
                <a:lnTo>
                  <a:pt x="11734800" y="1702757"/>
                </a:lnTo>
                <a:lnTo>
                  <a:pt x="11734800" y="1850214"/>
                </a:lnTo>
                <a:lnTo>
                  <a:pt x="11734800" y="2015000"/>
                </a:lnTo>
                <a:lnTo>
                  <a:pt x="11734800" y="2198078"/>
                </a:lnTo>
                <a:lnTo>
                  <a:pt x="11734800" y="2400411"/>
                </a:lnTo>
                <a:lnTo>
                  <a:pt x="11734800" y="2622960"/>
                </a:lnTo>
                <a:lnTo>
                  <a:pt x="11734800" y="2866690"/>
                </a:lnTo>
                <a:lnTo>
                  <a:pt x="11734800" y="3132562"/>
                </a:lnTo>
                <a:lnTo>
                  <a:pt x="11734800" y="3421539"/>
                </a:lnTo>
                <a:lnTo>
                  <a:pt x="11734800" y="3734585"/>
                </a:lnTo>
                <a:lnTo>
                  <a:pt x="11734800" y="4072661"/>
                </a:lnTo>
                <a:lnTo>
                  <a:pt x="11734800" y="4436731"/>
                </a:lnTo>
                <a:lnTo>
                  <a:pt x="11734800" y="4827757"/>
                </a:lnTo>
                <a:lnTo>
                  <a:pt x="11734800" y="5246702"/>
                </a:lnTo>
                <a:lnTo>
                  <a:pt x="11734800" y="5694529"/>
                </a:lnTo>
                <a:lnTo>
                  <a:pt x="11734800" y="5929574"/>
                </a:lnTo>
                <a:lnTo>
                  <a:pt x="11734800" y="6172200"/>
                </a:lnTo>
                <a:lnTo>
                  <a:pt x="11731935" y="6172200"/>
                </a:lnTo>
                <a:lnTo>
                  <a:pt x="11711881" y="6172200"/>
                </a:lnTo>
                <a:lnTo>
                  <a:pt x="11657447" y="6172200"/>
                </a:lnTo>
                <a:lnTo>
                  <a:pt x="11611966" y="6172200"/>
                </a:lnTo>
                <a:lnTo>
                  <a:pt x="11551444" y="6172200"/>
                </a:lnTo>
                <a:lnTo>
                  <a:pt x="11473732" y="6172200"/>
                </a:lnTo>
                <a:lnTo>
                  <a:pt x="11376682" y="6172200"/>
                </a:lnTo>
                <a:lnTo>
                  <a:pt x="11258145" y="6172200"/>
                </a:lnTo>
                <a:lnTo>
                  <a:pt x="11115973" y="6172200"/>
                </a:lnTo>
                <a:lnTo>
                  <a:pt x="10948016" y="6172200"/>
                </a:lnTo>
                <a:lnTo>
                  <a:pt x="10752125" y="6172200"/>
                </a:lnTo>
                <a:lnTo>
                  <a:pt x="10526153" y="6172200"/>
                </a:lnTo>
                <a:lnTo>
                  <a:pt x="10267950" y="6172200"/>
                </a:lnTo>
                <a:lnTo>
                  <a:pt x="9975368" y="6172200"/>
                </a:lnTo>
                <a:lnTo>
                  <a:pt x="9646258" y="6172200"/>
                </a:lnTo>
                <a:lnTo>
                  <a:pt x="9278471" y="6172200"/>
                </a:lnTo>
                <a:lnTo>
                  <a:pt x="8869859" y="6172200"/>
                </a:lnTo>
                <a:lnTo>
                  <a:pt x="8418272" y="6172200"/>
                </a:lnTo>
                <a:lnTo>
                  <a:pt x="7921563" y="6172200"/>
                </a:lnTo>
                <a:lnTo>
                  <a:pt x="7377583" y="6172200"/>
                </a:lnTo>
                <a:lnTo>
                  <a:pt x="6784182" y="6172200"/>
                </a:lnTo>
                <a:lnTo>
                  <a:pt x="6139212" y="6172200"/>
                </a:lnTo>
                <a:lnTo>
                  <a:pt x="5440524" y="6172200"/>
                </a:lnTo>
                <a:lnTo>
                  <a:pt x="5070365" y="6172200"/>
                </a:lnTo>
                <a:lnTo>
                  <a:pt x="4685970" y="6172200"/>
                </a:lnTo>
                <a:lnTo>
                  <a:pt x="4287072" y="6172200"/>
                </a:lnTo>
                <a:lnTo>
                  <a:pt x="3873401" y="6172200"/>
                </a:lnTo>
                <a:lnTo>
                  <a:pt x="3444690" y="6172200"/>
                </a:lnTo>
                <a:lnTo>
                  <a:pt x="3000668" y="6172200"/>
                </a:lnTo>
                <a:lnTo>
                  <a:pt x="2541069" y="6172200"/>
                </a:lnTo>
                <a:lnTo>
                  <a:pt x="2065623" y="6172200"/>
                </a:lnTo>
                <a:lnTo>
                  <a:pt x="1574062" y="6172200"/>
                </a:lnTo>
                <a:lnTo>
                  <a:pt x="1066117" y="6172200"/>
                </a:lnTo>
                <a:lnTo>
                  <a:pt x="541519" y="6172200"/>
                </a:lnTo>
                <a:lnTo>
                  <a:pt x="0" y="6172200"/>
                </a:lnTo>
                <a:lnTo>
                  <a:pt x="0" y="6171191"/>
                </a:lnTo>
                <a:lnTo>
                  <a:pt x="0" y="6164124"/>
                </a:lnTo>
                <a:lnTo>
                  <a:pt x="0" y="6144944"/>
                </a:lnTo>
                <a:lnTo>
                  <a:pt x="0" y="6107593"/>
                </a:lnTo>
                <a:lnTo>
                  <a:pt x="0" y="6080210"/>
                </a:lnTo>
                <a:lnTo>
                  <a:pt x="0" y="6046013"/>
                </a:lnTo>
                <a:lnTo>
                  <a:pt x="0" y="6004245"/>
                </a:lnTo>
                <a:lnTo>
                  <a:pt x="0" y="5954149"/>
                </a:lnTo>
                <a:lnTo>
                  <a:pt x="0" y="5894968"/>
                </a:lnTo>
                <a:lnTo>
                  <a:pt x="0" y="5825943"/>
                </a:lnTo>
                <a:lnTo>
                  <a:pt x="0" y="5746319"/>
                </a:lnTo>
                <a:lnTo>
                  <a:pt x="0" y="5655339"/>
                </a:lnTo>
                <a:lnTo>
                  <a:pt x="0" y="5552244"/>
                </a:lnTo>
                <a:lnTo>
                  <a:pt x="0" y="5436278"/>
                </a:lnTo>
                <a:lnTo>
                  <a:pt x="0" y="5306684"/>
                </a:lnTo>
                <a:lnTo>
                  <a:pt x="0" y="5162705"/>
                </a:lnTo>
                <a:lnTo>
                  <a:pt x="0" y="5003583"/>
                </a:lnTo>
                <a:lnTo>
                  <a:pt x="0" y="4828562"/>
                </a:lnTo>
                <a:lnTo>
                  <a:pt x="0" y="4636884"/>
                </a:lnTo>
                <a:lnTo>
                  <a:pt x="0" y="4427793"/>
                </a:lnTo>
                <a:lnTo>
                  <a:pt x="0" y="4200530"/>
                </a:lnTo>
                <a:lnTo>
                  <a:pt x="0" y="3954339"/>
                </a:lnTo>
                <a:lnTo>
                  <a:pt x="0" y="3688464"/>
                </a:lnTo>
                <a:lnTo>
                  <a:pt x="0" y="3402146"/>
                </a:lnTo>
                <a:lnTo>
                  <a:pt x="0" y="3094628"/>
                </a:lnTo>
                <a:lnTo>
                  <a:pt x="0" y="2765154"/>
                </a:lnTo>
                <a:lnTo>
                  <a:pt x="0" y="2412967"/>
                </a:lnTo>
                <a:lnTo>
                  <a:pt x="0" y="2037308"/>
                </a:lnTo>
                <a:lnTo>
                  <a:pt x="0" y="2036763"/>
                </a:lnTo>
                <a:cubicBezTo>
                  <a:pt x="4724400" y="2036763"/>
                  <a:pt x="4724400" y="2036763"/>
                  <a:pt x="4724400" y="2036763"/>
                </a:cubicBezTo>
                <a:cubicBezTo>
                  <a:pt x="5229543" y="2036763"/>
                  <a:pt x="5638800" y="1627252"/>
                  <a:pt x="5638800" y="1122505"/>
                </a:cubicBezTo>
                <a:cubicBezTo>
                  <a:pt x="5638800" y="0"/>
                  <a:pt x="5638800" y="0"/>
                  <a:pt x="5638800" y="0"/>
                </a:cubicBezTo>
                <a:close/>
              </a:path>
            </a:pathLst>
          </a:custGeom>
        </p:spPr>
        <p:txBody>
          <a:bodyPr wrap="square" lIns="0" tIns="0" rIns="0" bIns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ADABAF92-486D-4F69-BB66-157D464E2E25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5638800" cy="2036763"/>
          </a:xfrm>
          <a:custGeom>
            <a:avLst/>
            <a:gdLst>
              <a:gd name="T0" fmla="*/ 0 w 17760"/>
              <a:gd name="T1" fmla="*/ 0 h 6416"/>
              <a:gd name="T2" fmla="*/ 0 w 17760"/>
              <a:gd name="T3" fmla="*/ 6416 h 6416"/>
              <a:gd name="T4" fmla="*/ 14880 w 17760"/>
              <a:gd name="T5" fmla="*/ 6416 h 6416"/>
              <a:gd name="T6" fmla="*/ 17760 w 17760"/>
              <a:gd name="T7" fmla="*/ 3536 h 6416"/>
              <a:gd name="T8" fmla="*/ 17760 w 17760"/>
              <a:gd name="T9" fmla="*/ 0 h 6416"/>
              <a:gd name="T10" fmla="*/ 0 w 17760"/>
              <a:gd name="T11" fmla="*/ 0 h 6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60" h="6416">
                <a:moveTo>
                  <a:pt x="0" y="0"/>
                </a:moveTo>
                <a:cubicBezTo>
                  <a:pt x="0" y="6416"/>
                  <a:pt x="0" y="6416"/>
                  <a:pt x="0" y="6416"/>
                </a:cubicBezTo>
                <a:cubicBezTo>
                  <a:pt x="14880" y="6416"/>
                  <a:pt x="14880" y="6416"/>
                  <a:pt x="14880" y="6416"/>
                </a:cubicBezTo>
                <a:cubicBezTo>
                  <a:pt x="16471" y="6416"/>
                  <a:pt x="17760" y="5126"/>
                  <a:pt x="17760" y="3536"/>
                </a:cubicBezTo>
                <a:cubicBezTo>
                  <a:pt x="17760" y="0"/>
                  <a:pt x="17760" y="0"/>
                  <a:pt x="1776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85800"/>
            <a:ext cx="4419600" cy="355600"/>
          </a:xfrm>
        </p:spPr>
        <p:txBody>
          <a:bodyPr/>
          <a:lstStyle>
            <a:lvl1pPr>
              <a:defRPr kumimoji="0" sz="27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1028700"/>
            <a:ext cx="4419600" cy="1117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/>
              <a:t>[Tekst]</a:t>
            </a:r>
          </a:p>
          <a:p>
            <a:pPr lvl="0"/>
            <a:r>
              <a:rPr lang="nl-NL"/>
              <a:t>JU-LEVEL1=Standaard</a:t>
            </a:r>
            <a:endParaRPr lang="nl-NL" dirty="0"/>
          </a:p>
        </p:txBody>
      </p:sp>
      <p:sp>
        <p:nvSpPr>
          <p:cNvPr id="8" name="Rijkswaterstaat footer 5">
            <a:extLst>
              <a:ext uri="{FF2B5EF4-FFF2-40B4-BE49-F238E27FC236}">
                <a16:creationId xmlns:a16="http://schemas.microsoft.com/office/drawing/2014/main" id="{5CFB44B4-2D11-4F34-BA26-AB2F66A651B2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383079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4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[PHJU] (JU-Free)">
            <a:extLst>
              <a:ext uri="{FF2B5EF4-FFF2-40B4-BE49-F238E27FC236}">
                <a16:creationId xmlns:a16="http://schemas.microsoft.com/office/drawing/2014/main" id="{6A55F8AB-1F63-432F-B61B-7AF3EDFC189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41150" cy="6178550"/>
          </a:xfrm>
          <a:custGeom>
            <a:avLst/>
            <a:gdLst>
              <a:gd name="connsiteX0" fmla="*/ 0 w 11734800"/>
              <a:gd name="connsiteY0" fmla="*/ 0 h 6172200"/>
              <a:gd name="connsiteX1" fmla="*/ 10820400 w 11734800"/>
              <a:gd name="connsiteY1" fmla="*/ 0 h 6172200"/>
              <a:gd name="connsiteX2" fmla="*/ 11734800 w 11734800"/>
              <a:gd name="connsiteY2" fmla="*/ 914494 h 6172200"/>
              <a:gd name="connsiteX3" fmla="*/ 11734800 w 11734800"/>
              <a:gd name="connsiteY3" fmla="*/ 915265 h 6172200"/>
              <a:gd name="connsiteX4" fmla="*/ 11734800 w 11734800"/>
              <a:gd name="connsiteY4" fmla="*/ 920662 h 6172200"/>
              <a:gd name="connsiteX5" fmla="*/ 11734800 w 11734800"/>
              <a:gd name="connsiteY5" fmla="*/ 935312 h 6172200"/>
              <a:gd name="connsiteX6" fmla="*/ 11734800 w 11734800"/>
              <a:gd name="connsiteY6" fmla="*/ 963841 h 6172200"/>
              <a:gd name="connsiteX7" fmla="*/ 11734800 w 11734800"/>
              <a:gd name="connsiteY7" fmla="*/ 1010874 h 6172200"/>
              <a:gd name="connsiteX8" fmla="*/ 11734800 w 11734800"/>
              <a:gd name="connsiteY8" fmla="*/ 1081039 h 6172200"/>
              <a:gd name="connsiteX9" fmla="*/ 11734800 w 11734800"/>
              <a:gd name="connsiteY9" fmla="*/ 1126241 h 6172200"/>
              <a:gd name="connsiteX10" fmla="*/ 11734800 w 11734800"/>
              <a:gd name="connsiteY10" fmla="*/ 1178961 h 6172200"/>
              <a:gd name="connsiteX11" fmla="*/ 11734800 w 11734800"/>
              <a:gd name="connsiteY11" fmla="*/ 1239777 h 6172200"/>
              <a:gd name="connsiteX12" fmla="*/ 11734800 w 11734800"/>
              <a:gd name="connsiteY12" fmla="*/ 1309267 h 6172200"/>
              <a:gd name="connsiteX13" fmla="*/ 11734800 w 11734800"/>
              <a:gd name="connsiteY13" fmla="*/ 1388010 h 6172200"/>
              <a:gd name="connsiteX14" fmla="*/ 11734800 w 11734800"/>
              <a:gd name="connsiteY14" fmla="*/ 1476583 h 6172200"/>
              <a:gd name="connsiteX15" fmla="*/ 11734800 w 11734800"/>
              <a:gd name="connsiteY15" fmla="*/ 1575566 h 6172200"/>
              <a:gd name="connsiteX16" fmla="*/ 11734800 w 11734800"/>
              <a:gd name="connsiteY16" fmla="*/ 1685536 h 6172200"/>
              <a:gd name="connsiteX17" fmla="*/ 11734800 w 11734800"/>
              <a:gd name="connsiteY17" fmla="*/ 1807071 h 6172200"/>
              <a:gd name="connsiteX18" fmla="*/ 11734800 w 11734800"/>
              <a:gd name="connsiteY18" fmla="*/ 1940750 h 6172200"/>
              <a:gd name="connsiteX19" fmla="*/ 11734800 w 11734800"/>
              <a:gd name="connsiteY19" fmla="*/ 2087152 h 6172200"/>
              <a:gd name="connsiteX20" fmla="*/ 11734800 w 11734800"/>
              <a:gd name="connsiteY20" fmla="*/ 2246854 h 6172200"/>
              <a:gd name="connsiteX21" fmla="*/ 11734800 w 11734800"/>
              <a:gd name="connsiteY21" fmla="*/ 2420435 h 6172200"/>
              <a:gd name="connsiteX22" fmla="*/ 11734800 w 11734800"/>
              <a:gd name="connsiteY22" fmla="*/ 2608472 h 6172200"/>
              <a:gd name="connsiteX23" fmla="*/ 11734800 w 11734800"/>
              <a:gd name="connsiteY23" fmla="*/ 2811545 h 6172200"/>
              <a:gd name="connsiteX24" fmla="*/ 11734800 w 11734800"/>
              <a:gd name="connsiteY24" fmla="*/ 3030232 h 6172200"/>
              <a:gd name="connsiteX25" fmla="*/ 11734800 w 11734800"/>
              <a:gd name="connsiteY25" fmla="*/ 3265111 h 6172200"/>
              <a:gd name="connsiteX26" fmla="*/ 11734800 w 11734800"/>
              <a:gd name="connsiteY26" fmla="*/ 3516759 h 6172200"/>
              <a:gd name="connsiteX27" fmla="*/ 11734800 w 11734800"/>
              <a:gd name="connsiteY27" fmla="*/ 3785756 h 6172200"/>
              <a:gd name="connsiteX28" fmla="*/ 11734800 w 11734800"/>
              <a:gd name="connsiteY28" fmla="*/ 4072680 h 6172200"/>
              <a:gd name="connsiteX29" fmla="*/ 11734800 w 11734800"/>
              <a:gd name="connsiteY29" fmla="*/ 4140200 h 6172200"/>
              <a:gd name="connsiteX30" fmla="*/ 7010400 w 11734800"/>
              <a:gd name="connsiteY30" fmla="*/ 4140200 h 6172200"/>
              <a:gd name="connsiteX31" fmla="*/ 6096000 w 11734800"/>
              <a:gd name="connsiteY31" fmla="*/ 5054600 h 6172200"/>
              <a:gd name="connsiteX32" fmla="*/ 6096000 w 11734800"/>
              <a:gd name="connsiteY32" fmla="*/ 6172200 h 6172200"/>
              <a:gd name="connsiteX33" fmla="*/ 5440524 w 11734800"/>
              <a:gd name="connsiteY33" fmla="*/ 6172200 h 6172200"/>
              <a:gd name="connsiteX34" fmla="*/ 4879964 w 11734800"/>
              <a:gd name="connsiteY34" fmla="*/ 6172200 h 6172200"/>
              <a:gd name="connsiteX35" fmla="*/ 4287072 w 11734800"/>
              <a:gd name="connsiteY35" fmla="*/ 6172200 h 6172200"/>
              <a:gd name="connsiteX36" fmla="*/ 3660943 w 11734800"/>
              <a:gd name="connsiteY36" fmla="*/ 6172200 h 6172200"/>
              <a:gd name="connsiteX37" fmla="*/ 3000669 w 11734800"/>
              <a:gd name="connsiteY37" fmla="*/ 6172200 h 6172200"/>
              <a:gd name="connsiteX38" fmla="*/ 2305344 w 11734800"/>
              <a:gd name="connsiteY38" fmla="*/ 6172200 h 6172200"/>
              <a:gd name="connsiteX39" fmla="*/ 1574062 w 11734800"/>
              <a:gd name="connsiteY39" fmla="*/ 6172200 h 6172200"/>
              <a:gd name="connsiteX40" fmla="*/ 805916 w 11734800"/>
              <a:gd name="connsiteY40" fmla="*/ 6172200 h 6172200"/>
              <a:gd name="connsiteX41" fmla="*/ 0 w 11734800"/>
              <a:gd name="connsiteY41" fmla="*/ 6172200 h 6172200"/>
              <a:gd name="connsiteX42" fmla="*/ 0 w 11734800"/>
              <a:gd name="connsiteY42" fmla="*/ 6170693 h 6172200"/>
              <a:gd name="connsiteX43" fmla="*/ 0 w 11734800"/>
              <a:gd name="connsiteY43" fmla="*/ 6160145 h 6172200"/>
              <a:gd name="connsiteX44" fmla="*/ 0 w 11734800"/>
              <a:gd name="connsiteY44" fmla="*/ 6131514 h 6172200"/>
              <a:gd name="connsiteX45" fmla="*/ 0 w 11734800"/>
              <a:gd name="connsiteY45" fmla="*/ 6107593 h 6172200"/>
              <a:gd name="connsiteX46" fmla="*/ 0 w 11734800"/>
              <a:gd name="connsiteY46" fmla="*/ 6075760 h 6172200"/>
              <a:gd name="connsiteX47" fmla="*/ 0 w 11734800"/>
              <a:gd name="connsiteY47" fmla="*/ 6034885 h 6172200"/>
              <a:gd name="connsiteX48" fmla="*/ 0 w 11734800"/>
              <a:gd name="connsiteY48" fmla="*/ 5983840 h 6172200"/>
              <a:gd name="connsiteX49" fmla="*/ 0 w 11734800"/>
              <a:gd name="connsiteY49" fmla="*/ 5921492 h 6172200"/>
              <a:gd name="connsiteX50" fmla="*/ 0 w 11734800"/>
              <a:gd name="connsiteY50" fmla="*/ 5846713 h 6172200"/>
              <a:gd name="connsiteX51" fmla="*/ 0 w 11734800"/>
              <a:gd name="connsiteY51" fmla="*/ 5758372 h 6172200"/>
              <a:gd name="connsiteX52" fmla="*/ 0 w 11734800"/>
              <a:gd name="connsiteY52" fmla="*/ 5655339 h 6172200"/>
              <a:gd name="connsiteX53" fmla="*/ 0 w 11734800"/>
              <a:gd name="connsiteY53" fmla="*/ 5536483 h 6172200"/>
              <a:gd name="connsiteX54" fmla="*/ 0 w 11734800"/>
              <a:gd name="connsiteY54" fmla="*/ 5400675 h 6172200"/>
              <a:gd name="connsiteX55" fmla="*/ 0 w 11734800"/>
              <a:gd name="connsiteY55" fmla="*/ 5246785 h 6172200"/>
              <a:gd name="connsiteX56" fmla="*/ 0 w 11734800"/>
              <a:gd name="connsiteY56" fmla="*/ 5073681 h 6172200"/>
              <a:gd name="connsiteX57" fmla="*/ 0 w 11734800"/>
              <a:gd name="connsiteY57" fmla="*/ 4880235 h 6172200"/>
              <a:gd name="connsiteX58" fmla="*/ 0 w 11734800"/>
              <a:gd name="connsiteY58" fmla="*/ 4665315 h 6172200"/>
              <a:gd name="connsiteX59" fmla="*/ 0 w 11734800"/>
              <a:gd name="connsiteY59" fmla="*/ 4427793 h 6172200"/>
              <a:gd name="connsiteX60" fmla="*/ 0 w 11734800"/>
              <a:gd name="connsiteY60" fmla="*/ 4166537 h 6172200"/>
              <a:gd name="connsiteX61" fmla="*/ 0 w 11734800"/>
              <a:gd name="connsiteY61" fmla="*/ 3880417 h 6172200"/>
              <a:gd name="connsiteX62" fmla="*/ 0 w 11734800"/>
              <a:gd name="connsiteY62" fmla="*/ 3568303 h 6172200"/>
              <a:gd name="connsiteX63" fmla="*/ 0 w 11734800"/>
              <a:gd name="connsiteY63" fmla="*/ 3229066 h 6172200"/>
              <a:gd name="connsiteX64" fmla="*/ 0 w 11734800"/>
              <a:gd name="connsiteY64" fmla="*/ 2861574 h 6172200"/>
              <a:gd name="connsiteX65" fmla="*/ 0 w 11734800"/>
              <a:gd name="connsiteY65" fmla="*/ 2666880 h 6172200"/>
              <a:gd name="connsiteX66" fmla="*/ 0 w 11734800"/>
              <a:gd name="connsiteY66" fmla="*/ 2464699 h 6172200"/>
              <a:gd name="connsiteX67" fmla="*/ 0 w 11734800"/>
              <a:gd name="connsiteY67" fmla="*/ 2254888 h 6172200"/>
              <a:gd name="connsiteX68" fmla="*/ 0 w 11734800"/>
              <a:gd name="connsiteY68" fmla="*/ 2037308 h 6172200"/>
              <a:gd name="connsiteX69" fmla="*/ 0 w 11734800"/>
              <a:gd name="connsiteY69" fmla="*/ 1811817 h 6172200"/>
              <a:gd name="connsiteX70" fmla="*/ 0 w 11734800"/>
              <a:gd name="connsiteY70" fmla="*/ 1578274 h 6172200"/>
              <a:gd name="connsiteX71" fmla="*/ 0 w 11734800"/>
              <a:gd name="connsiteY71" fmla="*/ 1336536 h 6172200"/>
              <a:gd name="connsiteX72" fmla="*/ 0 w 11734800"/>
              <a:gd name="connsiteY72" fmla="*/ 1086464 h 6172200"/>
              <a:gd name="connsiteX73" fmla="*/ 0 w 11734800"/>
              <a:gd name="connsiteY73" fmla="*/ 827916 h 6172200"/>
              <a:gd name="connsiteX74" fmla="*/ 0 w 11734800"/>
              <a:gd name="connsiteY74" fmla="*/ 560750 h 6172200"/>
              <a:gd name="connsiteX75" fmla="*/ 0 w 11734800"/>
              <a:gd name="connsiteY75" fmla="*/ 284825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1734800" h="6172200">
                <a:moveTo>
                  <a:pt x="0" y="0"/>
                </a:moveTo>
                <a:lnTo>
                  <a:pt x="10820400" y="0"/>
                </a:lnTo>
                <a:cubicBezTo>
                  <a:pt x="11325542" y="0"/>
                  <a:pt x="11734800" y="409300"/>
                  <a:pt x="11734800" y="914494"/>
                </a:cubicBezTo>
                <a:lnTo>
                  <a:pt x="11734800" y="915265"/>
                </a:lnTo>
                <a:lnTo>
                  <a:pt x="11734800" y="920662"/>
                </a:lnTo>
                <a:lnTo>
                  <a:pt x="11734800" y="935312"/>
                </a:lnTo>
                <a:lnTo>
                  <a:pt x="11734800" y="963841"/>
                </a:lnTo>
                <a:lnTo>
                  <a:pt x="11734800" y="1010874"/>
                </a:lnTo>
                <a:lnTo>
                  <a:pt x="11734800" y="1081039"/>
                </a:lnTo>
                <a:lnTo>
                  <a:pt x="11734800" y="1126241"/>
                </a:lnTo>
                <a:lnTo>
                  <a:pt x="11734800" y="1178961"/>
                </a:lnTo>
                <a:lnTo>
                  <a:pt x="11734800" y="1239777"/>
                </a:lnTo>
                <a:lnTo>
                  <a:pt x="11734800" y="1309267"/>
                </a:lnTo>
                <a:lnTo>
                  <a:pt x="11734800" y="1388010"/>
                </a:lnTo>
                <a:lnTo>
                  <a:pt x="11734800" y="1476583"/>
                </a:lnTo>
                <a:lnTo>
                  <a:pt x="11734800" y="1575566"/>
                </a:lnTo>
                <a:lnTo>
                  <a:pt x="11734800" y="1685536"/>
                </a:lnTo>
                <a:lnTo>
                  <a:pt x="11734800" y="1807071"/>
                </a:lnTo>
                <a:lnTo>
                  <a:pt x="11734800" y="1940750"/>
                </a:lnTo>
                <a:lnTo>
                  <a:pt x="11734800" y="2087152"/>
                </a:lnTo>
                <a:lnTo>
                  <a:pt x="11734800" y="2246854"/>
                </a:lnTo>
                <a:lnTo>
                  <a:pt x="11734800" y="2420435"/>
                </a:lnTo>
                <a:lnTo>
                  <a:pt x="11734800" y="2608472"/>
                </a:lnTo>
                <a:lnTo>
                  <a:pt x="11734800" y="2811545"/>
                </a:lnTo>
                <a:lnTo>
                  <a:pt x="11734800" y="3030232"/>
                </a:lnTo>
                <a:lnTo>
                  <a:pt x="11734800" y="3265111"/>
                </a:lnTo>
                <a:lnTo>
                  <a:pt x="11734800" y="3516759"/>
                </a:lnTo>
                <a:lnTo>
                  <a:pt x="11734800" y="3785756"/>
                </a:lnTo>
                <a:lnTo>
                  <a:pt x="11734800" y="4072680"/>
                </a:lnTo>
                <a:lnTo>
                  <a:pt x="11734800" y="4140200"/>
                </a:lnTo>
                <a:lnTo>
                  <a:pt x="7010400" y="4140200"/>
                </a:lnTo>
                <a:cubicBezTo>
                  <a:pt x="6505575" y="4140200"/>
                  <a:pt x="6096000" y="4549458"/>
                  <a:pt x="6096000" y="5054600"/>
                </a:cubicBezTo>
                <a:cubicBezTo>
                  <a:pt x="6096000" y="6172200"/>
                  <a:pt x="6096000" y="6172200"/>
                  <a:pt x="6096000" y="6172200"/>
                </a:cubicBezTo>
                <a:lnTo>
                  <a:pt x="5440524" y="6172200"/>
                </a:lnTo>
                <a:lnTo>
                  <a:pt x="4879964" y="6172200"/>
                </a:lnTo>
                <a:lnTo>
                  <a:pt x="4287072" y="6172200"/>
                </a:lnTo>
                <a:lnTo>
                  <a:pt x="3660943" y="6172200"/>
                </a:lnTo>
                <a:lnTo>
                  <a:pt x="3000669" y="6172200"/>
                </a:lnTo>
                <a:lnTo>
                  <a:pt x="2305344" y="6172200"/>
                </a:lnTo>
                <a:lnTo>
                  <a:pt x="1574062" y="6172200"/>
                </a:lnTo>
                <a:lnTo>
                  <a:pt x="805916" y="6172200"/>
                </a:lnTo>
                <a:lnTo>
                  <a:pt x="0" y="6172200"/>
                </a:lnTo>
                <a:lnTo>
                  <a:pt x="0" y="6170693"/>
                </a:lnTo>
                <a:lnTo>
                  <a:pt x="0" y="6160145"/>
                </a:lnTo>
                <a:lnTo>
                  <a:pt x="0" y="6131514"/>
                </a:lnTo>
                <a:lnTo>
                  <a:pt x="0" y="6107593"/>
                </a:lnTo>
                <a:lnTo>
                  <a:pt x="0" y="6075760"/>
                </a:lnTo>
                <a:lnTo>
                  <a:pt x="0" y="6034885"/>
                </a:lnTo>
                <a:lnTo>
                  <a:pt x="0" y="5983840"/>
                </a:lnTo>
                <a:lnTo>
                  <a:pt x="0" y="5921492"/>
                </a:lnTo>
                <a:lnTo>
                  <a:pt x="0" y="5846713"/>
                </a:lnTo>
                <a:lnTo>
                  <a:pt x="0" y="5758372"/>
                </a:lnTo>
                <a:lnTo>
                  <a:pt x="0" y="5655339"/>
                </a:lnTo>
                <a:lnTo>
                  <a:pt x="0" y="5536483"/>
                </a:lnTo>
                <a:lnTo>
                  <a:pt x="0" y="5400675"/>
                </a:lnTo>
                <a:lnTo>
                  <a:pt x="0" y="5246785"/>
                </a:lnTo>
                <a:lnTo>
                  <a:pt x="0" y="5073681"/>
                </a:lnTo>
                <a:lnTo>
                  <a:pt x="0" y="4880235"/>
                </a:lnTo>
                <a:lnTo>
                  <a:pt x="0" y="4665315"/>
                </a:lnTo>
                <a:lnTo>
                  <a:pt x="0" y="4427793"/>
                </a:lnTo>
                <a:lnTo>
                  <a:pt x="0" y="4166537"/>
                </a:lnTo>
                <a:lnTo>
                  <a:pt x="0" y="3880417"/>
                </a:lnTo>
                <a:lnTo>
                  <a:pt x="0" y="3568303"/>
                </a:lnTo>
                <a:lnTo>
                  <a:pt x="0" y="3229066"/>
                </a:lnTo>
                <a:lnTo>
                  <a:pt x="0" y="2861574"/>
                </a:lnTo>
                <a:lnTo>
                  <a:pt x="0" y="2666880"/>
                </a:lnTo>
                <a:lnTo>
                  <a:pt x="0" y="2464699"/>
                </a:lnTo>
                <a:lnTo>
                  <a:pt x="0" y="2254888"/>
                </a:lnTo>
                <a:lnTo>
                  <a:pt x="0" y="2037308"/>
                </a:lnTo>
                <a:lnTo>
                  <a:pt x="0" y="1811817"/>
                </a:lnTo>
                <a:lnTo>
                  <a:pt x="0" y="1578274"/>
                </a:lnTo>
                <a:lnTo>
                  <a:pt x="0" y="1336536"/>
                </a:lnTo>
                <a:lnTo>
                  <a:pt x="0" y="1086464"/>
                </a:lnTo>
                <a:lnTo>
                  <a:pt x="0" y="827916"/>
                </a:lnTo>
                <a:lnTo>
                  <a:pt x="0" y="560750"/>
                </a:lnTo>
                <a:lnTo>
                  <a:pt x="0" y="284825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9" name="Frame 2">
            <a:extLst>
              <a:ext uri="{FF2B5EF4-FFF2-40B4-BE49-F238E27FC236}">
                <a16:creationId xmlns:a16="http://schemas.microsoft.com/office/drawing/2014/main" id="{EF93F19C-1B56-4504-843D-AAEF7EAA704E}"/>
              </a:ext>
            </a:extLst>
          </p:cNvPr>
          <p:cNvSpPr>
            <a:spLocks noSelect="1"/>
          </p:cNvSpPr>
          <p:nvPr userDrawn="1"/>
        </p:nvSpPr>
        <p:spPr bwMode="ltGray">
          <a:xfrm>
            <a:off x="6324600" y="4368800"/>
            <a:ext cx="5648400" cy="2041200"/>
          </a:xfrm>
          <a:custGeom>
            <a:avLst/>
            <a:gdLst>
              <a:gd name="T0" fmla="*/ 2880 w 17760"/>
              <a:gd name="T1" fmla="*/ 0 h 6400"/>
              <a:gd name="T2" fmla="*/ 0 w 17760"/>
              <a:gd name="T3" fmla="*/ 2880 h 6400"/>
              <a:gd name="T4" fmla="*/ 0 w 17760"/>
              <a:gd name="T5" fmla="*/ 6400 h 6400"/>
              <a:gd name="T6" fmla="*/ 17760 w 17760"/>
              <a:gd name="T7" fmla="*/ 6400 h 6400"/>
              <a:gd name="T8" fmla="*/ 17760 w 17760"/>
              <a:gd name="T9" fmla="*/ 0 h 6400"/>
              <a:gd name="T10" fmla="*/ 2880 w 17760"/>
              <a:gd name="T11" fmla="*/ 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60" h="6400">
                <a:moveTo>
                  <a:pt x="2880" y="0"/>
                </a:moveTo>
                <a:cubicBezTo>
                  <a:pt x="1290" y="0"/>
                  <a:pt x="0" y="1289"/>
                  <a:pt x="0" y="2880"/>
                </a:cubicBezTo>
                <a:cubicBezTo>
                  <a:pt x="0" y="6400"/>
                  <a:pt x="0" y="6400"/>
                  <a:pt x="0" y="6400"/>
                </a:cubicBezTo>
                <a:cubicBezTo>
                  <a:pt x="17760" y="6400"/>
                  <a:pt x="17760" y="6400"/>
                  <a:pt x="17760" y="6400"/>
                </a:cubicBezTo>
                <a:cubicBezTo>
                  <a:pt x="17760" y="0"/>
                  <a:pt x="17760" y="0"/>
                  <a:pt x="17760" y="0"/>
                </a:cubicBezTo>
                <a:lnTo>
                  <a:pt x="2880" y="0"/>
                </a:lnTo>
                <a:close/>
              </a:path>
            </a:pathLst>
          </a:custGeom>
          <a:solidFill>
            <a:srgbClr val="154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85000" y="4826000"/>
            <a:ext cx="4419600" cy="355600"/>
          </a:xfrm>
        </p:spPr>
        <p:txBody>
          <a:bodyPr/>
          <a:lstStyle>
            <a:lvl1pPr>
              <a:defRPr kumimoji="0" sz="2700" b="1" i="0" u="none" baseline="0">
                <a:solidFill>
                  <a:schemeClr val="bg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85000" y="5168900"/>
            <a:ext cx="4419600" cy="1117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bg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4" name="Rijkswaterstaat footer 5">
            <a:extLst>
              <a:ext uri="{FF2B5EF4-FFF2-40B4-BE49-F238E27FC236}">
                <a16:creationId xmlns:a16="http://schemas.microsoft.com/office/drawing/2014/main" id="{0C4D7229-D47F-47B8-8F6B-DF5CAB4B1524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37593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 (4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ame 1">
            <a:extLst>
              <a:ext uri="{FF2B5EF4-FFF2-40B4-BE49-F238E27FC236}">
                <a16:creationId xmlns:a16="http://schemas.microsoft.com/office/drawing/2014/main" id="{EE7004B4-CBC5-4C58-9F50-215023B6824F}"/>
              </a:ext>
            </a:extLst>
          </p:cNvPr>
          <p:cNvSpPr txBox="1">
            <a:spLocks noSelect="1"/>
          </p:cNvSpPr>
          <p:nvPr userDrawn="1"/>
        </p:nvSpPr>
        <p:spPr>
          <a:xfrm>
            <a:off x="228600" y="1143000"/>
            <a:ext cx="11734800" cy="5257800"/>
          </a:xfrm>
          <a:custGeom>
            <a:avLst/>
            <a:gdLst>
              <a:gd name="connsiteX0" fmla="*/ 0 w 11734800"/>
              <a:gd name="connsiteY0" fmla="*/ 0 h 5257800"/>
              <a:gd name="connsiteX1" fmla="*/ 983052 w 11734800"/>
              <a:gd name="connsiteY1" fmla="*/ 0 h 5257800"/>
              <a:gd name="connsiteX2" fmla="*/ 1904683 w 11734800"/>
              <a:gd name="connsiteY2" fmla="*/ 0 h 5257800"/>
              <a:gd name="connsiteX3" fmla="*/ 2766875 w 11734800"/>
              <a:gd name="connsiteY3" fmla="*/ 0 h 5257800"/>
              <a:gd name="connsiteX4" fmla="*/ 3571610 w 11734800"/>
              <a:gd name="connsiteY4" fmla="*/ 0 h 5257800"/>
              <a:gd name="connsiteX5" fmla="*/ 4320869 w 11734800"/>
              <a:gd name="connsiteY5" fmla="*/ 0 h 5257800"/>
              <a:gd name="connsiteX6" fmla="*/ 5016633 w 11734800"/>
              <a:gd name="connsiteY6" fmla="*/ 0 h 5257800"/>
              <a:gd name="connsiteX7" fmla="*/ 5660883 w 11734800"/>
              <a:gd name="connsiteY7" fmla="*/ 0 h 5257800"/>
              <a:gd name="connsiteX8" fmla="*/ 6255601 w 11734800"/>
              <a:gd name="connsiteY8" fmla="*/ 0 h 5257800"/>
              <a:gd name="connsiteX9" fmla="*/ 6802768 w 11734800"/>
              <a:gd name="connsiteY9" fmla="*/ 0 h 5257800"/>
              <a:gd name="connsiteX10" fmla="*/ 7304366 w 11734800"/>
              <a:gd name="connsiteY10" fmla="*/ 0 h 5257800"/>
              <a:gd name="connsiteX11" fmla="*/ 7762374 w 11734800"/>
              <a:gd name="connsiteY11" fmla="*/ 0 h 5257800"/>
              <a:gd name="connsiteX12" fmla="*/ 8178776 w 11734800"/>
              <a:gd name="connsiteY12" fmla="*/ 0 h 5257800"/>
              <a:gd name="connsiteX13" fmla="*/ 8555551 w 11734800"/>
              <a:gd name="connsiteY13" fmla="*/ 0 h 5257800"/>
              <a:gd name="connsiteX14" fmla="*/ 8894683 w 11734800"/>
              <a:gd name="connsiteY14" fmla="*/ 0 h 5257800"/>
              <a:gd name="connsiteX15" fmla="*/ 9198151 w 11734800"/>
              <a:gd name="connsiteY15" fmla="*/ 0 h 5257800"/>
              <a:gd name="connsiteX16" fmla="*/ 9467937 w 11734800"/>
              <a:gd name="connsiteY16" fmla="*/ 0 h 5257800"/>
              <a:gd name="connsiteX17" fmla="*/ 9706022 w 11734800"/>
              <a:gd name="connsiteY17" fmla="*/ 0 h 5257800"/>
              <a:gd name="connsiteX18" fmla="*/ 9914388 w 11734800"/>
              <a:gd name="connsiteY18" fmla="*/ 0 h 5257800"/>
              <a:gd name="connsiteX19" fmla="*/ 10095016 w 11734800"/>
              <a:gd name="connsiteY19" fmla="*/ 0 h 5257800"/>
              <a:gd name="connsiteX20" fmla="*/ 10249887 w 11734800"/>
              <a:gd name="connsiteY20" fmla="*/ 0 h 5257800"/>
              <a:gd name="connsiteX21" fmla="*/ 10380982 w 11734800"/>
              <a:gd name="connsiteY21" fmla="*/ 0 h 5257800"/>
              <a:gd name="connsiteX22" fmla="*/ 10490284 w 11734800"/>
              <a:gd name="connsiteY22" fmla="*/ 0 h 5257800"/>
              <a:gd name="connsiteX23" fmla="*/ 10579772 w 11734800"/>
              <a:gd name="connsiteY23" fmla="*/ 0 h 5257800"/>
              <a:gd name="connsiteX24" fmla="*/ 10651429 w 11734800"/>
              <a:gd name="connsiteY24" fmla="*/ 0 h 5257800"/>
              <a:gd name="connsiteX25" fmla="*/ 10749173 w 11734800"/>
              <a:gd name="connsiteY25" fmla="*/ 0 h 5257800"/>
              <a:gd name="connsiteX26" fmla="*/ 10799365 w 11734800"/>
              <a:gd name="connsiteY26" fmla="*/ 0 h 5257800"/>
              <a:gd name="connsiteX27" fmla="*/ 10817857 w 11734800"/>
              <a:gd name="connsiteY27" fmla="*/ 0 h 5257800"/>
              <a:gd name="connsiteX28" fmla="*/ 10820499 w 11734800"/>
              <a:gd name="connsiteY28" fmla="*/ 0 h 5257800"/>
              <a:gd name="connsiteX29" fmla="*/ 11734800 w 11734800"/>
              <a:gd name="connsiteY29" fmla="*/ 914607 h 5257800"/>
              <a:gd name="connsiteX30" fmla="*/ 11734800 w 11734800"/>
              <a:gd name="connsiteY30" fmla="*/ 1309190 h 5257800"/>
              <a:gd name="connsiteX31" fmla="*/ 11734800 w 11734800"/>
              <a:gd name="connsiteY31" fmla="*/ 1679119 h 5257800"/>
              <a:gd name="connsiteX32" fmla="*/ 11734800 w 11734800"/>
              <a:gd name="connsiteY32" fmla="*/ 2025191 h 5257800"/>
              <a:gd name="connsiteX33" fmla="*/ 11734800 w 11734800"/>
              <a:gd name="connsiteY33" fmla="*/ 2348200 h 5257800"/>
              <a:gd name="connsiteX34" fmla="*/ 11734800 w 11734800"/>
              <a:gd name="connsiteY34" fmla="*/ 2648942 h 5257800"/>
              <a:gd name="connsiteX35" fmla="*/ 11734800 w 11734800"/>
              <a:gd name="connsiteY35" fmla="*/ 2928211 h 5257800"/>
              <a:gd name="connsiteX36" fmla="*/ 11734800 w 11734800"/>
              <a:gd name="connsiteY36" fmla="*/ 3186804 h 5257800"/>
              <a:gd name="connsiteX37" fmla="*/ 11734800 w 11734800"/>
              <a:gd name="connsiteY37" fmla="*/ 3425516 h 5257800"/>
              <a:gd name="connsiteX38" fmla="*/ 11734800 w 11734800"/>
              <a:gd name="connsiteY38" fmla="*/ 3645141 h 5257800"/>
              <a:gd name="connsiteX39" fmla="*/ 11734800 w 11734800"/>
              <a:gd name="connsiteY39" fmla="*/ 3846475 h 5257800"/>
              <a:gd name="connsiteX40" fmla="*/ 11734800 w 11734800"/>
              <a:gd name="connsiteY40" fmla="*/ 4030313 h 5257800"/>
              <a:gd name="connsiteX41" fmla="*/ 11734800 w 11734800"/>
              <a:gd name="connsiteY41" fmla="*/ 4197450 h 5257800"/>
              <a:gd name="connsiteX42" fmla="*/ 11734800 w 11734800"/>
              <a:gd name="connsiteY42" fmla="*/ 4348683 h 5257800"/>
              <a:gd name="connsiteX43" fmla="*/ 11734800 w 11734800"/>
              <a:gd name="connsiteY43" fmla="*/ 4484805 h 5257800"/>
              <a:gd name="connsiteX44" fmla="*/ 11734800 w 11734800"/>
              <a:gd name="connsiteY44" fmla="*/ 4606613 h 5257800"/>
              <a:gd name="connsiteX45" fmla="*/ 11734800 w 11734800"/>
              <a:gd name="connsiteY45" fmla="*/ 4714901 h 5257800"/>
              <a:gd name="connsiteX46" fmla="*/ 11734800 w 11734800"/>
              <a:gd name="connsiteY46" fmla="*/ 4810465 h 5257800"/>
              <a:gd name="connsiteX47" fmla="*/ 11734800 w 11734800"/>
              <a:gd name="connsiteY47" fmla="*/ 4894100 h 5257800"/>
              <a:gd name="connsiteX48" fmla="*/ 11734800 w 11734800"/>
              <a:gd name="connsiteY48" fmla="*/ 4966602 h 5257800"/>
              <a:gd name="connsiteX49" fmla="*/ 11734800 w 11734800"/>
              <a:gd name="connsiteY49" fmla="*/ 5028765 h 5257800"/>
              <a:gd name="connsiteX50" fmla="*/ 11734800 w 11734800"/>
              <a:gd name="connsiteY50" fmla="*/ 5081385 h 5257800"/>
              <a:gd name="connsiteX51" fmla="*/ 11734800 w 11734800"/>
              <a:gd name="connsiteY51" fmla="*/ 5125257 h 5257800"/>
              <a:gd name="connsiteX52" fmla="*/ 11734800 w 11734800"/>
              <a:gd name="connsiteY52" fmla="*/ 5161176 h 5257800"/>
              <a:gd name="connsiteX53" fmla="*/ 11734800 w 11734800"/>
              <a:gd name="connsiteY53" fmla="*/ 5189938 h 5257800"/>
              <a:gd name="connsiteX54" fmla="*/ 11734800 w 11734800"/>
              <a:gd name="connsiteY54" fmla="*/ 5229171 h 5257800"/>
              <a:gd name="connsiteX55" fmla="*/ 11734800 w 11734800"/>
              <a:gd name="connsiteY55" fmla="*/ 5249317 h 5257800"/>
              <a:gd name="connsiteX56" fmla="*/ 11734800 w 11734800"/>
              <a:gd name="connsiteY56" fmla="*/ 5256740 h 5257800"/>
              <a:gd name="connsiteX57" fmla="*/ 11734800 w 11734800"/>
              <a:gd name="connsiteY57" fmla="*/ 5257800 h 5257800"/>
              <a:gd name="connsiteX58" fmla="*/ 0 w 11734800"/>
              <a:gd name="connsiteY58" fmla="*/ 5257800 h 5257800"/>
              <a:gd name="connsiteX59" fmla="*/ 0 w 11734800"/>
              <a:gd name="connsiteY59" fmla="*/ 5015172 h 5257800"/>
              <a:gd name="connsiteX60" fmla="*/ 0 w 11734800"/>
              <a:gd name="connsiteY60" fmla="*/ 4780125 h 5257800"/>
              <a:gd name="connsiteX61" fmla="*/ 0 w 11734800"/>
              <a:gd name="connsiteY61" fmla="*/ 4332294 h 5257800"/>
              <a:gd name="connsiteX62" fmla="*/ 0 w 11734800"/>
              <a:gd name="connsiteY62" fmla="*/ 3913345 h 5257800"/>
              <a:gd name="connsiteX63" fmla="*/ 0 w 11734800"/>
              <a:gd name="connsiteY63" fmla="*/ 3522315 h 5257800"/>
              <a:gd name="connsiteX64" fmla="*/ 0 w 11734800"/>
              <a:gd name="connsiteY64" fmla="*/ 3158242 h 5257800"/>
              <a:gd name="connsiteX65" fmla="*/ 0 w 11734800"/>
              <a:gd name="connsiteY65" fmla="*/ 2820163 h 5257800"/>
              <a:gd name="connsiteX66" fmla="*/ 0 w 11734800"/>
              <a:gd name="connsiteY66" fmla="*/ 2507115 h 5257800"/>
              <a:gd name="connsiteX67" fmla="*/ 0 w 11734800"/>
              <a:gd name="connsiteY67" fmla="*/ 2218135 h 5257800"/>
              <a:gd name="connsiteX68" fmla="*/ 0 w 11734800"/>
              <a:gd name="connsiteY68" fmla="*/ 1952260 h 5257800"/>
              <a:gd name="connsiteX69" fmla="*/ 0 w 11734800"/>
              <a:gd name="connsiteY69" fmla="*/ 1708528 h 5257800"/>
              <a:gd name="connsiteX70" fmla="*/ 0 w 11734800"/>
              <a:gd name="connsiteY70" fmla="*/ 1485977 h 5257800"/>
              <a:gd name="connsiteX71" fmla="*/ 0 w 11734800"/>
              <a:gd name="connsiteY71" fmla="*/ 1283643 h 5257800"/>
              <a:gd name="connsiteX72" fmla="*/ 0 w 11734800"/>
              <a:gd name="connsiteY72" fmla="*/ 1100563 h 5257800"/>
              <a:gd name="connsiteX73" fmla="*/ 0 w 11734800"/>
              <a:gd name="connsiteY73" fmla="*/ 935776 h 5257800"/>
              <a:gd name="connsiteX74" fmla="*/ 0 w 11734800"/>
              <a:gd name="connsiteY74" fmla="*/ 788317 h 5257800"/>
              <a:gd name="connsiteX75" fmla="*/ 0 w 11734800"/>
              <a:gd name="connsiteY75" fmla="*/ 657225 h 5257800"/>
              <a:gd name="connsiteX76" fmla="*/ 0 w 11734800"/>
              <a:gd name="connsiteY76" fmla="*/ 541537 h 5257800"/>
              <a:gd name="connsiteX77" fmla="*/ 0 w 11734800"/>
              <a:gd name="connsiteY77" fmla="*/ 440290 h 5257800"/>
              <a:gd name="connsiteX78" fmla="*/ 0 w 11734800"/>
              <a:gd name="connsiteY78" fmla="*/ 352520 h 5257800"/>
              <a:gd name="connsiteX79" fmla="*/ 0 w 11734800"/>
              <a:gd name="connsiteY79" fmla="*/ 277267 h 5257800"/>
              <a:gd name="connsiteX80" fmla="*/ 0 w 11734800"/>
              <a:gd name="connsiteY80" fmla="*/ 213566 h 5257800"/>
              <a:gd name="connsiteX81" fmla="*/ 0 w 11734800"/>
              <a:gd name="connsiteY81" fmla="*/ 160455 h 5257800"/>
              <a:gd name="connsiteX82" fmla="*/ 0 w 11734800"/>
              <a:gd name="connsiteY82" fmla="*/ 116972 h 5257800"/>
              <a:gd name="connsiteX83" fmla="*/ 0 w 11734800"/>
              <a:gd name="connsiteY83" fmla="*/ 82153 h 5257800"/>
              <a:gd name="connsiteX84" fmla="*/ 0 w 11734800"/>
              <a:gd name="connsiteY84" fmla="*/ 55036 h 5257800"/>
              <a:gd name="connsiteX85" fmla="*/ 0 w 11734800"/>
              <a:gd name="connsiteY85" fmla="*/ 34658 h 5257800"/>
              <a:gd name="connsiteX86" fmla="*/ 0 w 11734800"/>
              <a:gd name="connsiteY86" fmla="*/ 10269 h 5257800"/>
              <a:gd name="connsiteX87" fmla="*/ 0 w 11734800"/>
              <a:gd name="connsiteY87" fmla="*/ 1284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1734800" h="5257800">
                <a:moveTo>
                  <a:pt x="0" y="0"/>
                </a:moveTo>
                <a:lnTo>
                  <a:pt x="983052" y="0"/>
                </a:lnTo>
                <a:lnTo>
                  <a:pt x="1904683" y="0"/>
                </a:lnTo>
                <a:lnTo>
                  <a:pt x="2766875" y="0"/>
                </a:lnTo>
                <a:lnTo>
                  <a:pt x="3571610" y="0"/>
                </a:lnTo>
                <a:lnTo>
                  <a:pt x="4320869" y="0"/>
                </a:lnTo>
                <a:lnTo>
                  <a:pt x="5016633" y="0"/>
                </a:lnTo>
                <a:lnTo>
                  <a:pt x="5660883" y="0"/>
                </a:lnTo>
                <a:lnTo>
                  <a:pt x="6255601" y="0"/>
                </a:lnTo>
                <a:lnTo>
                  <a:pt x="6802768" y="0"/>
                </a:lnTo>
                <a:lnTo>
                  <a:pt x="7304366" y="0"/>
                </a:lnTo>
                <a:lnTo>
                  <a:pt x="7762374" y="0"/>
                </a:lnTo>
                <a:lnTo>
                  <a:pt x="8178776" y="0"/>
                </a:lnTo>
                <a:lnTo>
                  <a:pt x="8555551" y="0"/>
                </a:lnTo>
                <a:lnTo>
                  <a:pt x="8894683" y="0"/>
                </a:lnTo>
                <a:lnTo>
                  <a:pt x="9198151" y="0"/>
                </a:lnTo>
                <a:lnTo>
                  <a:pt x="9467937" y="0"/>
                </a:lnTo>
                <a:lnTo>
                  <a:pt x="9706022" y="0"/>
                </a:lnTo>
                <a:lnTo>
                  <a:pt x="9914388" y="0"/>
                </a:lnTo>
                <a:lnTo>
                  <a:pt x="10095016" y="0"/>
                </a:lnTo>
                <a:lnTo>
                  <a:pt x="10249887" y="0"/>
                </a:lnTo>
                <a:lnTo>
                  <a:pt x="10380982" y="0"/>
                </a:lnTo>
                <a:lnTo>
                  <a:pt x="10490284" y="0"/>
                </a:lnTo>
                <a:lnTo>
                  <a:pt x="10579772" y="0"/>
                </a:lnTo>
                <a:lnTo>
                  <a:pt x="10651429" y="0"/>
                </a:lnTo>
                <a:lnTo>
                  <a:pt x="10749173" y="0"/>
                </a:lnTo>
                <a:lnTo>
                  <a:pt x="10799365" y="0"/>
                </a:lnTo>
                <a:lnTo>
                  <a:pt x="10817857" y="0"/>
                </a:lnTo>
                <a:lnTo>
                  <a:pt x="10820499" y="0"/>
                </a:lnTo>
                <a:cubicBezTo>
                  <a:pt x="11325269" y="0"/>
                  <a:pt x="11734800" y="409526"/>
                  <a:pt x="11734800" y="914607"/>
                </a:cubicBezTo>
                <a:lnTo>
                  <a:pt x="11734800" y="1309190"/>
                </a:lnTo>
                <a:lnTo>
                  <a:pt x="11734800" y="1679119"/>
                </a:lnTo>
                <a:lnTo>
                  <a:pt x="11734800" y="2025191"/>
                </a:lnTo>
                <a:lnTo>
                  <a:pt x="11734800" y="2348200"/>
                </a:lnTo>
                <a:lnTo>
                  <a:pt x="11734800" y="2648942"/>
                </a:lnTo>
                <a:lnTo>
                  <a:pt x="11734800" y="2928211"/>
                </a:lnTo>
                <a:lnTo>
                  <a:pt x="11734800" y="3186804"/>
                </a:lnTo>
                <a:lnTo>
                  <a:pt x="11734800" y="3425516"/>
                </a:lnTo>
                <a:lnTo>
                  <a:pt x="11734800" y="3645141"/>
                </a:lnTo>
                <a:lnTo>
                  <a:pt x="11734800" y="3846475"/>
                </a:lnTo>
                <a:lnTo>
                  <a:pt x="11734800" y="4030313"/>
                </a:lnTo>
                <a:lnTo>
                  <a:pt x="11734800" y="4197450"/>
                </a:lnTo>
                <a:lnTo>
                  <a:pt x="11734800" y="4348683"/>
                </a:lnTo>
                <a:lnTo>
                  <a:pt x="11734800" y="4484805"/>
                </a:lnTo>
                <a:lnTo>
                  <a:pt x="11734800" y="4606613"/>
                </a:lnTo>
                <a:lnTo>
                  <a:pt x="11734800" y="4714901"/>
                </a:lnTo>
                <a:lnTo>
                  <a:pt x="11734800" y="4810465"/>
                </a:lnTo>
                <a:lnTo>
                  <a:pt x="11734800" y="4894100"/>
                </a:lnTo>
                <a:lnTo>
                  <a:pt x="11734800" y="4966602"/>
                </a:lnTo>
                <a:lnTo>
                  <a:pt x="11734800" y="5028765"/>
                </a:lnTo>
                <a:lnTo>
                  <a:pt x="11734800" y="5081385"/>
                </a:lnTo>
                <a:lnTo>
                  <a:pt x="11734800" y="5125257"/>
                </a:lnTo>
                <a:lnTo>
                  <a:pt x="11734800" y="5161176"/>
                </a:lnTo>
                <a:lnTo>
                  <a:pt x="11734800" y="5189938"/>
                </a:lnTo>
                <a:lnTo>
                  <a:pt x="11734800" y="5229171"/>
                </a:lnTo>
                <a:lnTo>
                  <a:pt x="11734800" y="5249317"/>
                </a:lnTo>
                <a:lnTo>
                  <a:pt x="11734800" y="5256740"/>
                </a:lnTo>
                <a:lnTo>
                  <a:pt x="11734800" y="5257800"/>
                </a:lnTo>
                <a:lnTo>
                  <a:pt x="0" y="5257800"/>
                </a:lnTo>
                <a:lnTo>
                  <a:pt x="0" y="5015172"/>
                </a:lnTo>
                <a:lnTo>
                  <a:pt x="0" y="4780125"/>
                </a:lnTo>
                <a:lnTo>
                  <a:pt x="0" y="4332294"/>
                </a:lnTo>
                <a:lnTo>
                  <a:pt x="0" y="3913345"/>
                </a:lnTo>
                <a:lnTo>
                  <a:pt x="0" y="3522315"/>
                </a:lnTo>
                <a:lnTo>
                  <a:pt x="0" y="3158242"/>
                </a:lnTo>
                <a:lnTo>
                  <a:pt x="0" y="2820163"/>
                </a:lnTo>
                <a:lnTo>
                  <a:pt x="0" y="2507115"/>
                </a:lnTo>
                <a:lnTo>
                  <a:pt x="0" y="2218135"/>
                </a:lnTo>
                <a:lnTo>
                  <a:pt x="0" y="1952260"/>
                </a:lnTo>
                <a:lnTo>
                  <a:pt x="0" y="1708528"/>
                </a:lnTo>
                <a:lnTo>
                  <a:pt x="0" y="1485977"/>
                </a:lnTo>
                <a:lnTo>
                  <a:pt x="0" y="1283643"/>
                </a:lnTo>
                <a:lnTo>
                  <a:pt x="0" y="1100563"/>
                </a:lnTo>
                <a:lnTo>
                  <a:pt x="0" y="935776"/>
                </a:lnTo>
                <a:lnTo>
                  <a:pt x="0" y="788317"/>
                </a:lnTo>
                <a:lnTo>
                  <a:pt x="0" y="657225"/>
                </a:lnTo>
                <a:lnTo>
                  <a:pt x="0" y="541537"/>
                </a:lnTo>
                <a:lnTo>
                  <a:pt x="0" y="440290"/>
                </a:lnTo>
                <a:lnTo>
                  <a:pt x="0" y="352520"/>
                </a:lnTo>
                <a:lnTo>
                  <a:pt x="0" y="277267"/>
                </a:lnTo>
                <a:lnTo>
                  <a:pt x="0" y="213566"/>
                </a:lnTo>
                <a:lnTo>
                  <a:pt x="0" y="160455"/>
                </a:lnTo>
                <a:lnTo>
                  <a:pt x="0" y="116972"/>
                </a:lnTo>
                <a:lnTo>
                  <a:pt x="0" y="82153"/>
                </a:lnTo>
                <a:lnTo>
                  <a:pt x="0" y="55036"/>
                </a:lnTo>
                <a:lnTo>
                  <a:pt x="0" y="34658"/>
                </a:lnTo>
                <a:lnTo>
                  <a:pt x="0" y="10269"/>
                </a:lnTo>
                <a:lnTo>
                  <a:pt x="0" y="1284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6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162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buFont typeface="Arial" panose="020B0604020202020204" pitchFamily="34" charset="0"/>
              <a:buNone/>
            </a:pPr>
            <a:r>
              <a:rPr lang="nl-NL" dirty="0">
                <a:latin typeface="Verdana" panose="020B0604030504040204" pitchFamily="34" charset="0"/>
              </a:rPr>
              <a:t> </a:t>
            </a:r>
            <a:endParaRPr lang="en-NL" dirty="0">
              <a:latin typeface="Verdana" panose="020B0604030504040204" pitchFamily="34" charset="0"/>
            </a:endParaRPr>
          </a:p>
        </p:txBody>
      </p:sp>
      <p:pic>
        <p:nvPicPr>
          <p:cNvPr id="8" name="Graphic 2">
            <a:extLst>
              <a:ext uri="{FF2B5EF4-FFF2-40B4-BE49-F238E27FC236}">
                <a16:creationId xmlns:a16="http://schemas.microsoft.com/office/drawing/2014/main" id="{CAFD6C31-A40B-467A-B520-29990359A212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1" name="01_Title 3 (JU-Free)">
            <a:extLst>
              <a:ext uri="{FF2B5EF4-FFF2-40B4-BE49-F238E27FC236}">
                <a16:creationId xmlns:a16="http://schemas.microsoft.com/office/drawing/2014/main" id="{0C7E32C1-511C-9D8A-1DC9-980F10952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3600" y="1752600"/>
            <a:ext cx="10820400" cy="1435100"/>
          </a:xfrm>
        </p:spPr>
        <p:txBody>
          <a:bodyPr/>
          <a:lstStyle>
            <a:lvl1pPr>
              <a:defRPr kumimoji="0" sz="48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2_Subtitle 4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863600" y="3314700"/>
            <a:ext cx="108204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13" name="03_Date 5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863600" y="3594100"/>
            <a:ext cx="108204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4" name="Water. Wegen. Werken. Rijkswaterstaat. footer 6">
            <a:extLst>
              <a:ext uri="{FF2B5EF4-FFF2-40B4-BE49-F238E27FC236}">
                <a16:creationId xmlns:a16="http://schemas.microsoft.com/office/drawing/2014/main" id="{5228E2AE-909E-43E7-90B7-5CC1D0DF2582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18" name="04_Footer Placeholder 7 (JU-Free)">
            <a:extLst>
              <a:ext uri="{FF2B5EF4-FFF2-40B4-BE49-F238E27FC236}">
                <a16:creationId xmlns:a16="http://schemas.microsoft.com/office/drawing/2014/main" id="{CCD1EC2A-BC0B-41F7-BB7B-DA4B9150B3BB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05_Slide Number Placeholder 8 (JU-Free)">
            <a:extLst>
              <a:ext uri="{FF2B5EF4-FFF2-40B4-BE49-F238E27FC236}">
                <a16:creationId xmlns:a16="http://schemas.microsoft.com/office/drawing/2014/main" id="{8B21E1C4-F545-4303-8E1C-DD1157004418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66122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5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01_Rectangle 1[PHJU] (JU-Free)">
            <a:extLst>
              <a:ext uri="{FF2B5EF4-FFF2-40B4-BE49-F238E27FC236}">
                <a16:creationId xmlns:a16="http://schemas.microsoft.com/office/drawing/2014/main" id="{FC8AD056-FDA1-4094-A3A5-D6EBA0AF382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7823200" cy="6172200"/>
          </a:xfrm>
          <a:custGeom>
            <a:avLst/>
            <a:gdLst>
              <a:gd name="connsiteX0" fmla="*/ 0 w 7823200"/>
              <a:gd name="connsiteY0" fmla="*/ 0 h 6172200"/>
              <a:gd name="connsiteX1" fmla="*/ 7823200 w 7823200"/>
              <a:gd name="connsiteY1" fmla="*/ 0 h 6172200"/>
              <a:gd name="connsiteX2" fmla="*/ 7823200 w 7823200"/>
              <a:gd name="connsiteY2" fmla="*/ 6172200 h 6172200"/>
              <a:gd name="connsiteX3" fmla="*/ 0 w 7823200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3200" h="6172200">
                <a:moveTo>
                  <a:pt x="0" y="0"/>
                </a:moveTo>
                <a:lnTo>
                  <a:pt x="7823200" y="0"/>
                </a:lnTo>
                <a:lnTo>
                  <a:pt x="7823200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7" name="Frame 2">
            <a:extLst>
              <a:ext uri="{FF2B5EF4-FFF2-40B4-BE49-F238E27FC236}">
                <a16:creationId xmlns:a16="http://schemas.microsoft.com/office/drawing/2014/main" id="{10C5483F-3152-4868-8AA4-2FACBC30483B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8051800" y="228600"/>
            <a:ext cx="3911600" cy="6174000"/>
          </a:xfrm>
          <a:custGeom>
            <a:avLst/>
            <a:gdLst>
              <a:gd name="T0" fmla="*/ 0 w 12320"/>
              <a:gd name="T1" fmla="*/ 0 h 19440"/>
              <a:gd name="T2" fmla="*/ 0 w 12320"/>
              <a:gd name="T3" fmla="*/ 19440 h 19440"/>
              <a:gd name="T4" fmla="*/ 12320 w 12320"/>
              <a:gd name="T5" fmla="*/ 19440 h 19440"/>
              <a:gd name="T6" fmla="*/ 12320 w 12320"/>
              <a:gd name="T7" fmla="*/ 2880 h 19440"/>
              <a:gd name="T8" fmla="*/ 9440 w 12320"/>
              <a:gd name="T9" fmla="*/ 0 h 19440"/>
              <a:gd name="T10" fmla="*/ 0 w 12320"/>
              <a:gd name="T11" fmla="*/ 0 h 19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0" h="19440">
                <a:moveTo>
                  <a:pt x="0" y="0"/>
                </a:moveTo>
                <a:cubicBezTo>
                  <a:pt x="0" y="19440"/>
                  <a:pt x="0" y="19440"/>
                  <a:pt x="0" y="19440"/>
                </a:cubicBezTo>
                <a:cubicBezTo>
                  <a:pt x="12320" y="19440"/>
                  <a:pt x="12320" y="19440"/>
                  <a:pt x="12320" y="19440"/>
                </a:cubicBezTo>
                <a:cubicBezTo>
                  <a:pt x="12320" y="2880"/>
                  <a:pt x="12320" y="2880"/>
                  <a:pt x="12320" y="2880"/>
                </a:cubicBezTo>
                <a:cubicBezTo>
                  <a:pt x="12320" y="1289"/>
                  <a:pt x="11031" y="0"/>
                  <a:pt x="944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CE3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09000" y="3708400"/>
            <a:ext cx="3213100" cy="355600"/>
          </a:xfrm>
        </p:spPr>
        <p:txBody>
          <a:bodyPr/>
          <a:lstStyle>
            <a:lvl1pPr>
              <a:defRPr kumimoji="0" sz="27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09000" y="4051300"/>
            <a:ext cx="3187700" cy="2197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8" name="Rijkswaterstaat footer 5">
            <a:extLst>
              <a:ext uri="{FF2B5EF4-FFF2-40B4-BE49-F238E27FC236}">
                <a16:creationId xmlns:a16="http://schemas.microsoft.com/office/drawing/2014/main" id="{A5989F96-3DC2-44D0-83DD-76308093A68A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283851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 en tekst in kader (6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01_Frame 1[PHJU] (JU-Free)">
            <a:extLst>
              <a:ext uri="{FF2B5EF4-FFF2-40B4-BE49-F238E27FC236}">
                <a16:creationId xmlns:a16="http://schemas.microsoft.com/office/drawing/2014/main" id="{412A63B5-8F79-4B04-8D5A-3E618E8ED12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140200" y="228600"/>
            <a:ext cx="7823200" cy="6172200"/>
          </a:xfrm>
          <a:custGeom>
            <a:avLst/>
            <a:gdLst>
              <a:gd name="connsiteX0" fmla="*/ 0 w 7823200"/>
              <a:gd name="connsiteY0" fmla="*/ 0 h 6172200"/>
              <a:gd name="connsiteX1" fmla="*/ 6908800 w 7823200"/>
              <a:gd name="connsiteY1" fmla="*/ 0 h 6172200"/>
              <a:gd name="connsiteX2" fmla="*/ 7823200 w 7823200"/>
              <a:gd name="connsiteY2" fmla="*/ 914494 h 6172200"/>
              <a:gd name="connsiteX3" fmla="*/ 7823200 w 7823200"/>
              <a:gd name="connsiteY3" fmla="*/ 915778 h 6172200"/>
              <a:gd name="connsiteX4" fmla="*/ 7823200 w 7823200"/>
              <a:gd name="connsiteY4" fmla="*/ 924763 h 6172200"/>
              <a:gd name="connsiteX5" fmla="*/ 7823200 w 7823200"/>
              <a:gd name="connsiteY5" fmla="*/ 949152 h 6172200"/>
              <a:gd name="connsiteX6" fmla="*/ 7823200 w 7823200"/>
              <a:gd name="connsiteY6" fmla="*/ 969529 h 6172200"/>
              <a:gd name="connsiteX7" fmla="*/ 7823200 w 7823200"/>
              <a:gd name="connsiteY7" fmla="*/ 996646 h 6172200"/>
              <a:gd name="connsiteX8" fmla="*/ 7823200 w 7823200"/>
              <a:gd name="connsiteY8" fmla="*/ 1031464 h 6172200"/>
              <a:gd name="connsiteX9" fmla="*/ 7823200 w 7823200"/>
              <a:gd name="connsiteY9" fmla="*/ 1074947 h 6172200"/>
              <a:gd name="connsiteX10" fmla="*/ 7823200 w 7823200"/>
              <a:gd name="connsiteY10" fmla="*/ 1128056 h 6172200"/>
              <a:gd name="connsiteX11" fmla="*/ 7823200 w 7823200"/>
              <a:gd name="connsiteY11" fmla="*/ 1191756 h 6172200"/>
              <a:gd name="connsiteX12" fmla="*/ 7823200 w 7823200"/>
              <a:gd name="connsiteY12" fmla="*/ 1267008 h 6172200"/>
              <a:gd name="connsiteX13" fmla="*/ 7823200 w 7823200"/>
              <a:gd name="connsiteY13" fmla="*/ 1354776 h 6172200"/>
              <a:gd name="connsiteX14" fmla="*/ 7823200 w 7823200"/>
              <a:gd name="connsiteY14" fmla="*/ 1456021 h 6172200"/>
              <a:gd name="connsiteX15" fmla="*/ 7823200 w 7823200"/>
              <a:gd name="connsiteY15" fmla="*/ 1571707 h 6172200"/>
              <a:gd name="connsiteX16" fmla="*/ 7823200 w 7823200"/>
              <a:gd name="connsiteY16" fmla="*/ 1702797 h 6172200"/>
              <a:gd name="connsiteX17" fmla="*/ 7823200 w 7823200"/>
              <a:gd name="connsiteY17" fmla="*/ 1850253 h 6172200"/>
              <a:gd name="connsiteX18" fmla="*/ 7823200 w 7823200"/>
              <a:gd name="connsiteY18" fmla="*/ 2015037 h 6172200"/>
              <a:gd name="connsiteX19" fmla="*/ 7823200 w 7823200"/>
              <a:gd name="connsiteY19" fmla="*/ 2198114 h 6172200"/>
              <a:gd name="connsiteX20" fmla="*/ 7823200 w 7823200"/>
              <a:gd name="connsiteY20" fmla="*/ 2400444 h 6172200"/>
              <a:gd name="connsiteX21" fmla="*/ 7823200 w 7823200"/>
              <a:gd name="connsiteY21" fmla="*/ 2622992 h 6172200"/>
              <a:gd name="connsiteX22" fmla="*/ 7823200 w 7823200"/>
              <a:gd name="connsiteY22" fmla="*/ 2866719 h 6172200"/>
              <a:gd name="connsiteX23" fmla="*/ 7823200 w 7823200"/>
              <a:gd name="connsiteY23" fmla="*/ 3132589 h 6172200"/>
              <a:gd name="connsiteX24" fmla="*/ 7823200 w 7823200"/>
              <a:gd name="connsiteY24" fmla="*/ 3421564 h 6172200"/>
              <a:gd name="connsiteX25" fmla="*/ 7823200 w 7823200"/>
              <a:gd name="connsiteY25" fmla="*/ 3734606 h 6172200"/>
              <a:gd name="connsiteX26" fmla="*/ 7823200 w 7823200"/>
              <a:gd name="connsiteY26" fmla="*/ 4072680 h 6172200"/>
              <a:gd name="connsiteX27" fmla="*/ 7823200 w 7823200"/>
              <a:gd name="connsiteY27" fmla="*/ 4436746 h 6172200"/>
              <a:gd name="connsiteX28" fmla="*/ 7823200 w 7823200"/>
              <a:gd name="connsiteY28" fmla="*/ 4827769 h 6172200"/>
              <a:gd name="connsiteX29" fmla="*/ 7823200 w 7823200"/>
              <a:gd name="connsiteY29" fmla="*/ 5246710 h 6172200"/>
              <a:gd name="connsiteX30" fmla="*/ 7823200 w 7823200"/>
              <a:gd name="connsiteY30" fmla="*/ 5694533 h 6172200"/>
              <a:gd name="connsiteX31" fmla="*/ 7823200 w 7823200"/>
              <a:gd name="connsiteY31" fmla="*/ 5929576 h 6172200"/>
              <a:gd name="connsiteX32" fmla="*/ 7823200 w 7823200"/>
              <a:gd name="connsiteY32" fmla="*/ 6172200 h 6172200"/>
              <a:gd name="connsiteX33" fmla="*/ 7821290 w 7823200"/>
              <a:gd name="connsiteY33" fmla="*/ 6172200 h 6172200"/>
              <a:gd name="connsiteX34" fmla="*/ 7807920 w 7823200"/>
              <a:gd name="connsiteY34" fmla="*/ 6172200 h 6172200"/>
              <a:gd name="connsiteX35" fmla="*/ 7771631 w 7823200"/>
              <a:gd name="connsiteY35" fmla="*/ 6172200 h 6172200"/>
              <a:gd name="connsiteX36" fmla="*/ 7741310 w 7823200"/>
              <a:gd name="connsiteY36" fmla="*/ 6172200 h 6172200"/>
              <a:gd name="connsiteX37" fmla="*/ 7700962 w 7823200"/>
              <a:gd name="connsiteY37" fmla="*/ 6172200 h 6172200"/>
              <a:gd name="connsiteX38" fmla="*/ 7649155 w 7823200"/>
              <a:gd name="connsiteY38" fmla="*/ 6172200 h 6172200"/>
              <a:gd name="connsiteX39" fmla="*/ 7584455 w 7823200"/>
              <a:gd name="connsiteY39" fmla="*/ 6172200 h 6172200"/>
              <a:gd name="connsiteX40" fmla="*/ 7505430 w 7823200"/>
              <a:gd name="connsiteY40" fmla="*/ 6172200 h 6172200"/>
              <a:gd name="connsiteX41" fmla="*/ 7410648 w 7823200"/>
              <a:gd name="connsiteY41" fmla="*/ 6172200 h 6172200"/>
              <a:gd name="connsiteX42" fmla="*/ 7298677 w 7823200"/>
              <a:gd name="connsiteY42" fmla="*/ 6172200 h 6172200"/>
              <a:gd name="connsiteX43" fmla="*/ 7168083 w 7823200"/>
              <a:gd name="connsiteY43" fmla="*/ 6172200 h 6172200"/>
              <a:gd name="connsiteX44" fmla="*/ 7017435 w 7823200"/>
              <a:gd name="connsiteY44" fmla="*/ 6172200 h 6172200"/>
              <a:gd name="connsiteX45" fmla="*/ 6845300 w 7823200"/>
              <a:gd name="connsiteY45" fmla="*/ 6172200 h 6172200"/>
              <a:gd name="connsiteX46" fmla="*/ 6650245 w 7823200"/>
              <a:gd name="connsiteY46" fmla="*/ 6172200 h 6172200"/>
              <a:gd name="connsiteX47" fmla="*/ 6430838 w 7823200"/>
              <a:gd name="connsiteY47" fmla="*/ 6172200 h 6172200"/>
              <a:gd name="connsiteX48" fmla="*/ 6185647 w 7823200"/>
              <a:gd name="connsiteY48" fmla="*/ 6172200 h 6172200"/>
              <a:gd name="connsiteX49" fmla="*/ 5913239 w 7823200"/>
              <a:gd name="connsiteY49" fmla="*/ 6172200 h 6172200"/>
              <a:gd name="connsiteX50" fmla="*/ 5612181 w 7823200"/>
              <a:gd name="connsiteY50" fmla="*/ 6172200 h 6172200"/>
              <a:gd name="connsiteX51" fmla="*/ 5281042 w 7823200"/>
              <a:gd name="connsiteY51" fmla="*/ 6172200 h 6172200"/>
              <a:gd name="connsiteX52" fmla="*/ 4918388 w 7823200"/>
              <a:gd name="connsiteY52" fmla="*/ 6172200 h 6172200"/>
              <a:gd name="connsiteX53" fmla="*/ 4522787 w 7823200"/>
              <a:gd name="connsiteY53" fmla="*/ 6172200 h 6172200"/>
              <a:gd name="connsiteX54" fmla="*/ 4092808 w 7823200"/>
              <a:gd name="connsiteY54" fmla="*/ 6172200 h 6172200"/>
              <a:gd name="connsiteX55" fmla="*/ 3627016 w 7823200"/>
              <a:gd name="connsiteY55" fmla="*/ 6172200 h 6172200"/>
              <a:gd name="connsiteX56" fmla="*/ 3380243 w 7823200"/>
              <a:gd name="connsiteY56" fmla="*/ 6172200 h 6172200"/>
              <a:gd name="connsiteX57" fmla="*/ 3123980 w 7823200"/>
              <a:gd name="connsiteY57" fmla="*/ 6172200 h 6172200"/>
              <a:gd name="connsiteX58" fmla="*/ 2858048 w 7823200"/>
              <a:gd name="connsiteY58" fmla="*/ 6172200 h 6172200"/>
              <a:gd name="connsiteX59" fmla="*/ 2582268 w 7823200"/>
              <a:gd name="connsiteY59" fmla="*/ 6172200 h 6172200"/>
              <a:gd name="connsiteX60" fmla="*/ 2296460 w 7823200"/>
              <a:gd name="connsiteY60" fmla="*/ 6172200 h 6172200"/>
              <a:gd name="connsiteX61" fmla="*/ 2000446 w 7823200"/>
              <a:gd name="connsiteY61" fmla="*/ 6172200 h 6172200"/>
              <a:gd name="connsiteX62" fmla="*/ 1694046 w 7823200"/>
              <a:gd name="connsiteY62" fmla="*/ 6172200 h 6172200"/>
              <a:gd name="connsiteX63" fmla="*/ 1377082 w 7823200"/>
              <a:gd name="connsiteY63" fmla="*/ 6172200 h 6172200"/>
              <a:gd name="connsiteX64" fmla="*/ 1049375 w 7823200"/>
              <a:gd name="connsiteY64" fmla="*/ 6172200 h 6172200"/>
              <a:gd name="connsiteX65" fmla="*/ 710745 w 7823200"/>
              <a:gd name="connsiteY65" fmla="*/ 6172200 h 6172200"/>
              <a:gd name="connsiteX66" fmla="*/ 361013 w 7823200"/>
              <a:gd name="connsiteY66" fmla="*/ 6172200 h 6172200"/>
              <a:gd name="connsiteX67" fmla="*/ 0 w 7823200"/>
              <a:gd name="connsiteY67" fmla="*/ 6172200 h 6172200"/>
              <a:gd name="connsiteX68" fmla="*/ 0 w 7823200"/>
              <a:gd name="connsiteY68" fmla="*/ 6170693 h 6172200"/>
              <a:gd name="connsiteX69" fmla="*/ 0 w 7823200"/>
              <a:gd name="connsiteY69" fmla="*/ 6160145 h 6172200"/>
              <a:gd name="connsiteX70" fmla="*/ 0 w 7823200"/>
              <a:gd name="connsiteY70" fmla="*/ 6131514 h 6172200"/>
              <a:gd name="connsiteX71" fmla="*/ 0 w 7823200"/>
              <a:gd name="connsiteY71" fmla="*/ 6107593 h 6172200"/>
              <a:gd name="connsiteX72" fmla="*/ 0 w 7823200"/>
              <a:gd name="connsiteY72" fmla="*/ 6075760 h 6172200"/>
              <a:gd name="connsiteX73" fmla="*/ 0 w 7823200"/>
              <a:gd name="connsiteY73" fmla="*/ 6034885 h 6172200"/>
              <a:gd name="connsiteX74" fmla="*/ 0 w 7823200"/>
              <a:gd name="connsiteY74" fmla="*/ 5983840 h 6172200"/>
              <a:gd name="connsiteX75" fmla="*/ 0 w 7823200"/>
              <a:gd name="connsiteY75" fmla="*/ 5921492 h 6172200"/>
              <a:gd name="connsiteX76" fmla="*/ 0 w 7823200"/>
              <a:gd name="connsiteY76" fmla="*/ 5846713 h 6172200"/>
              <a:gd name="connsiteX77" fmla="*/ 0 w 7823200"/>
              <a:gd name="connsiteY77" fmla="*/ 5758372 h 6172200"/>
              <a:gd name="connsiteX78" fmla="*/ 0 w 7823200"/>
              <a:gd name="connsiteY78" fmla="*/ 5655339 h 6172200"/>
              <a:gd name="connsiteX79" fmla="*/ 0 w 7823200"/>
              <a:gd name="connsiteY79" fmla="*/ 5536483 h 6172200"/>
              <a:gd name="connsiteX80" fmla="*/ 0 w 7823200"/>
              <a:gd name="connsiteY80" fmla="*/ 5400675 h 6172200"/>
              <a:gd name="connsiteX81" fmla="*/ 0 w 7823200"/>
              <a:gd name="connsiteY81" fmla="*/ 5246785 h 6172200"/>
              <a:gd name="connsiteX82" fmla="*/ 0 w 7823200"/>
              <a:gd name="connsiteY82" fmla="*/ 5073681 h 6172200"/>
              <a:gd name="connsiteX83" fmla="*/ 0 w 7823200"/>
              <a:gd name="connsiteY83" fmla="*/ 4880235 h 6172200"/>
              <a:gd name="connsiteX84" fmla="*/ 0 w 7823200"/>
              <a:gd name="connsiteY84" fmla="*/ 4665315 h 6172200"/>
              <a:gd name="connsiteX85" fmla="*/ 0 w 7823200"/>
              <a:gd name="connsiteY85" fmla="*/ 4427793 h 6172200"/>
              <a:gd name="connsiteX86" fmla="*/ 0 w 7823200"/>
              <a:gd name="connsiteY86" fmla="*/ 4166537 h 6172200"/>
              <a:gd name="connsiteX87" fmla="*/ 0 w 7823200"/>
              <a:gd name="connsiteY87" fmla="*/ 3880417 h 6172200"/>
              <a:gd name="connsiteX88" fmla="*/ 0 w 7823200"/>
              <a:gd name="connsiteY88" fmla="*/ 3568303 h 6172200"/>
              <a:gd name="connsiteX89" fmla="*/ 0 w 7823200"/>
              <a:gd name="connsiteY89" fmla="*/ 3229066 h 6172200"/>
              <a:gd name="connsiteX90" fmla="*/ 0 w 7823200"/>
              <a:gd name="connsiteY90" fmla="*/ 2861574 h 6172200"/>
              <a:gd name="connsiteX91" fmla="*/ 0 w 7823200"/>
              <a:gd name="connsiteY91" fmla="*/ 2666880 h 6172200"/>
              <a:gd name="connsiteX92" fmla="*/ 0 w 7823200"/>
              <a:gd name="connsiteY92" fmla="*/ 2464699 h 6172200"/>
              <a:gd name="connsiteX93" fmla="*/ 0 w 7823200"/>
              <a:gd name="connsiteY93" fmla="*/ 2254888 h 6172200"/>
              <a:gd name="connsiteX94" fmla="*/ 0 w 7823200"/>
              <a:gd name="connsiteY94" fmla="*/ 2037308 h 6172200"/>
              <a:gd name="connsiteX95" fmla="*/ 0 w 7823200"/>
              <a:gd name="connsiteY95" fmla="*/ 1811817 h 6172200"/>
              <a:gd name="connsiteX96" fmla="*/ 0 w 7823200"/>
              <a:gd name="connsiteY96" fmla="*/ 1578274 h 6172200"/>
              <a:gd name="connsiteX97" fmla="*/ 0 w 7823200"/>
              <a:gd name="connsiteY97" fmla="*/ 1336536 h 6172200"/>
              <a:gd name="connsiteX98" fmla="*/ 0 w 7823200"/>
              <a:gd name="connsiteY98" fmla="*/ 1086464 h 6172200"/>
              <a:gd name="connsiteX99" fmla="*/ 0 w 7823200"/>
              <a:gd name="connsiteY99" fmla="*/ 827916 h 6172200"/>
              <a:gd name="connsiteX100" fmla="*/ 0 w 7823200"/>
              <a:gd name="connsiteY100" fmla="*/ 560750 h 6172200"/>
              <a:gd name="connsiteX101" fmla="*/ 0 w 7823200"/>
              <a:gd name="connsiteY101" fmla="*/ 284825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823200" h="6172200">
                <a:moveTo>
                  <a:pt x="0" y="0"/>
                </a:moveTo>
                <a:lnTo>
                  <a:pt x="6908800" y="0"/>
                </a:lnTo>
                <a:cubicBezTo>
                  <a:pt x="7413942" y="0"/>
                  <a:pt x="7823200" y="409300"/>
                  <a:pt x="7823200" y="914494"/>
                </a:cubicBezTo>
                <a:lnTo>
                  <a:pt x="7823200" y="915778"/>
                </a:lnTo>
                <a:lnTo>
                  <a:pt x="7823200" y="924763"/>
                </a:lnTo>
                <a:lnTo>
                  <a:pt x="7823200" y="949152"/>
                </a:lnTo>
                <a:lnTo>
                  <a:pt x="7823200" y="969529"/>
                </a:lnTo>
                <a:lnTo>
                  <a:pt x="7823200" y="996646"/>
                </a:lnTo>
                <a:lnTo>
                  <a:pt x="7823200" y="1031464"/>
                </a:lnTo>
                <a:lnTo>
                  <a:pt x="7823200" y="1074947"/>
                </a:lnTo>
                <a:lnTo>
                  <a:pt x="7823200" y="1128056"/>
                </a:lnTo>
                <a:lnTo>
                  <a:pt x="7823200" y="1191756"/>
                </a:lnTo>
                <a:lnTo>
                  <a:pt x="7823200" y="1267008"/>
                </a:lnTo>
                <a:lnTo>
                  <a:pt x="7823200" y="1354776"/>
                </a:lnTo>
                <a:lnTo>
                  <a:pt x="7823200" y="1456021"/>
                </a:lnTo>
                <a:lnTo>
                  <a:pt x="7823200" y="1571707"/>
                </a:lnTo>
                <a:lnTo>
                  <a:pt x="7823200" y="1702797"/>
                </a:lnTo>
                <a:lnTo>
                  <a:pt x="7823200" y="1850253"/>
                </a:lnTo>
                <a:lnTo>
                  <a:pt x="7823200" y="2015037"/>
                </a:lnTo>
                <a:lnTo>
                  <a:pt x="7823200" y="2198114"/>
                </a:lnTo>
                <a:lnTo>
                  <a:pt x="7823200" y="2400444"/>
                </a:lnTo>
                <a:lnTo>
                  <a:pt x="7823200" y="2622992"/>
                </a:lnTo>
                <a:lnTo>
                  <a:pt x="7823200" y="2866719"/>
                </a:lnTo>
                <a:lnTo>
                  <a:pt x="7823200" y="3132589"/>
                </a:lnTo>
                <a:lnTo>
                  <a:pt x="7823200" y="3421564"/>
                </a:lnTo>
                <a:lnTo>
                  <a:pt x="7823200" y="3734606"/>
                </a:lnTo>
                <a:lnTo>
                  <a:pt x="7823200" y="4072680"/>
                </a:lnTo>
                <a:lnTo>
                  <a:pt x="7823200" y="4436746"/>
                </a:lnTo>
                <a:lnTo>
                  <a:pt x="7823200" y="4827769"/>
                </a:lnTo>
                <a:lnTo>
                  <a:pt x="7823200" y="5246710"/>
                </a:lnTo>
                <a:lnTo>
                  <a:pt x="7823200" y="5694533"/>
                </a:lnTo>
                <a:lnTo>
                  <a:pt x="7823200" y="5929576"/>
                </a:lnTo>
                <a:lnTo>
                  <a:pt x="7823200" y="6172200"/>
                </a:lnTo>
                <a:lnTo>
                  <a:pt x="7821290" y="6172200"/>
                </a:lnTo>
                <a:lnTo>
                  <a:pt x="7807920" y="6172200"/>
                </a:lnTo>
                <a:lnTo>
                  <a:pt x="7771631" y="6172200"/>
                </a:lnTo>
                <a:lnTo>
                  <a:pt x="7741310" y="6172200"/>
                </a:lnTo>
                <a:lnTo>
                  <a:pt x="7700962" y="6172200"/>
                </a:lnTo>
                <a:lnTo>
                  <a:pt x="7649155" y="6172200"/>
                </a:lnTo>
                <a:lnTo>
                  <a:pt x="7584455" y="6172200"/>
                </a:lnTo>
                <a:lnTo>
                  <a:pt x="7505430" y="6172200"/>
                </a:lnTo>
                <a:lnTo>
                  <a:pt x="7410648" y="6172200"/>
                </a:lnTo>
                <a:lnTo>
                  <a:pt x="7298677" y="6172200"/>
                </a:lnTo>
                <a:lnTo>
                  <a:pt x="7168083" y="6172200"/>
                </a:lnTo>
                <a:lnTo>
                  <a:pt x="7017435" y="6172200"/>
                </a:lnTo>
                <a:lnTo>
                  <a:pt x="6845300" y="6172200"/>
                </a:lnTo>
                <a:lnTo>
                  <a:pt x="6650245" y="6172200"/>
                </a:lnTo>
                <a:lnTo>
                  <a:pt x="6430838" y="6172200"/>
                </a:lnTo>
                <a:lnTo>
                  <a:pt x="6185647" y="6172200"/>
                </a:lnTo>
                <a:lnTo>
                  <a:pt x="5913239" y="6172200"/>
                </a:lnTo>
                <a:lnTo>
                  <a:pt x="5612181" y="6172200"/>
                </a:lnTo>
                <a:lnTo>
                  <a:pt x="5281042" y="6172200"/>
                </a:lnTo>
                <a:lnTo>
                  <a:pt x="4918388" y="6172200"/>
                </a:lnTo>
                <a:lnTo>
                  <a:pt x="4522787" y="6172200"/>
                </a:lnTo>
                <a:lnTo>
                  <a:pt x="4092808" y="6172200"/>
                </a:lnTo>
                <a:lnTo>
                  <a:pt x="3627016" y="6172200"/>
                </a:lnTo>
                <a:lnTo>
                  <a:pt x="3380243" y="6172200"/>
                </a:lnTo>
                <a:lnTo>
                  <a:pt x="3123980" y="6172200"/>
                </a:lnTo>
                <a:lnTo>
                  <a:pt x="2858048" y="6172200"/>
                </a:lnTo>
                <a:lnTo>
                  <a:pt x="2582268" y="6172200"/>
                </a:lnTo>
                <a:lnTo>
                  <a:pt x="2296460" y="6172200"/>
                </a:lnTo>
                <a:lnTo>
                  <a:pt x="2000446" y="6172200"/>
                </a:lnTo>
                <a:lnTo>
                  <a:pt x="1694046" y="6172200"/>
                </a:lnTo>
                <a:lnTo>
                  <a:pt x="1377082" y="6172200"/>
                </a:lnTo>
                <a:lnTo>
                  <a:pt x="1049375" y="6172200"/>
                </a:lnTo>
                <a:lnTo>
                  <a:pt x="710745" y="6172200"/>
                </a:lnTo>
                <a:lnTo>
                  <a:pt x="361013" y="6172200"/>
                </a:lnTo>
                <a:lnTo>
                  <a:pt x="0" y="6172200"/>
                </a:lnTo>
                <a:lnTo>
                  <a:pt x="0" y="6170693"/>
                </a:lnTo>
                <a:lnTo>
                  <a:pt x="0" y="6160145"/>
                </a:lnTo>
                <a:lnTo>
                  <a:pt x="0" y="6131514"/>
                </a:lnTo>
                <a:lnTo>
                  <a:pt x="0" y="6107593"/>
                </a:lnTo>
                <a:lnTo>
                  <a:pt x="0" y="6075760"/>
                </a:lnTo>
                <a:lnTo>
                  <a:pt x="0" y="6034885"/>
                </a:lnTo>
                <a:lnTo>
                  <a:pt x="0" y="5983840"/>
                </a:lnTo>
                <a:lnTo>
                  <a:pt x="0" y="5921492"/>
                </a:lnTo>
                <a:lnTo>
                  <a:pt x="0" y="5846713"/>
                </a:lnTo>
                <a:lnTo>
                  <a:pt x="0" y="5758372"/>
                </a:lnTo>
                <a:lnTo>
                  <a:pt x="0" y="5655339"/>
                </a:lnTo>
                <a:lnTo>
                  <a:pt x="0" y="5536483"/>
                </a:lnTo>
                <a:lnTo>
                  <a:pt x="0" y="5400675"/>
                </a:lnTo>
                <a:lnTo>
                  <a:pt x="0" y="5246785"/>
                </a:lnTo>
                <a:lnTo>
                  <a:pt x="0" y="5073681"/>
                </a:lnTo>
                <a:lnTo>
                  <a:pt x="0" y="4880235"/>
                </a:lnTo>
                <a:lnTo>
                  <a:pt x="0" y="4665315"/>
                </a:lnTo>
                <a:lnTo>
                  <a:pt x="0" y="4427793"/>
                </a:lnTo>
                <a:lnTo>
                  <a:pt x="0" y="4166537"/>
                </a:lnTo>
                <a:lnTo>
                  <a:pt x="0" y="3880417"/>
                </a:lnTo>
                <a:lnTo>
                  <a:pt x="0" y="3568303"/>
                </a:lnTo>
                <a:lnTo>
                  <a:pt x="0" y="3229066"/>
                </a:lnTo>
                <a:lnTo>
                  <a:pt x="0" y="2861574"/>
                </a:lnTo>
                <a:lnTo>
                  <a:pt x="0" y="2666880"/>
                </a:lnTo>
                <a:lnTo>
                  <a:pt x="0" y="2464699"/>
                </a:lnTo>
                <a:lnTo>
                  <a:pt x="0" y="2254888"/>
                </a:lnTo>
                <a:lnTo>
                  <a:pt x="0" y="2037308"/>
                </a:lnTo>
                <a:lnTo>
                  <a:pt x="0" y="1811817"/>
                </a:lnTo>
                <a:lnTo>
                  <a:pt x="0" y="1578274"/>
                </a:lnTo>
                <a:lnTo>
                  <a:pt x="0" y="1336536"/>
                </a:lnTo>
                <a:lnTo>
                  <a:pt x="0" y="1086464"/>
                </a:lnTo>
                <a:lnTo>
                  <a:pt x="0" y="827916"/>
                </a:lnTo>
                <a:lnTo>
                  <a:pt x="0" y="560750"/>
                </a:lnTo>
                <a:lnTo>
                  <a:pt x="0" y="284825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98208E7-68B0-41C4-8521-20672CA334FB}"/>
              </a:ext>
            </a:extLst>
          </p:cNvPr>
          <p:cNvSpPr>
            <a:spLocks noSelect="1" noChangeArrowheads="1"/>
          </p:cNvSpPr>
          <p:nvPr userDrawn="1"/>
        </p:nvSpPr>
        <p:spPr bwMode="auto">
          <a:xfrm>
            <a:off x="228600" y="228600"/>
            <a:ext cx="3911600" cy="6177600"/>
          </a:xfrm>
          <a:prstGeom prst="rect">
            <a:avLst/>
          </a:pr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779" y="3708400"/>
            <a:ext cx="3213100" cy="355600"/>
          </a:xfrm>
        </p:spPr>
        <p:txBody>
          <a:bodyPr/>
          <a:lstStyle>
            <a:lvl1pPr>
              <a:defRPr kumimoji="0" sz="27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6779" y="4051300"/>
            <a:ext cx="3187700" cy="2197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700" b="0" i="0" u="none" baseline="0">
                <a:solidFill>
                  <a:schemeClr val="tx1"/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0" name="Rijkswaterstaat footer 5">
            <a:extLst>
              <a:ext uri="{FF2B5EF4-FFF2-40B4-BE49-F238E27FC236}">
                <a16:creationId xmlns:a16="http://schemas.microsoft.com/office/drawing/2014/main" id="{0C907ACC-3DD3-4F1C-863F-45575F569DBD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53591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Afbeeldingen (3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01_Rectangle 1[PHJU] (JU-Free)">
            <a:extLst>
              <a:ext uri="{FF2B5EF4-FFF2-40B4-BE49-F238E27FC236}">
                <a16:creationId xmlns:a16="http://schemas.microsoft.com/office/drawing/2014/main" id="{40F423B0-078A-F08D-1858-EAF86F84650A}"/>
              </a:ext>
            </a:extLst>
          </p:cNvPr>
          <p:cNvSpPr>
            <a:spLocks noGrp="1" noChangeArrowheads="1"/>
          </p:cNvSpPr>
          <p:nvPr>
            <p:ph type="pic" idx="1000" hasCustomPrompt="1"/>
          </p:nvPr>
        </p:nvSpPr>
        <p:spPr bwMode="auto">
          <a:xfrm>
            <a:off x="228600" y="228600"/>
            <a:ext cx="5753100" cy="30099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5" name="02_Rectangle 2[PHJU] (JU-Free)">
            <a:extLst>
              <a:ext uri="{FF2B5EF4-FFF2-40B4-BE49-F238E27FC236}">
                <a16:creationId xmlns:a16="http://schemas.microsoft.com/office/drawing/2014/main" id="{F56D21AA-2783-0F1A-3B1F-B2E11AA1FB87}"/>
              </a:ext>
            </a:extLst>
          </p:cNvPr>
          <p:cNvSpPr>
            <a:spLocks noGrp="1" noChangeArrowheads="1"/>
          </p:cNvSpPr>
          <p:nvPr>
            <p:ph type="pic" idx="1001" hasCustomPrompt="1"/>
          </p:nvPr>
        </p:nvSpPr>
        <p:spPr bwMode="auto">
          <a:xfrm>
            <a:off x="228600" y="3390900"/>
            <a:ext cx="5753100" cy="30099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6" name="03_Frame 3[PHJU] (JU-Free)">
            <a:extLst>
              <a:ext uri="{FF2B5EF4-FFF2-40B4-BE49-F238E27FC236}">
                <a16:creationId xmlns:a16="http://schemas.microsoft.com/office/drawing/2014/main" id="{CF766590-6253-1AAA-2A9F-D7D475FCEEF7}"/>
              </a:ext>
            </a:extLst>
          </p:cNvPr>
          <p:cNvSpPr>
            <a:spLocks noGrp="1"/>
          </p:cNvSpPr>
          <p:nvPr>
            <p:ph type="pic" idx="1002" hasCustomPrompt="1"/>
          </p:nvPr>
        </p:nvSpPr>
        <p:spPr bwMode="auto">
          <a:xfrm>
            <a:off x="6134100" y="228600"/>
            <a:ext cx="5829300" cy="6172200"/>
          </a:xfrm>
          <a:custGeom>
            <a:avLst/>
            <a:gdLst>
              <a:gd name="T0" fmla="*/ 0 w 18360"/>
              <a:gd name="T1" fmla="*/ 0 h 19440"/>
              <a:gd name="T2" fmla="*/ 0 w 18360"/>
              <a:gd name="T3" fmla="*/ 19440 h 19440"/>
              <a:gd name="T4" fmla="*/ 18360 w 18360"/>
              <a:gd name="T5" fmla="*/ 19440 h 19440"/>
              <a:gd name="T6" fmla="*/ 18360 w 18360"/>
              <a:gd name="T7" fmla="*/ 2880 h 19440"/>
              <a:gd name="T8" fmla="*/ 15480 w 18360"/>
              <a:gd name="T9" fmla="*/ 0 h 19440"/>
              <a:gd name="T10" fmla="*/ 0 w 18360"/>
              <a:gd name="T11" fmla="*/ 0 h 19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360" h="19440">
                <a:moveTo>
                  <a:pt x="0" y="0"/>
                </a:moveTo>
                <a:cubicBezTo>
                  <a:pt x="0" y="19440"/>
                  <a:pt x="0" y="19440"/>
                  <a:pt x="0" y="19440"/>
                </a:cubicBezTo>
                <a:cubicBezTo>
                  <a:pt x="18360" y="19440"/>
                  <a:pt x="18360" y="19440"/>
                  <a:pt x="18360" y="19440"/>
                </a:cubicBezTo>
                <a:cubicBezTo>
                  <a:pt x="18360" y="2880"/>
                  <a:pt x="18360" y="2880"/>
                  <a:pt x="18360" y="2880"/>
                </a:cubicBezTo>
                <a:cubicBezTo>
                  <a:pt x="18360" y="1289"/>
                  <a:pt x="17071" y="0"/>
                  <a:pt x="15480" y="0"/>
                </a:cubicBez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7" name="Rijkswaterstaat footer 4">
            <a:extLst>
              <a:ext uri="{FF2B5EF4-FFF2-40B4-BE49-F238E27FC236}">
                <a16:creationId xmlns:a16="http://schemas.microsoft.com/office/drawing/2014/main" id="{93D50051-3BF7-4374-BF30-9826DBDB764A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5 (JU-Free)">
            <a:extLst>
              <a:ext uri="{FF2B5EF4-FFF2-40B4-BE49-F238E27FC236}">
                <a16:creationId xmlns:a16="http://schemas.microsoft.com/office/drawing/2014/main" id="{03610602-C42A-436B-86FA-BE3B9DC650AF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6 (JU-Free)">
            <a:extLst>
              <a:ext uri="{FF2B5EF4-FFF2-40B4-BE49-F238E27FC236}">
                <a16:creationId xmlns:a16="http://schemas.microsoft.com/office/drawing/2014/main" id="{0F9FBBD5-B34A-4EC0-AF1B-D7EC45BCD7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922061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Quote+foto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01_Frame 1[PHJU] (JU-Free)">
            <a:extLst>
              <a:ext uri="{FF2B5EF4-FFF2-40B4-BE49-F238E27FC236}">
                <a16:creationId xmlns:a16="http://schemas.microsoft.com/office/drawing/2014/main" id="{0D4C4594-E5BB-4361-969C-0E0BAE9A6DB0}"/>
              </a:ext>
            </a:extLst>
          </p:cNvPr>
          <p:cNvSpPr>
            <a:spLocks noGrp="1"/>
          </p:cNvSpPr>
          <p:nvPr>
            <p:ph type="pic" idx="1004" hasCustomPrompt="1"/>
          </p:nvPr>
        </p:nvSpPr>
        <p:spPr>
          <a:xfrm>
            <a:off x="6134100" y="228600"/>
            <a:ext cx="5829300" cy="6172200"/>
          </a:xfrm>
          <a:custGeom>
            <a:avLst/>
            <a:gdLst>
              <a:gd name="connsiteX0" fmla="*/ 0 w 5829300"/>
              <a:gd name="connsiteY0" fmla="*/ 0 h 6172200"/>
              <a:gd name="connsiteX1" fmla="*/ 446523 w 5829300"/>
              <a:gd name="connsiteY1" fmla="*/ 0 h 6172200"/>
              <a:gd name="connsiteX2" fmla="*/ 865148 w 5829300"/>
              <a:gd name="connsiteY2" fmla="*/ 0 h 6172200"/>
              <a:gd name="connsiteX3" fmla="*/ 1256774 w 5829300"/>
              <a:gd name="connsiteY3" fmla="*/ 0 h 6172200"/>
              <a:gd name="connsiteX4" fmla="*/ 1622301 w 5829300"/>
              <a:gd name="connsiteY4" fmla="*/ 0 h 6172200"/>
              <a:gd name="connsiteX5" fmla="*/ 1962630 w 5829300"/>
              <a:gd name="connsiteY5" fmla="*/ 0 h 6172200"/>
              <a:gd name="connsiteX6" fmla="*/ 2278661 w 5829300"/>
              <a:gd name="connsiteY6" fmla="*/ 0 h 6172200"/>
              <a:gd name="connsiteX7" fmla="*/ 2571293 w 5829300"/>
              <a:gd name="connsiteY7" fmla="*/ 0 h 6172200"/>
              <a:gd name="connsiteX8" fmla="*/ 2841427 w 5829300"/>
              <a:gd name="connsiteY8" fmla="*/ 0 h 6172200"/>
              <a:gd name="connsiteX9" fmla="*/ 3089961 w 5829300"/>
              <a:gd name="connsiteY9" fmla="*/ 0 h 6172200"/>
              <a:gd name="connsiteX10" fmla="*/ 3317798 w 5829300"/>
              <a:gd name="connsiteY10" fmla="*/ 0 h 6172200"/>
              <a:gd name="connsiteX11" fmla="*/ 3525835 w 5829300"/>
              <a:gd name="connsiteY11" fmla="*/ 0 h 6172200"/>
              <a:gd name="connsiteX12" fmla="*/ 3714973 w 5829300"/>
              <a:gd name="connsiteY12" fmla="*/ 0 h 6172200"/>
              <a:gd name="connsiteX13" fmla="*/ 3886113 w 5829300"/>
              <a:gd name="connsiteY13" fmla="*/ 0 h 6172200"/>
              <a:gd name="connsiteX14" fmla="*/ 4040153 w 5829300"/>
              <a:gd name="connsiteY14" fmla="*/ 0 h 6172200"/>
              <a:gd name="connsiteX15" fmla="*/ 4177995 w 5829300"/>
              <a:gd name="connsiteY15" fmla="*/ 0 h 6172200"/>
              <a:gd name="connsiteX16" fmla="*/ 4300538 w 5829300"/>
              <a:gd name="connsiteY16" fmla="*/ 0 h 6172200"/>
              <a:gd name="connsiteX17" fmla="*/ 4408681 w 5829300"/>
              <a:gd name="connsiteY17" fmla="*/ 0 h 6172200"/>
              <a:gd name="connsiteX18" fmla="*/ 4503325 w 5829300"/>
              <a:gd name="connsiteY18" fmla="*/ 0 h 6172200"/>
              <a:gd name="connsiteX19" fmla="*/ 4585370 w 5829300"/>
              <a:gd name="connsiteY19" fmla="*/ 0 h 6172200"/>
              <a:gd name="connsiteX20" fmla="*/ 4655716 w 5829300"/>
              <a:gd name="connsiteY20" fmla="*/ 0 h 6172200"/>
              <a:gd name="connsiteX21" fmla="*/ 4715262 w 5829300"/>
              <a:gd name="connsiteY21" fmla="*/ 0 h 6172200"/>
              <a:gd name="connsiteX22" fmla="*/ 4764909 w 5829300"/>
              <a:gd name="connsiteY22" fmla="*/ 0 h 6172200"/>
              <a:gd name="connsiteX23" fmla="*/ 4805557 w 5829300"/>
              <a:gd name="connsiteY23" fmla="*/ 0 h 6172200"/>
              <a:gd name="connsiteX24" fmla="*/ 4838105 w 5829300"/>
              <a:gd name="connsiteY24" fmla="*/ 0 h 6172200"/>
              <a:gd name="connsiteX25" fmla="*/ 4882502 w 5829300"/>
              <a:gd name="connsiteY25" fmla="*/ 0 h 6172200"/>
              <a:gd name="connsiteX26" fmla="*/ 4905301 w 5829300"/>
              <a:gd name="connsiteY26" fmla="*/ 0 h 6172200"/>
              <a:gd name="connsiteX27" fmla="*/ 4913700 w 5829300"/>
              <a:gd name="connsiteY27" fmla="*/ 0 h 6172200"/>
              <a:gd name="connsiteX28" fmla="*/ 4914900 w 5829300"/>
              <a:gd name="connsiteY28" fmla="*/ 0 h 6172200"/>
              <a:gd name="connsiteX29" fmla="*/ 5829300 w 5829300"/>
              <a:gd name="connsiteY29" fmla="*/ 914400 h 6172200"/>
              <a:gd name="connsiteX30" fmla="*/ 5829300 w 5829300"/>
              <a:gd name="connsiteY30" fmla="*/ 1392076 h 6172200"/>
              <a:gd name="connsiteX31" fmla="*/ 5829300 w 5829300"/>
              <a:gd name="connsiteY31" fmla="*/ 1839906 h 6172200"/>
              <a:gd name="connsiteX32" fmla="*/ 5829300 w 5829300"/>
              <a:gd name="connsiteY32" fmla="*/ 2258855 h 6172200"/>
              <a:gd name="connsiteX33" fmla="*/ 5829300 w 5829300"/>
              <a:gd name="connsiteY33" fmla="*/ 2649885 h 6172200"/>
              <a:gd name="connsiteX34" fmla="*/ 5829300 w 5829300"/>
              <a:gd name="connsiteY34" fmla="*/ 3013958 h 6172200"/>
              <a:gd name="connsiteX35" fmla="*/ 5829300 w 5829300"/>
              <a:gd name="connsiteY35" fmla="*/ 3352037 h 6172200"/>
              <a:gd name="connsiteX36" fmla="*/ 5829300 w 5829300"/>
              <a:gd name="connsiteY36" fmla="*/ 3665086 h 6172200"/>
              <a:gd name="connsiteX37" fmla="*/ 5829300 w 5829300"/>
              <a:gd name="connsiteY37" fmla="*/ 3954066 h 6172200"/>
              <a:gd name="connsiteX38" fmla="*/ 5829300 w 5829300"/>
              <a:gd name="connsiteY38" fmla="*/ 4219940 h 6172200"/>
              <a:gd name="connsiteX39" fmla="*/ 5829300 w 5829300"/>
              <a:gd name="connsiteY39" fmla="*/ 4463672 h 6172200"/>
              <a:gd name="connsiteX40" fmla="*/ 5829300 w 5829300"/>
              <a:gd name="connsiteY40" fmla="*/ 4686223 h 6172200"/>
              <a:gd name="connsiteX41" fmla="*/ 5829300 w 5829300"/>
              <a:gd name="connsiteY41" fmla="*/ 4888558 h 6172200"/>
              <a:gd name="connsiteX42" fmla="*/ 5829300 w 5829300"/>
              <a:gd name="connsiteY42" fmla="*/ 5071637 h 6172200"/>
              <a:gd name="connsiteX43" fmla="*/ 5829300 w 5829300"/>
              <a:gd name="connsiteY43" fmla="*/ 5236425 h 6172200"/>
              <a:gd name="connsiteX44" fmla="*/ 5829300 w 5829300"/>
              <a:gd name="connsiteY44" fmla="*/ 5383883 h 6172200"/>
              <a:gd name="connsiteX45" fmla="*/ 5829300 w 5829300"/>
              <a:gd name="connsiteY45" fmla="*/ 5514975 h 6172200"/>
              <a:gd name="connsiteX46" fmla="*/ 5829300 w 5829300"/>
              <a:gd name="connsiteY46" fmla="*/ 5630663 h 6172200"/>
              <a:gd name="connsiteX47" fmla="*/ 5829300 w 5829300"/>
              <a:gd name="connsiteY47" fmla="*/ 5731911 h 6172200"/>
              <a:gd name="connsiteX48" fmla="*/ 5829300 w 5829300"/>
              <a:gd name="connsiteY48" fmla="*/ 5819680 h 6172200"/>
              <a:gd name="connsiteX49" fmla="*/ 5829300 w 5829300"/>
              <a:gd name="connsiteY49" fmla="*/ 5894933 h 6172200"/>
              <a:gd name="connsiteX50" fmla="*/ 5829300 w 5829300"/>
              <a:gd name="connsiteY50" fmla="*/ 5958634 h 6172200"/>
              <a:gd name="connsiteX51" fmla="*/ 5829300 w 5829300"/>
              <a:gd name="connsiteY51" fmla="*/ 6011745 h 6172200"/>
              <a:gd name="connsiteX52" fmla="*/ 5829300 w 5829300"/>
              <a:gd name="connsiteY52" fmla="*/ 6055228 h 6172200"/>
              <a:gd name="connsiteX53" fmla="*/ 5829300 w 5829300"/>
              <a:gd name="connsiteY53" fmla="*/ 6090047 h 6172200"/>
              <a:gd name="connsiteX54" fmla="*/ 5829300 w 5829300"/>
              <a:gd name="connsiteY54" fmla="*/ 6137542 h 6172200"/>
              <a:gd name="connsiteX55" fmla="*/ 5829300 w 5829300"/>
              <a:gd name="connsiteY55" fmla="*/ 6161931 h 6172200"/>
              <a:gd name="connsiteX56" fmla="*/ 5829300 w 5829300"/>
              <a:gd name="connsiteY56" fmla="*/ 6170917 h 6172200"/>
              <a:gd name="connsiteX57" fmla="*/ 5829300 w 5829300"/>
              <a:gd name="connsiteY57" fmla="*/ 6172200 h 6172200"/>
              <a:gd name="connsiteX58" fmla="*/ 0 w 5829300"/>
              <a:gd name="connsiteY58" fmla="*/ 6172200 h 6172200"/>
              <a:gd name="connsiteX59" fmla="*/ 0 w 5829300"/>
              <a:gd name="connsiteY59" fmla="*/ 5887375 h 6172200"/>
              <a:gd name="connsiteX60" fmla="*/ 0 w 5829300"/>
              <a:gd name="connsiteY60" fmla="*/ 5611451 h 6172200"/>
              <a:gd name="connsiteX61" fmla="*/ 0 w 5829300"/>
              <a:gd name="connsiteY61" fmla="*/ 5344285 h 6172200"/>
              <a:gd name="connsiteX62" fmla="*/ 0 w 5829300"/>
              <a:gd name="connsiteY62" fmla="*/ 5085736 h 6172200"/>
              <a:gd name="connsiteX63" fmla="*/ 0 w 5829300"/>
              <a:gd name="connsiteY63" fmla="*/ 4835664 h 6172200"/>
              <a:gd name="connsiteX64" fmla="*/ 0 w 5829300"/>
              <a:gd name="connsiteY64" fmla="*/ 4593927 h 6172200"/>
              <a:gd name="connsiteX65" fmla="*/ 0 w 5829300"/>
              <a:gd name="connsiteY65" fmla="*/ 4360383 h 6172200"/>
              <a:gd name="connsiteX66" fmla="*/ 0 w 5829300"/>
              <a:gd name="connsiteY66" fmla="*/ 4134892 h 6172200"/>
              <a:gd name="connsiteX67" fmla="*/ 0 w 5829300"/>
              <a:gd name="connsiteY67" fmla="*/ 3707502 h 6172200"/>
              <a:gd name="connsiteX68" fmla="*/ 0 w 5829300"/>
              <a:gd name="connsiteY68" fmla="*/ 3310626 h 6172200"/>
              <a:gd name="connsiteX69" fmla="*/ 0 w 5829300"/>
              <a:gd name="connsiteY69" fmla="*/ 2943134 h 6172200"/>
              <a:gd name="connsiteX70" fmla="*/ 0 w 5829300"/>
              <a:gd name="connsiteY70" fmla="*/ 2603897 h 6172200"/>
              <a:gd name="connsiteX71" fmla="*/ 0 w 5829300"/>
              <a:gd name="connsiteY71" fmla="*/ 2291784 h 6172200"/>
              <a:gd name="connsiteX72" fmla="*/ 0 w 5829300"/>
              <a:gd name="connsiteY72" fmla="*/ 2005664 h 6172200"/>
              <a:gd name="connsiteX73" fmla="*/ 0 w 5829300"/>
              <a:gd name="connsiteY73" fmla="*/ 1744408 h 6172200"/>
              <a:gd name="connsiteX74" fmla="*/ 0 w 5829300"/>
              <a:gd name="connsiteY74" fmla="*/ 1506885 h 6172200"/>
              <a:gd name="connsiteX75" fmla="*/ 0 w 5829300"/>
              <a:gd name="connsiteY75" fmla="*/ 1291965 h 6172200"/>
              <a:gd name="connsiteX76" fmla="*/ 0 w 5829300"/>
              <a:gd name="connsiteY76" fmla="*/ 1098519 h 6172200"/>
              <a:gd name="connsiteX77" fmla="*/ 0 w 5829300"/>
              <a:gd name="connsiteY77" fmla="*/ 925416 h 6172200"/>
              <a:gd name="connsiteX78" fmla="*/ 0 w 5829300"/>
              <a:gd name="connsiteY78" fmla="*/ 771525 h 6172200"/>
              <a:gd name="connsiteX79" fmla="*/ 0 w 5829300"/>
              <a:gd name="connsiteY79" fmla="*/ 635717 h 6172200"/>
              <a:gd name="connsiteX80" fmla="*/ 0 w 5829300"/>
              <a:gd name="connsiteY80" fmla="*/ 516862 h 6172200"/>
              <a:gd name="connsiteX81" fmla="*/ 0 w 5829300"/>
              <a:gd name="connsiteY81" fmla="*/ 413828 h 6172200"/>
              <a:gd name="connsiteX82" fmla="*/ 0 w 5829300"/>
              <a:gd name="connsiteY82" fmla="*/ 325487 h 6172200"/>
              <a:gd name="connsiteX83" fmla="*/ 0 w 5829300"/>
              <a:gd name="connsiteY83" fmla="*/ 250708 h 6172200"/>
              <a:gd name="connsiteX84" fmla="*/ 0 w 5829300"/>
              <a:gd name="connsiteY84" fmla="*/ 188361 h 6172200"/>
              <a:gd name="connsiteX85" fmla="*/ 0 w 5829300"/>
              <a:gd name="connsiteY85" fmla="*/ 137315 h 6172200"/>
              <a:gd name="connsiteX86" fmla="*/ 0 w 5829300"/>
              <a:gd name="connsiteY86" fmla="*/ 96441 h 6172200"/>
              <a:gd name="connsiteX87" fmla="*/ 0 w 5829300"/>
              <a:gd name="connsiteY87" fmla="*/ 64608 h 6172200"/>
              <a:gd name="connsiteX88" fmla="*/ 0 w 5829300"/>
              <a:gd name="connsiteY88" fmla="*/ 40686 h 6172200"/>
              <a:gd name="connsiteX89" fmla="*/ 0 w 5829300"/>
              <a:gd name="connsiteY89" fmla="*/ 12055 h 6172200"/>
              <a:gd name="connsiteX90" fmla="*/ 0 w 5829300"/>
              <a:gd name="connsiteY90" fmla="*/ 1507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829300" h="6172200">
                <a:moveTo>
                  <a:pt x="0" y="0"/>
                </a:moveTo>
                <a:lnTo>
                  <a:pt x="446523" y="0"/>
                </a:lnTo>
                <a:lnTo>
                  <a:pt x="865148" y="0"/>
                </a:lnTo>
                <a:lnTo>
                  <a:pt x="1256774" y="0"/>
                </a:lnTo>
                <a:lnTo>
                  <a:pt x="1622301" y="0"/>
                </a:lnTo>
                <a:lnTo>
                  <a:pt x="1962630" y="0"/>
                </a:lnTo>
                <a:lnTo>
                  <a:pt x="2278661" y="0"/>
                </a:lnTo>
                <a:lnTo>
                  <a:pt x="2571293" y="0"/>
                </a:lnTo>
                <a:lnTo>
                  <a:pt x="2841427" y="0"/>
                </a:lnTo>
                <a:lnTo>
                  <a:pt x="3089961" y="0"/>
                </a:lnTo>
                <a:lnTo>
                  <a:pt x="3317798" y="0"/>
                </a:lnTo>
                <a:lnTo>
                  <a:pt x="3525835" y="0"/>
                </a:lnTo>
                <a:lnTo>
                  <a:pt x="3714973" y="0"/>
                </a:lnTo>
                <a:lnTo>
                  <a:pt x="3886113" y="0"/>
                </a:lnTo>
                <a:lnTo>
                  <a:pt x="4040153" y="0"/>
                </a:lnTo>
                <a:lnTo>
                  <a:pt x="4177995" y="0"/>
                </a:lnTo>
                <a:lnTo>
                  <a:pt x="4300538" y="0"/>
                </a:lnTo>
                <a:lnTo>
                  <a:pt x="4408681" y="0"/>
                </a:lnTo>
                <a:lnTo>
                  <a:pt x="4503325" y="0"/>
                </a:lnTo>
                <a:lnTo>
                  <a:pt x="4585370" y="0"/>
                </a:lnTo>
                <a:lnTo>
                  <a:pt x="4655716" y="0"/>
                </a:lnTo>
                <a:lnTo>
                  <a:pt x="4715262" y="0"/>
                </a:lnTo>
                <a:lnTo>
                  <a:pt x="4764909" y="0"/>
                </a:lnTo>
                <a:lnTo>
                  <a:pt x="4805557" y="0"/>
                </a:lnTo>
                <a:lnTo>
                  <a:pt x="4838105" y="0"/>
                </a:lnTo>
                <a:lnTo>
                  <a:pt x="4882502" y="0"/>
                </a:lnTo>
                <a:lnTo>
                  <a:pt x="4905301" y="0"/>
                </a:lnTo>
                <a:lnTo>
                  <a:pt x="4913700" y="0"/>
                </a:lnTo>
                <a:lnTo>
                  <a:pt x="4914900" y="0"/>
                </a:lnTo>
                <a:cubicBezTo>
                  <a:pt x="5420042" y="0"/>
                  <a:pt x="5829300" y="409258"/>
                  <a:pt x="5829300" y="914400"/>
                </a:cubicBezTo>
                <a:lnTo>
                  <a:pt x="5829300" y="1392076"/>
                </a:lnTo>
                <a:lnTo>
                  <a:pt x="5829300" y="1839906"/>
                </a:lnTo>
                <a:lnTo>
                  <a:pt x="5829300" y="2258855"/>
                </a:lnTo>
                <a:lnTo>
                  <a:pt x="5829300" y="2649885"/>
                </a:lnTo>
                <a:lnTo>
                  <a:pt x="5829300" y="3013958"/>
                </a:lnTo>
                <a:lnTo>
                  <a:pt x="5829300" y="3352037"/>
                </a:lnTo>
                <a:lnTo>
                  <a:pt x="5829300" y="3665086"/>
                </a:lnTo>
                <a:lnTo>
                  <a:pt x="5829300" y="3954066"/>
                </a:lnTo>
                <a:lnTo>
                  <a:pt x="5829300" y="4219940"/>
                </a:lnTo>
                <a:lnTo>
                  <a:pt x="5829300" y="4463672"/>
                </a:lnTo>
                <a:lnTo>
                  <a:pt x="5829300" y="4686223"/>
                </a:lnTo>
                <a:lnTo>
                  <a:pt x="5829300" y="4888558"/>
                </a:lnTo>
                <a:lnTo>
                  <a:pt x="5829300" y="5071637"/>
                </a:lnTo>
                <a:lnTo>
                  <a:pt x="5829300" y="5236425"/>
                </a:lnTo>
                <a:lnTo>
                  <a:pt x="5829300" y="5383883"/>
                </a:lnTo>
                <a:lnTo>
                  <a:pt x="5829300" y="5514975"/>
                </a:lnTo>
                <a:lnTo>
                  <a:pt x="5829300" y="5630663"/>
                </a:lnTo>
                <a:lnTo>
                  <a:pt x="5829300" y="5731911"/>
                </a:lnTo>
                <a:lnTo>
                  <a:pt x="5829300" y="5819680"/>
                </a:lnTo>
                <a:lnTo>
                  <a:pt x="5829300" y="5894933"/>
                </a:lnTo>
                <a:lnTo>
                  <a:pt x="5829300" y="5958634"/>
                </a:lnTo>
                <a:lnTo>
                  <a:pt x="5829300" y="6011745"/>
                </a:lnTo>
                <a:lnTo>
                  <a:pt x="5829300" y="6055228"/>
                </a:lnTo>
                <a:lnTo>
                  <a:pt x="5829300" y="6090047"/>
                </a:lnTo>
                <a:lnTo>
                  <a:pt x="5829300" y="6137542"/>
                </a:lnTo>
                <a:lnTo>
                  <a:pt x="5829300" y="6161931"/>
                </a:lnTo>
                <a:lnTo>
                  <a:pt x="5829300" y="6170917"/>
                </a:lnTo>
                <a:lnTo>
                  <a:pt x="5829300" y="6172200"/>
                </a:lnTo>
                <a:lnTo>
                  <a:pt x="0" y="6172200"/>
                </a:lnTo>
                <a:lnTo>
                  <a:pt x="0" y="5887375"/>
                </a:lnTo>
                <a:lnTo>
                  <a:pt x="0" y="5611451"/>
                </a:lnTo>
                <a:lnTo>
                  <a:pt x="0" y="5344285"/>
                </a:lnTo>
                <a:lnTo>
                  <a:pt x="0" y="5085736"/>
                </a:lnTo>
                <a:lnTo>
                  <a:pt x="0" y="4835664"/>
                </a:lnTo>
                <a:lnTo>
                  <a:pt x="0" y="4593927"/>
                </a:lnTo>
                <a:lnTo>
                  <a:pt x="0" y="4360383"/>
                </a:lnTo>
                <a:lnTo>
                  <a:pt x="0" y="4134892"/>
                </a:lnTo>
                <a:lnTo>
                  <a:pt x="0" y="3707502"/>
                </a:lnTo>
                <a:lnTo>
                  <a:pt x="0" y="3310626"/>
                </a:lnTo>
                <a:lnTo>
                  <a:pt x="0" y="2943134"/>
                </a:lnTo>
                <a:lnTo>
                  <a:pt x="0" y="2603897"/>
                </a:lnTo>
                <a:lnTo>
                  <a:pt x="0" y="2291784"/>
                </a:lnTo>
                <a:lnTo>
                  <a:pt x="0" y="2005664"/>
                </a:lnTo>
                <a:lnTo>
                  <a:pt x="0" y="1744408"/>
                </a:lnTo>
                <a:lnTo>
                  <a:pt x="0" y="1506885"/>
                </a:lnTo>
                <a:lnTo>
                  <a:pt x="0" y="1291965"/>
                </a:lnTo>
                <a:lnTo>
                  <a:pt x="0" y="1098519"/>
                </a:lnTo>
                <a:lnTo>
                  <a:pt x="0" y="925416"/>
                </a:lnTo>
                <a:lnTo>
                  <a:pt x="0" y="771525"/>
                </a:lnTo>
                <a:lnTo>
                  <a:pt x="0" y="635717"/>
                </a:lnTo>
                <a:lnTo>
                  <a:pt x="0" y="516862"/>
                </a:lnTo>
                <a:lnTo>
                  <a:pt x="0" y="413828"/>
                </a:lnTo>
                <a:lnTo>
                  <a:pt x="0" y="325487"/>
                </a:lnTo>
                <a:lnTo>
                  <a:pt x="0" y="250708"/>
                </a:lnTo>
                <a:lnTo>
                  <a:pt x="0" y="188361"/>
                </a:lnTo>
                <a:lnTo>
                  <a:pt x="0" y="137315"/>
                </a:lnTo>
                <a:lnTo>
                  <a:pt x="0" y="96441"/>
                </a:lnTo>
                <a:lnTo>
                  <a:pt x="0" y="64608"/>
                </a:lnTo>
                <a:lnTo>
                  <a:pt x="0" y="40686"/>
                </a:lnTo>
                <a:lnTo>
                  <a:pt x="0" y="12055"/>
                </a:lnTo>
                <a:lnTo>
                  <a:pt x="0" y="1507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6" name="Frame 2">
            <a:extLst>
              <a:ext uri="{FF2B5EF4-FFF2-40B4-BE49-F238E27FC236}">
                <a16:creationId xmlns:a16="http://schemas.microsoft.com/office/drawing/2014/main" id="{26167850-101F-4815-A28F-C91128155C4A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565150" y="3200400"/>
            <a:ext cx="5618163" cy="1828800"/>
          </a:xfrm>
          <a:custGeom>
            <a:avLst/>
            <a:gdLst>
              <a:gd name="T0" fmla="*/ 17696 w 17696"/>
              <a:gd name="T1" fmla="*/ 5760 h 5760"/>
              <a:gd name="T2" fmla="*/ 740 w 17696"/>
              <a:gd name="T3" fmla="*/ 5760 h 5760"/>
              <a:gd name="T4" fmla="*/ 0 w 17696"/>
              <a:gd name="T5" fmla="*/ 5020 h 5760"/>
              <a:gd name="T6" fmla="*/ 0 w 17696"/>
              <a:gd name="T7" fmla="*/ 0 h 5760"/>
              <a:gd name="T8" fmla="*/ 40 w 17696"/>
              <a:gd name="T9" fmla="*/ 0 h 5760"/>
              <a:gd name="T10" fmla="*/ 40 w 17696"/>
              <a:gd name="T11" fmla="*/ 5020 h 5760"/>
              <a:gd name="T12" fmla="*/ 740 w 17696"/>
              <a:gd name="T13" fmla="*/ 5720 h 5760"/>
              <a:gd name="T14" fmla="*/ 17696 w 17696"/>
              <a:gd name="T15" fmla="*/ 5720 h 5760"/>
              <a:gd name="T16" fmla="*/ 17696 w 17696"/>
              <a:gd name="T17" fmla="*/ 5760 h 5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96" h="5760">
                <a:moveTo>
                  <a:pt x="17696" y="5760"/>
                </a:moveTo>
                <a:cubicBezTo>
                  <a:pt x="740" y="5760"/>
                  <a:pt x="740" y="5760"/>
                  <a:pt x="740" y="5760"/>
                </a:cubicBezTo>
                <a:cubicBezTo>
                  <a:pt x="332" y="5760"/>
                  <a:pt x="0" y="5428"/>
                  <a:pt x="0" y="5020"/>
                </a:cubicBezTo>
                <a:cubicBezTo>
                  <a:pt x="0" y="0"/>
                  <a:pt x="0" y="0"/>
                  <a:pt x="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5020"/>
                  <a:pt x="40" y="5020"/>
                  <a:pt x="40" y="5020"/>
                </a:cubicBezTo>
                <a:cubicBezTo>
                  <a:pt x="40" y="5406"/>
                  <a:pt x="354" y="5720"/>
                  <a:pt x="740" y="5720"/>
                </a:cubicBezTo>
                <a:cubicBezTo>
                  <a:pt x="17696" y="5720"/>
                  <a:pt x="17696" y="5720"/>
                  <a:pt x="17696" y="5720"/>
                </a:cubicBezTo>
                <a:lnTo>
                  <a:pt x="17696" y="576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5" name="02_***Title 3 (JU-Free)">
            <a:extLst>
              <a:ext uri="{FF2B5EF4-FFF2-40B4-BE49-F238E27FC236}">
                <a16:creationId xmlns:a16="http://schemas.microsoft.com/office/drawing/2014/main" id="{F74B5406-7E67-9DA4-0372-4988A83743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3162300"/>
            <a:ext cx="4889500" cy="1689100"/>
          </a:xfrm>
        </p:spPr>
        <p:txBody>
          <a:bodyPr/>
          <a:lstStyle>
            <a:lvl1pPr marL="100800" indent="-100800">
              <a:lnSpc>
                <a:spcPct val="90000"/>
              </a:lnSpc>
              <a:defRPr kumimoji="0" sz="2700" b="0" i="0" u="none" baseline="0">
                <a:solidFill>
                  <a:schemeClr val="tx1"/>
                </a:solidFill>
                <a:latin typeface="RijksoverheidSerif" panose="020B0604020202020204" charset="0"/>
              </a:defRPr>
            </a:lvl1pPr>
          </a:lstStyle>
          <a:p>
            <a:r>
              <a:rPr lang="nl-NL" dirty="0"/>
              <a:t>[‘Quote’]</a:t>
            </a:r>
          </a:p>
        </p:txBody>
      </p:sp>
      <p:sp>
        <p:nvSpPr>
          <p:cNvPr id="8" name="Rijkswaterstaat footer 4">
            <a:extLst>
              <a:ext uri="{FF2B5EF4-FFF2-40B4-BE49-F238E27FC236}">
                <a16:creationId xmlns:a16="http://schemas.microsoft.com/office/drawing/2014/main" id="{1AA1E1CB-D135-406A-88DD-82F8F124DE84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3_Footer Placeholder 5 (JU-Free)">
            <a:extLst>
              <a:ext uri="{FF2B5EF4-FFF2-40B4-BE49-F238E27FC236}">
                <a16:creationId xmlns:a16="http://schemas.microsoft.com/office/drawing/2014/main" id="{23945BF6-C5F7-433C-B12D-2DD3FA7FB62D}"/>
              </a:ext>
            </a:extLst>
          </p:cNvPr>
          <p:cNvSpPr>
            <a:spLocks noGrp="1"/>
          </p:cNvSpPr>
          <p:nvPr>
            <p:ph type="ftr" sz="quarter" idx="100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4_Slide Number Placeholder 6 (JU-Free)">
            <a:extLst>
              <a:ext uri="{FF2B5EF4-FFF2-40B4-BE49-F238E27FC236}">
                <a16:creationId xmlns:a16="http://schemas.microsoft.com/office/drawing/2014/main" id="{E447FBFE-3334-4A49-A793-8ABABE720352}"/>
              </a:ext>
            </a:extLst>
          </p:cNvPr>
          <p:cNvSpPr>
            <a:spLocks noGrp="1"/>
          </p:cNvSpPr>
          <p:nvPr>
            <p:ph type="sldNum" sz="quarter" idx="1003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107511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Quote (1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***Title 1 (JU-Free)">
            <a:extLst>
              <a:ext uri="{FF2B5EF4-FFF2-40B4-BE49-F238E27FC236}">
                <a16:creationId xmlns:a16="http://schemas.microsoft.com/office/drawing/2014/main" id="{A90700B7-A272-5875-05F9-9445AEC0B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1700" y="1816100"/>
            <a:ext cx="10642600" cy="3238500"/>
          </a:xfrm>
        </p:spPr>
        <p:txBody>
          <a:bodyPr/>
          <a:lstStyle>
            <a:lvl1pPr marL="72000" indent="-72000" algn="ctr">
              <a:lnSpc>
                <a:spcPct val="90000"/>
              </a:lnSpc>
              <a:defRPr kumimoji="0" sz="6800" b="0" i="0" u="none" baseline="0">
                <a:solidFill>
                  <a:schemeClr val="tx1"/>
                </a:solidFill>
                <a:latin typeface="RijksoverheidSerif" panose="020B0604020202020204" charset="0"/>
              </a:defRPr>
            </a:lvl1pPr>
          </a:lstStyle>
          <a:p>
            <a:r>
              <a:rPr lang="nl-NL" dirty="0"/>
              <a:t>[‘Quote’]</a:t>
            </a:r>
          </a:p>
        </p:txBody>
      </p:sp>
      <p:sp>
        <p:nvSpPr>
          <p:cNvPr id="3" name="02_Footer Placeholder 2 (JU-Free)">
            <a:extLst>
              <a:ext uri="{FF2B5EF4-FFF2-40B4-BE49-F238E27FC236}">
                <a16:creationId xmlns:a16="http://schemas.microsoft.com/office/drawing/2014/main" id="{2D086575-6BA6-4C26-96E7-7544498F0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3_Slide Number Placeholder 3 (JU-Free)">
            <a:extLst>
              <a:ext uri="{FF2B5EF4-FFF2-40B4-BE49-F238E27FC236}">
                <a16:creationId xmlns:a16="http://schemas.microsoft.com/office/drawing/2014/main" id="{824A2D44-1F58-4DFF-B6C7-F2A829AA4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134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Quote (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1">
            <a:extLst>
              <a:ext uri="{FF2B5EF4-FFF2-40B4-BE49-F238E27FC236}">
                <a16:creationId xmlns:a16="http://schemas.microsoft.com/office/drawing/2014/main" id="{E3F6DD1C-04E0-405E-B290-7DD5548B2805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2200"/>
          </a:xfrm>
          <a:custGeom>
            <a:avLst/>
            <a:gdLst>
              <a:gd name="connsiteX0" fmla="*/ 0 w 11734800"/>
              <a:gd name="connsiteY0" fmla="*/ 0 h 6172200"/>
              <a:gd name="connsiteX1" fmla="*/ 3727580 w 11734800"/>
              <a:gd name="connsiteY1" fmla="*/ 0 h 6172200"/>
              <a:gd name="connsiteX2" fmla="*/ 3911600 w 11734800"/>
              <a:gd name="connsiteY2" fmla="*/ 0 h 6172200"/>
              <a:gd name="connsiteX3" fmla="*/ 10798891 w 11734800"/>
              <a:gd name="connsiteY3" fmla="*/ 0 h 6172200"/>
              <a:gd name="connsiteX4" fmla="*/ 11734800 w 11734800"/>
              <a:gd name="connsiteY4" fmla="*/ 914494 h 6172200"/>
              <a:gd name="connsiteX5" fmla="*/ 11734800 w 11734800"/>
              <a:gd name="connsiteY5" fmla="*/ 6172200 h 6172200"/>
              <a:gd name="connsiteX6" fmla="*/ 4455043 w 11734800"/>
              <a:gd name="connsiteY6" fmla="*/ 6172200 h 6172200"/>
              <a:gd name="connsiteX7" fmla="*/ 3911600 w 11734800"/>
              <a:gd name="connsiteY7" fmla="*/ 6172200 h 6172200"/>
              <a:gd name="connsiteX8" fmla="*/ 3727580 w 11734800"/>
              <a:gd name="connsiteY8" fmla="*/ 6172200 h 6172200"/>
              <a:gd name="connsiteX9" fmla="*/ 0 w 11734800"/>
              <a:gd name="connsiteY9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4800" h="6172200">
                <a:moveTo>
                  <a:pt x="0" y="0"/>
                </a:moveTo>
                <a:lnTo>
                  <a:pt x="3727580" y="0"/>
                </a:lnTo>
                <a:lnTo>
                  <a:pt x="3911600" y="0"/>
                </a:lnTo>
                <a:lnTo>
                  <a:pt x="10798891" y="0"/>
                </a:lnTo>
                <a:cubicBezTo>
                  <a:pt x="11315916" y="0"/>
                  <a:pt x="11734800" y="409300"/>
                  <a:pt x="11734800" y="914494"/>
                </a:cubicBezTo>
                <a:cubicBezTo>
                  <a:pt x="11734800" y="914494"/>
                  <a:pt x="11734800" y="914494"/>
                  <a:pt x="11734800" y="6172200"/>
                </a:cubicBezTo>
                <a:cubicBezTo>
                  <a:pt x="11734800" y="6172200"/>
                  <a:pt x="11734800" y="6172200"/>
                  <a:pt x="4455043" y="6172200"/>
                </a:cubicBezTo>
                <a:lnTo>
                  <a:pt x="3911600" y="6172200"/>
                </a:lnTo>
                <a:lnTo>
                  <a:pt x="3727580" y="6172200"/>
                </a:lnTo>
                <a:lnTo>
                  <a:pt x="0" y="617220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nl-NL" dirty="0"/>
          </a:p>
        </p:txBody>
      </p:sp>
      <p:sp>
        <p:nvSpPr>
          <p:cNvPr id="13" name="01_***Title 2 (JU-Free)">
            <a:extLst>
              <a:ext uri="{FF2B5EF4-FFF2-40B4-BE49-F238E27FC236}">
                <a16:creationId xmlns:a16="http://schemas.microsoft.com/office/drawing/2014/main" id="{A90700B7-A272-5875-05F9-9445AEC0B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1700" y="1816100"/>
            <a:ext cx="10642600" cy="3238500"/>
          </a:xfrm>
        </p:spPr>
        <p:txBody>
          <a:bodyPr/>
          <a:lstStyle>
            <a:lvl1pPr marL="72000" indent="-72000" algn="ctr">
              <a:lnSpc>
                <a:spcPct val="90000"/>
              </a:lnSpc>
              <a:defRPr kumimoji="0" sz="6800" b="0" i="0" u="none" baseline="0">
                <a:solidFill>
                  <a:schemeClr val="tx1"/>
                </a:solidFill>
                <a:latin typeface="RijksoverheidSerif" panose="020B0604020202020204" charset="0"/>
              </a:defRPr>
            </a:lvl1pPr>
          </a:lstStyle>
          <a:p>
            <a:r>
              <a:rPr lang="nl-NL" dirty="0"/>
              <a:t>[‘Quote’]</a:t>
            </a:r>
          </a:p>
        </p:txBody>
      </p:sp>
      <p:sp>
        <p:nvSpPr>
          <p:cNvPr id="6" name="Rijkswaterstaat footer 3">
            <a:extLst>
              <a:ext uri="{FF2B5EF4-FFF2-40B4-BE49-F238E27FC236}">
                <a16:creationId xmlns:a16="http://schemas.microsoft.com/office/drawing/2014/main" id="{796894AF-F924-4CEE-8EE6-C4E1BADA7CB2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2_Footer Placeholder 4 (JU-Free)">
            <a:extLst>
              <a:ext uri="{FF2B5EF4-FFF2-40B4-BE49-F238E27FC236}">
                <a16:creationId xmlns:a16="http://schemas.microsoft.com/office/drawing/2014/main" id="{2D086575-6BA6-4C26-96E7-7544498F0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3_Slide Number Placeholder 5 (JU-Free)">
            <a:extLst>
              <a:ext uri="{FF2B5EF4-FFF2-40B4-BE49-F238E27FC236}">
                <a16:creationId xmlns:a16="http://schemas.microsoft.com/office/drawing/2014/main" id="{824A2D44-1F58-4DFF-B6C7-F2A829AA4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225548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Inhoud van twe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01_Title 1 (JU-Free)">
            <a:extLst>
              <a:ext uri="{FF2B5EF4-FFF2-40B4-BE49-F238E27FC236}">
                <a16:creationId xmlns:a16="http://schemas.microsoft.com/office/drawing/2014/main" id="{82073908-A5DF-4ACF-5E1D-06D5B051B2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sz="3600" b="1" i="0" u="none" baseline="0">
                <a:solidFill>
                  <a:schemeClr val="tx1">
                    <a:lumMod val="100000"/>
                  </a:schemeClr>
                </a:solidFill>
                <a:latin typeface="RijksSansTT" panose="020B0604020202020204" charset="0"/>
              </a:defRPr>
            </a:lvl1pPr>
          </a:lstStyle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18" name="02_Frame content 2[PHJU] (JU-Free)"/>
          <p:cNvSpPr>
            <a:spLocks noGrp="1"/>
          </p:cNvSpPr>
          <p:nvPr>
            <p:ph sz="half" idx="1" hasCustomPrompt="1"/>
          </p:nvPr>
        </p:nvSpPr>
        <p:spPr>
          <a:xfrm>
            <a:off x="685800" y="1752600"/>
            <a:ext cx="4965700" cy="4013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</a:lstStyle>
          <a:p>
            <a:pPr lvl="0"/>
            <a:r>
              <a:rPr lang="nl-NL"/>
              <a:t>[Typ tekst of klik op een pictogram om een object in te voegen]</a:t>
            </a:r>
            <a:endParaRPr lang="nl-NL" dirty="0"/>
          </a:p>
        </p:txBody>
      </p:sp>
      <p:sp>
        <p:nvSpPr>
          <p:cNvPr id="19" name="03_Frame content 3[PHJU] (JU-Free)"/>
          <p:cNvSpPr>
            <a:spLocks noGrp="1"/>
          </p:cNvSpPr>
          <p:nvPr>
            <p:ph sz="half" idx="2" hasCustomPrompt="1"/>
          </p:nvPr>
        </p:nvSpPr>
        <p:spPr>
          <a:xfrm>
            <a:off x="6540500" y="1752600"/>
            <a:ext cx="4965700" cy="4013200"/>
          </a:xfrm>
        </p:spPr>
        <p:txBody>
          <a:bodyPr/>
          <a:lstStyle/>
          <a:p>
            <a:pPr lvl="0"/>
            <a:r>
              <a:rPr lang="nl-NL" dirty="0"/>
              <a:t>[Typ tekst of klik op een pictogram om een object in te voegen]</a:t>
            </a:r>
          </a:p>
        </p:txBody>
      </p:sp>
      <p:sp>
        <p:nvSpPr>
          <p:cNvPr id="3" name="04_Footer Placeholder 4 (JU-Free)">
            <a:extLst>
              <a:ext uri="{FF2B5EF4-FFF2-40B4-BE49-F238E27FC236}">
                <a16:creationId xmlns:a16="http://schemas.microsoft.com/office/drawing/2014/main" id="{025D2BBD-EA62-447E-8A54-E54116D8A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5_Slide Number Placeholder 5 (JU-Free)">
            <a:extLst>
              <a:ext uri="{FF2B5EF4-FFF2-40B4-BE49-F238E27FC236}">
                <a16:creationId xmlns:a16="http://schemas.microsoft.com/office/drawing/2014/main" id="{40789FA6-58F7-4556-9B43-3BC68B8C7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961421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Alleen titel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Title 1 (JU-Free)">
            <a:extLst>
              <a:ext uri="{FF2B5EF4-FFF2-40B4-BE49-F238E27FC236}">
                <a16:creationId xmlns:a16="http://schemas.microsoft.com/office/drawing/2014/main" id="{DA3D2D6B-3297-1E7F-CBC1-BE0C4687FE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sz="3600" b="1" i="0" u="none" baseline="0">
                <a:solidFill>
                  <a:schemeClr val="tx1">
                    <a:lumMod val="100000"/>
                  </a:schemeClr>
                </a:solidFill>
                <a:latin typeface="RijksSansTT" panose="020B0604020202020204" charset="0"/>
              </a:defRPr>
            </a:lvl1pPr>
          </a:lstStyle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3" name="02_Footer Placeholder 2 (JU-Free)">
            <a:extLst>
              <a:ext uri="{FF2B5EF4-FFF2-40B4-BE49-F238E27FC236}">
                <a16:creationId xmlns:a16="http://schemas.microsoft.com/office/drawing/2014/main" id="{01E95008-7751-4826-A89F-1D826DE47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3_Slide Number Placeholder 3 (JU-Free)">
            <a:extLst>
              <a:ext uri="{FF2B5EF4-FFF2-40B4-BE49-F238E27FC236}">
                <a16:creationId xmlns:a16="http://schemas.microsoft.com/office/drawing/2014/main" id="{815A770A-10F6-492E-95A3-1E1EA3EE5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851272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[Leeg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_Footer Placeholder 1 (JU-Free)">
            <a:extLst>
              <a:ext uri="{FF2B5EF4-FFF2-40B4-BE49-F238E27FC236}">
                <a16:creationId xmlns:a16="http://schemas.microsoft.com/office/drawing/2014/main" id="{5DDC543C-A547-426D-B64F-26ECD9C23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02_Slide Number Placeholder 2 (JU-Free)">
            <a:extLst>
              <a:ext uri="{FF2B5EF4-FFF2-40B4-BE49-F238E27FC236}">
                <a16:creationId xmlns:a16="http://schemas.microsoft.com/office/drawing/2014/main" id="{4825DEC6-D8ED-4F06-B665-9658909F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984001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Einddia (1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1">
            <a:extLst>
              <a:ext uri="{FF2B5EF4-FFF2-40B4-BE49-F238E27FC236}">
                <a16:creationId xmlns:a16="http://schemas.microsoft.com/office/drawing/2014/main" id="{A9301014-7ED1-4494-A7E7-C7A6F462DAE8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228600" y="1143000"/>
            <a:ext cx="11733213" cy="5257800"/>
          </a:xfrm>
          <a:custGeom>
            <a:avLst/>
            <a:gdLst>
              <a:gd name="T0" fmla="*/ 0 w 36960"/>
              <a:gd name="T1" fmla="*/ 16560 h 16560"/>
              <a:gd name="T2" fmla="*/ 0 w 36960"/>
              <a:gd name="T3" fmla="*/ 0 h 16560"/>
              <a:gd name="T4" fmla="*/ 34080 w 36960"/>
              <a:gd name="T5" fmla="*/ 0 h 16560"/>
              <a:gd name="T6" fmla="*/ 36960 w 36960"/>
              <a:gd name="T7" fmla="*/ 2880 h 16560"/>
              <a:gd name="T8" fmla="*/ 36960 w 36960"/>
              <a:gd name="T9" fmla="*/ 16560 h 16560"/>
              <a:gd name="T10" fmla="*/ 0 w 36960"/>
              <a:gd name="T11" fmla="*/ 16560 h 16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960" h="16560">
                <a:moveTo>
                  <a:pt x="0" y="16560"/>
                </a:moveTo>
                <a:cubicBezTo>
                  <a:pt x="0" y="0"/>
                  <a:pt x="0" y="0"/>
                  <a:pt x="0" y="0"/>
                </a:cubicBezTo>
                <a:cubicBezTo>
                  <a:pt x="34080" y="0"/>
                  <a:pt x="34080" y="0"/>
                  <a:pt x="34080" y="0"/>
                </a:cubicBezTo>
                <a:cubicBezTo>
                  <a:pt x="35671" y="0"/>
                  <a:pt x="36960" y="1289"/>
                  <a:pt x="36960" y="2880"/>
                </a:cubicBezTo>
                <a:cubicBezTo>
                  <a:pt x="36960" y="16560"/>
                  <a:pt x="36960" y="16560"/>
                  <a:pt x="36960" y="16560"/>
                </a:cubicBezTo>
                <a:lnTo>
                  <a:pt x="0" y="1656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dirty="0"/>
          </a:p>
        </p:txBody>
      </p:sp>
      <p:pic>
        <p:nvPicPr>
          <p:cNvPr id="7" name="Graphic 2">
            <a:extLst>
              <a:ext uri="{FF2B5EF4-FFF2-40B4-BE49-F238E27FC236}">
                <a16:creationId xmlns:a16="http://schemas.microsoft.com/office/drawing/2014/main" id="{2D412E39-DABB-467B-85E1-1466B6577A57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3" name="01_Title 3 (JU-Free)">
            <a:extLst>
              <a:ext uri="{FF2B5EF4-FFF2-40B4-BE49-F238E27FC236}">
                <a16:creationId xmlns:a16="http://schemas.microsoft.com/office/drawing/2014/main" id="{4F96D78F-27C6-182E-99FC-0A9019A1C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3600" y="1714500"/>
            <a:ext cx="7099300" cy="508000"/>
          </a:xfrm>
        </p:spPr>
        <p:txBody>
          <a:bodyPr/>
          <a:lstStyle>
            <a:lvl1pPr>
              <a:defRPr kumimoji="0" sz="36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 afsluiting]</a:t>
            </a:r>
          </a:p>
        </p:txBody>
      </p:sp>
      <p:sp>
        <p:nvSpPr>
          <p:cNvPr id="14" name="02_Subtitle 4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863600" y="2387600"/>
            <a:ext cx="7099300" cy="1092200"/>
          </a:xfrm>
        </p:spPr>
        <p:txBody>
          <a:bodyPr/>
          <a:lstStyle>
            <a:lvl1pPr marL="0" indent="0" algn="l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[Tekst]</a:t>
            </a:r>
          </a:p>
        </p:txBody>
      </p:sp>
      <p:sp>
        <p:nvSpPr>
          <p:cNvPr id="8" name="Rijkswaterstaat footer 5">
            <a:extLst>
              <a:ext uri="{FF2B5EF4-FFF2-40B4-BE49-F238E27FC236}">
                <a16:creationId xmlns:a16="http://schemas.microsoft.com/office/drawing/2014/main" id="{0AB23682-9F3B-494F-A0A8-E0F8FAEEB595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11" name="03_Footer Placeholder 6 (JU-Free)">
            <a:extLst>
              <a:ext uri="{FF2B5EF4-FFF2-40B4-BE49-F238E27FC236}">
                <a16:creationId xmlns:a16="http://schemas.microsoft.com/office/drawing/2014/main" id="{C0D5126D-BCA2-4F2D-96A3-2CB74D9E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04_Slide Number Placeholder 7 (JU-Free)">
            <a:extLst>
              <a:ext uri="{FF2B5EF4-FFF2-40B4-BE49-F238E27FC236}">
                <a16:creationId xmlns:a16="http://schemas.microsoft.com/office/drawing/2014/main" id="{53CF49DD-EB64-4185-B2C0-CFE70951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903921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Titeldia (5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ame 1">
            <a:extLst>
              <a:ext uri="{FF2B5EF4-FFF2-40B4-BE49-F238E27FC236}">
                <a16:creationId xmlns:a16="http://schemas.microsoft.com/office/drawing/2014/main" id="{30F9F5B3-7710-4774-A64B-A0C2E4F9FB43}"/>
              </a:ext>
            </a:extLst>
          </p:cNvPr>
          <p:cNvSpPr txBox="1">
            <a:spLocks noSelect="1"/>
          </p:cNvSpPr>
          <p:nvPr userDrawn="1"/>
        </p:nvSpPr>
        <p:spPr>
          <a:xfrm>
            <a:off x="228600" y="1143000"/>
            <a:ext cx="11734800" cy="5257800"/>
          </a:xfrm>
          <a:custGeom>
            <a:avLst/>
            <a:gdLst>
              <a:gd name="connsiteX0" fmla="*/ 0 w 11734800"/>
              <a:gd name="connsiteY0" fmla="*/ 0 h 5257800"/>
              <a:gd name="connsiteX1" fmla="*/ 983052 w 11734800"/>
              <a:gd name="connsiteY1" fmla="*/ 0 h 5257800"/>
              <a:gd name="connsiteX2" fmla="*/ 1904683 w 11734800"/>
              <a:gd name="connsiteY2" fmla="*/ 0 h 5257800"/>
              <a:gd name="connsiteX3" fmla="*/ 2766875 w 11734800"/>
              <a:gd name="connsiteY3" fmla="*/ 0 h 5257800"/>
              <a:gd name="connsiteX4" fmla="*/ 3571610 w 11734800"/>
              <a:gd name="connsiteY4" fmla="*/ 0 h 5257800"/>
              <a:gd name="connsiteX5" fmla="*/ 4320869 w 11734800"/>
              <a:gd name="connsiteY5" fmla="*/ 0 h 5257800"/>
              <a:gd name="connsiteX6" fmla="*/ 5016633 w 11734800"/>
              <a:gd name="connsiteY6" fmla="*/ 0 h 5257800"/>
              <a:gd name="connsiteX7" fmla="*/ 5660883 w 11734800"/>
              <a:gd name="connsiteY7" fmla="*/ 0 h 5257800"/>
              <a:gd name="connsiteX8" fmla="*/ 6255601 w 11734800"/>
              <a:gd name="connsiteY8" fmla="*/ 0 h 5257800"/>
              <a:gd name="connsiteX9" fmla="*/ 6802768 w 11734800"/>
              <a:gd name="connsiteY9" fmla="*/ 0 h 5257800"/>
              <a:gd name="connsiteX10" fmla="*/ 7304366 w 11734800"/>
              <a:gd name="connsiteY10" fmla="*/ 0 h 5257800"/>
              <a:gd name="connsiteX11" fmla="*/ 7762374 w 11734800"/>
              <a:gd name="connsiteY11" fmla="*/ 0 h 5257800"/>
              <a:gd name="connsiteX12" fmla="*/ 8178776 w 11734800"/>
              <a:gd name="connsiteY12" fmla="*/ 0 h 5257800"/>
              <a:gd name="connsiteX13" fmla="*/ 8555551 w 11734800"/>
              <a:gd name="connsiteY13" fmla="*/ 0 h 5257800"/>
              <a:gd name="connsiteX14" fmla="*/ 8894683 w 11734800"/>
              <a:gd name="connsiteY14" fmla="*/ 0 h 5257800"/>
              <a:gd name="connsiteX15" fmla="*/ 9198151 w 11734800"/>
              <a:gd name="connsiteY15" fmla="*/ 0 h 5257800"/>
              <a:gd name="connsiteX16" fmla="*/ 9467937 w 11734800"/>
              <a:gd name="connsiteY16" fmla="*/ 0 h 5257800"/>
              <a:gd name="connsiteX17" fmla="*/ 9706022 w 11734800"/>
              <a:gd name="connsiteY17" fmla="*/ 0 h 5257800"/>
              <a:gd name="connsiteX18" fmla="*/ 9914388 w 11734800"/>
              <a:gd name="connsiteY18" fmla="*/ 0 h 5257800"/>
              <a:gd name="connsiteX19" fmla="*/ 10095016 w 11734800"/>
              <a:gd name="connsiteY19" fmla="*/ 0 h 5257800"/>
              <a:gd name="connsiteX20" fmla="*/ 10249887 w 11734800"/>
              <a:gd name="connsiteY20" fmla="*/ 0 h 5257800"/>
              <a:gd name="connsiteX21" fmla="*/ 10380982 w 11734800"/>
              <a:gd name="connsiteY21" fmla="*/ 0 h 5257800"/>
              <a:gd name="connsiteX22" fmla="*/ 10490284 w 11734800"/>
              <a:gd name="connsiteY22" fmla="*/ 0 h 5257800"/>
              <a:gd name="connsiteX23" fmla="*/ 10579772 w 11734800"/>
              <a:gd name="connsiteY23" fmla="*/ 0 h 5257800"/>
              <a:gd name="connsiteX24" fmla="*/ 10651429 w 11734800"/>
              <a:gd name="connsiteY24" fmla="*/ 0 h 5257800"/>
              <a:gd name="connsiteX25" fmla="*/ 10749173 w 11734800"/>
              <a:gd name="connsiteY25" fmla="*/ 0 h 5257800"/>
              <a:gd name="connsiteX26" fmla="*/ 10799365 w 11734800"/>
              <a:gd name="connsiteY26" fmla="*/ 0 h 5257800"/>
              <a:gd name="connsiteX27" fmla="*/ 10817857 w 11734800"/>
              <a:gd name="connsiteY27" fmla="*/ 0 h 5257800"/>
              <a:gd name="connsiteX28" fmla="*/ 10820499 w 11734800"/>
              <a:gd name="connsiteY28" fmla="*/ 0 h 5257800"/>
              <a:gd name="connsiteX29" fmla="*/ 11734800 w 11734800"/>
              <a:gd name="connsiteY29" fmla="*/ 914607 h 5257800"/>
              <a:gd name="connsiteX30" fmla="*/ 11734800 w 11734800"/>
              <a:gd name="connsiteY30" fmla="*/ 1309190 h 5257800"/>
              <a:gd name="connsiteX31" fmla="*/ 11734800 w 11734800"/>
              <a:gd name="connsiteY31" fmla="*/ 1679119 h 5257800"/>
              <a:gd name="connsiteX32" fmla="*/ 11734800 w 11734800"/>
              <a:gd name="connsiteY32" fmla="*/ 2025191 h 5257800"/>
              <a:gd name="connsiteX33" fmla="*/ 11734800 w 11734800"/>
              <a:gd name="connsiteY33" fmla="*/ 2348200 h 5257800"/>
              <a:gd name="connsiteX34" fmla="*/ 11734800 w 11734800"/>
              <a:gd name="connsiteY34" fmla="*/ 2648942 h 5257800"/>
              <a:gd name="connsiteX35" fmla="*/ 11734800 w 11734800"/>
              <a:gd name="connsiteY35" fmla="*/ 2928211 h 5257800"/>
              <a:gd name="connsiteX36" fmla="*/ 11734800 w 11734800"/>
              <a:gd name="connsiteY36" fmla="*/ 3186804 h 5257800"/>
              <a:gd name="connsiteX37" fmla="*/ 11734800 w 11734800"/>
              <a:gd name="connsiteY37" fmla="*/ 3425516 h 5257800"/>
              <a:gd name="connsiteX38" fmla="*/ 11734800 w 11734800"/>
              <a:gd name="connsiteY38" fmla="*/ 3645141 h 5257800"/>
              <a:gd name="connsiteX39" fmla="*/ 11734800 w 11734800"/>
              <a:gd name="connsiteY39" fmla="*/ 3846475 h 5257800"/>
              <a:gd name="connsiteX40" fmla="*/ 11734800 w 11734800"/>
              <a:gd name="connsiteY40" fmla="*/ 4030313 h 5257800"/>
              <a:gd name="connsiteX41" fmla="*/ 11734800 w 11734800"/>
              <a:gd name="connsiteY41" fmla="*/ 4197450 h 5257800"/>
              <a:gd name="connsiteX42" fmla="*/ 11734800 w 11734800"/>
              <a:gd name="connsiteY42" fmla="*/ 4348683 h 5257800"/>
              <a:gd name="connsiteX43" fmla="*/ 11734800 w 11734800"/>
              <a:gd name="connsiteY43" fmla="*/ 4484805 h 5257800"/>
              <a:gd name="connsiteX44" fmla="*/ 11734800 w 11734800"/>
              <a:gd name="connsiteY44" fmla="*/ 4606613 h 5257800"/>
              <a:gd name="connsiteX45" fmla="*/ 11734800 w 11734800"/>
              <a:gd name="connsiteY45" fmla="*/ 4714901 h 5257800"/>
              <a:gd name="connsiteX46" fmla="*/ 11734800 w 11734800"/>
              <a:gd name="connsiteY46" fmla="*/ 4810465 h 5257800"/>
              <a:gd name="connsiteX47" fmla="*/ 11734800 w 11734800"/>
              <a:gd name="connsiteY47" fmla="*/ 4894100 h 5257800"/>
              <a:gd name="connsiteX48" fmla="*/ 11734800 w 11734800"/>
              <a:gd name="connsiteY48" fmla="*/ 4966602 h 5257800"/>
              <a:gd name="connsiteX49" fmla="*/ 11734800 w 11734800"/>
              <a:gd name="connsiteY49" fmla="*/ 5028765 h 5257800"/>
              <a:gd name="connsiteX50" fmla="*/ 11734800 w 11734800"/>
              <a:gd name="connsiteY50" fmla="*/ 5081385 h 5257800"/>
              <a:gd name="connsiteX51" fmla="*/ 11734800 w 11734800"/>
              <a:gd name="connsiteY51" fmla="*/ 5125257 h 5257800"/>
              <a:gd name="connsiteX52" fmla="*/ 11734800 w 11734800"/>
              <a:gd name="connsiteY52" fmla="*/ 5161176 h 5257800"/>
              <a:gd name="connsiteX53" fmla="*/ 11734800 w 11734800"/>
              <a:gd name="connsiteY53" fmla="*/ 5189938 h 5257800"/>
              <a:gd name="connsiteX54" fmla="*/ 11734800 w 11734800"/>
              <a:gd name="connsiteY54" fmla="*/ 5229171 h 5257800"/>
              <a:gd name="connsiteX55" fmla="*/ 11734800 w 11734800"/>
              <a:gd name="connsiteY55" fmla="*/ 5249317 h 5257800"/>
              <a:gd name="connsiteX56" fmla="*/ 11734800 w 11734800"/>
              <a:gd name="connsiteY56" fmla="*/ 5256740 h 5257800"/>
              <a:gd name="connsiteX57" fmla="*/ 11734800 w 11734800"/>
              <a:gd name="connsiteY57" fmla="*/ 5257800 h 5257800"/>
              <a:gd name="connsiteX58" fmla="*/ 0 w 11734800"/>
              <a:gd name="connsiteY58" fmla="*/ 5257800 h 5257800"/>
              <a:gd name="connsiteX59" fmla="*/ 0 w 11734800"/>
              <a:gd name="connsiteY59" fmla="*/ 5015172 h 5257800"/>
              <a:gd name="connsiteX60" fmla="*/ 0 w 11734800"/>
              <a:gd name="connsiteY60" fmla="*/ 4780125 h 5257800"/>
              <a:gd name="connsiteX61" fmla="*/ 0 w 11734800"/>
              <a:gd name="connsiteY61" fmla="*/ 4332294 h 5257800"/>
              <a:gd name="connsiteX62" fmla="*/ 0 w 11734800"/>
              <a:gd name="connsiteY62" fmla="*/ 3913345 h 5257800"/>
              <a:gd name="connsiteX63" fmla="*/ 0 w 11734800"/>
              <a:gd name="connsiteY63" fmla="*/ 3522315 h 5257800"/>
              <a:gd name="connsiteX64" fmla="*/ 0 w 11734800"/>
              <a:gd name="connsiteY64" fmla="*/ 3158242 h 5257800"/>
              <a:gd name="connsiteX65" fmla="*/ 0 w 11734800"/>
              <a:gd name="connsiteY65" fmla="*/ 2820163 h 5257800"/>
              <a:gd name="connsiteX66" fmla="*/ 0 w 11734800"/>
              <a:gd name="connsiteY66" fmla="*/ 2507115 h 5257800"/>
              <a:gd name="connsiteX67" fmla="*/ 0 w 11734800"/>
              <a:gd name="connsiteY67" fmla="*/ 2218135 h 5257800"/>
              <a:gd name="connsiteX68" fmla="*/ 0 w 11734800"/>
              <a:gd name="connsiteY68" fmla="*/ 1952260 h 5257800"/>
              <a:gd name="connsiteX69" fmla="*/ 0 w 11734800"/>
              <a:gd name="connsiteY69" fmla="*/ 1708528 h 5257800"/>
              <a:gd name="connsiteX70" fmla="*/ 0 w 11734800"/>
              <a:gd name="connsiteY70" fmla="*/ 1485977 h 5257800"/>
              <a:gd name="connsiteX71" fmla="*/ 0 w 11734800"/>
              <a:gd name="connsiteY71" fmla="*/ 1283643 h 5257800"/>
              <a:gd name="connsiteX72" fmla="*/ 0 w 11734800"/>
              <a:gd name="connsiteY72" fmla="*/ 1100563 h 5257800"/>
              <a:gd name="connsiteX73" fmla="*/ 0 w 11734800"/>
              <a:gd name="connsiteY73" fmla="*/ 935776 h 5257800"/>
              <a:gd name="connsiteX74" fmla="*/ 0 w 11734800"/>
              <a:gd name="connsiteY74" fmla="*/ 788317 h 5257800"/>
              <a:gd name="connsiteX75" fmla="*/ 0 w 11734800"/>
              <a:gd name="connsiteY75" fmla="*/ 657225 h 5257800"/>
              <a:gd name="connsiteX76" fmla="*/ 0 w 11734800"/>
              <a:gd name="connsiteY76" fmla="*/ 541537 h 5257800"/>
              <a:gd name="connsiteX77" fmla="*/ 0 w 11734800"/>
              <a:gd name="connsiteY77" fmla="*/ 440290 h 5257800"/>
              <a:gd name="connsiteX78" fmla="*/ 0 w 11734800"/>
              <a:gd name="connsiteY78" fmla="*/ 352520 h 5257800"/>
              <a:gd name="connsiteX79" fmla="*/ 0 w 11734800"/>
              <a:gd name="connsiteY79" fmla="*/ 277267 h 5257800"/>
              <a:gd name="connsiteX80" fmla="*/ 0 w 11734800"/>
              <a:gd name="connsiteY80" fmla="*/ 213566 h 5257800"/>
              <a:gd name="connsiteX81" fmla="*/ 0 w 11734800"/>
              <a:gd name="connsiteY81" fmla="*/ 160455 h 5257800"/>
              <a:gd name="connsiteX82" fmla="*/ 0 w 11734800"/>
              <a:gd name="connsiteY82" fmla="*/ 116972 h 5257800"/>
              <a:gd name="connsiteX83" fmla="*/ 0 w 11734800"/>
              <a:gd name="connsiteY83" fmla="*/ 82153 h 5257800"/>
              <a:gd name="connsiteX84" fmla="*/ 0 w 11734800"/>
              <a:gd name="connsiteY84" fmla="*/ 55036 h 5257800"/>
              <a:gd name="connsiteX85" fmla="*/ 0 w 11734800"/>
              <a:gd name="connsiteY85" fmla="*/ 34658 h 5257800"/>
              <a:gd name="connsiteX86" fmla="*/ 0 w 11734800"/>
              <a:gd name="connsiteY86" fmla="*/ 10269 h 5257800"/>
              <a:gd name="connsiteX87" fmla="*/ 0 w 11734800"/>
              <a:gd name="connsiteY87" fmla="*/ 1284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1734800" h="5257800">
                <a:moveTo>
                  <a:pt x="0" y="0"/>
                </a:moveTo>
                <a:lnTo>
                  <a:pt x="983052" y="0"/>
                </a:lnTo>
                <a:lnTo>
                  <a:pt x="1904683" y="0"/>
                </a:lnTo>
                <a:lnTo>
                  <a:pt x="2766875" y="0"/>
                </a:lnTo>
                <a:lnTo>
                  <a:pt x="3571610" y="0"/>
                </a:lnTo>
                <a:lnTo>
                  <a:pt x="4320869" y="0"/>
                </a:lnTo>
                <a:lnTo>
                  <a:pt x="5016633" y="0"/>
                </a:lnTo>
                <a:lnTo>
                  <a:pt x="5660883" y="0"/>
                </a:lnTo>
                <a:lnTo>
                  <a:pt x="6255601" y="0"/>
                </a:lnTo>
                <a:lnTo>
                  <a:pt x="6802768" y="0"/>
                </a:lnTo>
                <a:lnTo>
                  <a:pt x="7304366" y="0"/>
                </a:lnTo>
                <a:lnTo>
                  <a:pt x="7762374" y="0"/>
                </a:lnTo>
                <a:lnTo>
                  <a:pt x="8178776" y="0"/>
                </a:lnTo>
                <a:lnTo>
                  <a:pt x="8555551" y="0"/>
                </a:lnTo>
                <a:lnTo>
                  <a:pt x="8894683" y="0"/>
                </a:lnTo>
                <a:lnTo>
                  <a:pt x="9198151" y="0"/>
                </a:lnTo>
                <a:lnTo>
                  <a:pt x="9467937" y="0"/>
                </a:lnTo>
                <a:lnTo>
                  <a:pt x="9706022" y="0"/>
                </a:lnTo>
                <a:lnTo>
                  <a:pt x="9914388" y="0"/>
                </a:lnTo>
                <a:lnTo>
                  <a:pt x="10095016" y="0"/>
                </a:lnTo>
                <a:lnTo>
                  <a:pt x="10249887" y="0"/>
                </a:lnTo>
                <a:lnTo>
                  <a:pt x="10380982" y="0"/>
                </a:lnTo>
                <a:lnTo>
                  <a:pt x="10490284" y="0"/>
                </a:lnTo>
                <a:lnTo>
                  <a:pt x="10579772" y="0"/>
                </a:lnTo>
                <a:lnTo>
                  <a:pt x="10651429" y="0"/>
                </a:lnTo>
                <a:lnTo>
                  <a:pt x="10749173" y="0"/>
                </a:lnTo>
                <a:lnTo>
                  <a:pt x="10799365" y="0"/>
                </a:lnTo>
                <a:lnTo>
                  <a:pt x="10817857" y="0"/>
                </a:lnTo>
                <a:lnTo>
                  <a:pt x="10820499" y="0"/>
                </a:lnTo>
                <a:cubicBezTo>
                  <a:pt x="11325269" y="0"/>
                  <a:pt x="11734800" y="409526"/>
                  <a:pt x="11734800" y="914607"/>
                </a:cubicBezTo>
                <a:lnTo>
                  <a:pt x="11734800" y="1309190"/>
                </a:lnTo>
                <a:lnTo>
                  <a:pt x="11734800" y="1679119"/>
                </a:lnTo>
                <a:lnTo>
                  <a:pt x="11734800" y="2025191"/>
                </a:lnTo>
                <a:lnTo>
                  <a:pt x="11734800" y="2348200"/>
                </a:lnTo>
                <a:lnTo>
                  <a:pt x="11734800" y="2648942"/>
                </a:lnTo>
                <a:lnTo>
                  <a:pt x="11734800" y="2928211"/>
                </a:lnTo>
                <a:lnTo>
                  <a:pt x="11734800" y="3186804"/>
                </a:lnTo>
                <a:lnTo>
                  <a:pt x="11734800" y="3425516"/>
                </a:lnTo>
                <a:lnTo>
                  <a:pt x="11734800" y="3645141"/>
                </a:lnTo>
                <a:lnTo>
                  <a:pt x="11734800" y="3846475"/>
                </a:lnTo>
                <a:lnTo>
                  <a:pt x="11734800" y="4030313"/>
                </a:lnTo>
                <a:lnTo>
                  <a:pt x="11734800" y="4197450"/>
                </a:lnTo>
                <a:lnTo>
                  <a:pt x="11734800" y="4348683"/>
                </a:lnTo>
                <a:lnTo>
                  <a:pt x="11734800" y="4484805"/>
                </a:lnTo>
                <a:lnTo>
                  <a:pt x="11734800" y="4606613"/>
                </a:lnTo>
                <a:lnTo>
                  <a:pt x="11734800" y="4714901"/>
                </a:lnTo>
                <a:lnTo>
                  <a:pt x="11734800" y="4810465"/>
                </a:lnTo>
                <a:lnTo>
                  <a:pt x="11734800" y="4894100"/>
                </a:lnTo>
                <a:lnTo>
                  <a:pt x="11734800" y="4966602"/>
                </a:lnTo>
                <a:lnTo>
                  <a:pt x="11734800" y="5028765"/>
                </a:lnTo>
                <a:lnTo>
                  <a:pt x="11734800" y="5081385"/>
                </a:lnTo>
                <a:lnTo>
                  <a:pt x="11734800" y="5125257"/>
                </a:lnTo>
                <a:lnTo>
                  <a:pt x="11734800" y="5161176"/>
                </a:lnTo>
                <a:lnTo>
                  <a:pt x="11734800" y="5189938"/>
                </a:lnTo>
                <a:lnTo>
                  <a:pt x="11734800" y="5229171"/>
                </a:lnTo>
                <a:lnTo>
                  <a:pt x="11734800" y="5249317"/>
                </a:lnTo>
                <a:lnTo>
                  <a:pt x="11734800" y="5256740"/>
                </a:lnTo>
                <a:lnTo>
                  <a:pt x="11734800" y="5257800"/>
                </a:lnTo>
                <a:lnTo>
                  <a:pt x="0" y="5257800"/>
                </a:lnTo>
                <a:lnTo>
                  <a:pt x="0" y="5015172"/>
                </a:lnTo>
                <a:lnTo>
                  <a:pt x="0" y="4780125"/>
                </a:lnTo>
                <a:lnTo>
                  <a:pt x="0" y="4332294"/>
                </a:lnTo>
                <a:lnTo>
                  <a:pt x="0" y="3913345"/>
                </a:lnTo>
                <a:lnTo>
                  <a:pt x="0" y="3522315"/>
                </a:lnTo>
                <a:lnTo>
                  <a:pt x="0" y="3158242"/>
                </a:lnTo>
                <a:lnTo>
                  <a:pt x="0" y="2820163"/>
                </a:lnTo>
                <a:lnTo>
                  <a:pt x="0" y="2507115"/>
                </a:lnTo>
                <a:lnTo>
                  <a:pt x="0" y="2218135"/>
                </a:lnTo>
                <a:lnTo>
                  <a:pt x="0" y="1952260"/>
                </a:lnTo>
                <a:lnTo>
                  <a:pt x="0" y="1708528"/>
                </a:lnTo>
                <a:lnTo>
                  <a:pt x="0" y="1485977"/>
                </a:lnTo>
                <a:lnTo>
                  <a:pt x="0" y="1283643"/>
                </a:lnTo>
                <a:lnTo>
                  <a:pt x="0" y="1100563"/>
                </a:lnTo>
                <a:lnTo>
                  <a:pt x="0" y="935776"/>
                </a:lnTo>
                <a:lnTo>
                  <a:pt x="0" y="788317"/>
                </a:lnTo>
                <a:lnTo>
                  <a:pt x="0" y="657225"/>
                </a:lnTo>
                <a:lnTo>
                  <a:pt x="0" y="541537"/>
                </a:lnTo>
                <a:lnTo>
                  <a:pt x="0" y="440290"/>
                </a:lnTo>
                <a:lnTo>
                  <a:pt x="0" y="352520"/>
                </a:lnTo>
                <a:lnTo>
                  <a:pt x="0" y="277267"/>
                </a:lnTo>
                <a:lnTo>
                  <a:pt x="0" y="213566"/>
                </a:lnTo>
                <a:lnTo>
                  <a:pt x="0" y="160455"/>
                </a:lnTo>
                <a:lnTo>
                  <a:pt x="0" y="116972"/>
                </a:lnTo>
                <a:lnTo>
                  <a:pt x="0" y="82153"/>
                </a:lnTo>
                <a:lnTo>
                  <a:pt x="0" y="55036"/>
                </a:lnTo>
                <a:lnTo>
                  <a:pt x="0" y="34658"/>
                </a:lnTo>
                <a:lnTo>
                  <a:pt x="0" y="10269"/>
                </a:lnTo>
                <a:lnTo>
                  <a:pt x="0" y="1284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6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162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buFont typeface="Arial" panose="020B0604020202020204" pitchFamily="34" charset="0"/>
              <a:buNone/>
            </a:pPr>
            <a:r>
              <a:rPr lang="nl-NL" dirty="0">
                <a:latin typeface="Verdana" panose="020B0604030504040204" pitchFamily="34" charset="0"/>
              </a:rPr>
              <a:t> </a:t>
            </a:r>
            <a:endParaRPr lang="en-NL" dirty="0">
              <a:latin typeface="Verdana" panose="020B0604030504040204" pitchFamily="34" charset="0"/>
            </a:endParaRPr>
          </a:p>
        </p:txBody>
      </p:sp>
      <p:sp>
        <p:nvSpPr>
          <p:cNvPr id="12" name="Frame 2">
            <a:extLst>
              <a:ext uri="{FF2B5EF4-FFF2-40B4-BE49-F238E27FC236}">
                <a16:creationId xmlns:a16="http://schemas.microsoft.com/office/drawing/2014/main" id="{8D62322A-4B2D-43A3-B879-F3B0FF8C783F}"/>
              </a:ext>
            </a:extLst>
          </p:cNvPr>
          <p:cNvSpPr txBox="1">
            <a:spLocks noSelect="1"/>
          </p:cNvSpPr>
          <p:nvPr userDrawn="1"/>
        </p:nvSpPr>
        <p:spPr bwMode="ltGray">
          <a:xfrm>
            <a:off x="228600" y="1143000"/>
            <a:ext cx="5867400" cy="2628900"/>
          </a:xfrm>
          <a:custGeom>
            <a:avLst/>
            <a:gdLst>
              <a:gd name="T0" fmla="*/ 0 w 18482"/>
              <a:gd name="T1" fmla="*/ 0 h 8281"/>
              <a:gd name="T2" fmla="*/ 0 w 18482"/>
              <a:gd name="T3" fmla="*/ 8281 h 8281"/>
              <a:gd name="T4" fmla="*/ 15602 w 18482"/>
              <a:gd name="T5" fmla="*/ 8281 h 8281"/>
              <a:gd name="T6" fmla="*/ 18482 w 18482"/>
              <a:gd name="T7" fmla="*/ 5401 h 8281"/>
              <a:gd name="T8" fmla="*/ 18482 w 18482"/>
              <a:gd name="T9" fmla="*/ 0 h 8281"/>
              <a:gd name="T10" fmla="*/ 0 w 18482"/>
              <a:gd name="T11" fmla="*/ 0 h 8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82" h="8281">
                <a:moveTo>
                  <a:pt x="0" y="0"/>
                </a:moveTo>
                <a:cubicBezTo>
                  <a:pt x="0" y="8281"/>
                  <a:pt x="0" y="8281"/>
                  <a:pt x="0" y="8281"/>
                </a:cubicBezTo>
                <a:cubicBezTo>
                  <a:pt x="15602" y="8281"/>
                  <a:pt x="15602" y="8281"/>
                  <a:pt x="15602" y="8281"/>
                </a:cubicBezTo>
                <a:cubicBezTo>
                  <a:pt x="17193" y="8281"/>
                  <a:pt x="18482" y="6992"/>
                  <a:pt x="18482" y="5401"/>
                </a:cubicBezTo>
                <a:cubicBezTo>
                  <a:pt x="18482" y="0"/>
                  <a:pt x="18482" y="0"/>
                  <a:pt x="1848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54273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24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4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162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nl-NL" dirty="0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9" name="Graphic 3">
            <a:extLst>
              <a:ext uri="{FF2B5EF4-FFF2-40B4-BE49-F238E27FC236}">
                <a16:creationId xmlns:a16="http://schemas.microsoft.com/office/drawing/2014/main" id="{052D6607-30DB-4B36-9C65-F9AFC5EF0340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7" name="01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587500"/>
            <a:ext cx="4864100" cy="11811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2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85800" y="2844800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3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85800" y="3124200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1" name="Water. Wegen. Werken. Rijkswaterstaat. footer 7">
            <a:extLst>
              <a:ext uri="{FF2B5EF4-FFF2-40B4-BE49-F238E27FC236}">
                <a16:creationId xmlns:a16="http://schemas.microsoft.com/office/drawing/2014/main" id="{960625A5-9A81-4024-9126-CE0A2902B17D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4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23" name="05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2898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Einddia (2)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01_Frame 1[PHJU] (JU-Free)">
            <a:extLst>
              <a:ext uri="{FF2B5EF4-FFF2-40B4-BE49-F238E27FC236}">
                <a16:creationId xmlns:a16="http://schemas.microsoft.com/office/drawing/2014/main" id="{A3DE17A3-0455-4322-91D1-636677357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28600" y="1143000"/>
            <a:ext cx="11734800" cy="5257800"/>
          </a:xfrm>
          <a:custGeom>
            <a:avLst/>
            <a:gdLst>
              <a:gd name="connsiteX0" fmla="*/ 0 w 11734800"/>
              <a:gd name="connsiteY0" fmla="*/ 0 h 5257800"/>
              <a:gd name="connsiteX1" fmla="*/ 983043 w 11734800"/>
              <a:gd name="connsiteY1" fmla="*/ 0 h 5257800"/>
              <a:gd name="connsiteX2" fmla="*/ 1904666 w 11734800"/>
              <a:gd name="connsiteY2" fmla="*/ 0 h 5257800"/>
              <a:gd name="connsiteX3" fmla="*/ 2766850 w 11734800"/>
              <a:gd name="connsiteY3" fmla="*/ 0 h 5257800"/>
              <a:gd name="connsiteX4" fmla="*/ 3571578 w 11734800"/>
              <a:gd name="connsiteY4" fmla="*/ 0 h 5257800"/>
              <a:gd name="connsiteX5" fmla="*/ 4320830 w 11734800"/>
              <a:gd name="connsiteY5" fmla="*/ 0 h 5257800"/>
              <a:gd name="connsiteX6" fmla="*/ 5016587 w 11734800"/>
              <a:gd name="connsiteY6" fmla="*/ 0 h 5257800"/>
              <a:gd name="connsiteX7" fmla="*/ 5660831 w 11734800"/>
              <a:gd name="connsiteY7" fmla="*/ 0 h 5257800"/>
              <a:gd name="connsiteX8" fmla="*/ 6255544 w 11734800"/>
              <a:gd name="connsiteY8" fmla="*/ 0 h 5257800"/>
              <a:gd name="connsiteX9" fmla="*/ 6802706 w 11734800"/>
              <a:gd name="connsiteY9" fmla="*/ 0 h 5257800"/>
              <a:gd name="connsiteX10" fmla="*/ 7304299 w 11734800"/>
              <a:gd name="connsiteY10" fmla="*/ 0 h 5257800"/>
              <a:gd name="connsiteX11" fmla="*/ 7762303 w 11734800"/>
              <a:gd name="connsiteY11" fmla="*/ 0 h 5257800"/>
              <a:gd name="connsiteX12" fmla="*/ 8178701 w 11734800"/>
              <a:gd name="connsiteY12" fmla="*/ 0 h 5257800"/>
              <a:gd name="connsiteX13" fmla="*/ 8555473 w 11734800"/>
              <a:gd name="connsiteY13" fmla="*/ 0 h 5257800"/>
              <a:gd name="connsiteX14" fmla="*/ 8894601 w 11734800"/>
              <a:gd name="connsiteY14" fmla="*/ 0 h 5257800"/>
              <a:gd name="connsiteX15" fmla="*/ 9198067 w 11734800"/>
              <a:gd name="connsiteY15" fmla="*/ 0 h 5257800"/>
              <a:gd name="connsiteX16" fmla="*/ 9467850 w 11734800"/>
              <a:gd name="connsiteY16" fmla="*/ 0 h 5257800"/>
              <a:gd name="connsiteX17" fmla="*/ 9705933 w 11734800"/>
              <a:gd name="connsiteY17" fmla="*/ 0 h 5257800"/>
              <a:gd name="connsiteX18" fmla="*/ 9914297 w 11734800"/>
              <a:gd name="connsiteY18" fmla="*/ 0 h 5257800"/>
              <a:gd name="connsiteX19" fmla="*/ 10094923 w 11734800"/>
              <a:gd name="connsiteY19" fmla="*/ 0 h 5257800"/>
              <a:gd name="connsiteX20" fmla="*/ 10249793 w 11734800"/>
              <a:gd name="connsiteY20" fmla="*/ 0 h 5257800"/>
              <a:gd name="connsiteX21" fmla="*/ 10380887 w 11734800"/>
              <a:gd name="connsiteY21" fmla="*/ 0 h 5257800"/>
              <a:gd name="connsiteX22" fmla="*/ 10490187 w 11734800"/>
              <a:gd name="connsiteY22" fmla="*/ 0 h 5257800"/>
              <a:gd name="connsiteX23" fmla="*/ 10579675 w 11734800"/>
              <a:gd name="connsiteY23" fmla="*/ 0 h 5257800"/>
              <a:gd name="connsiteX24" fmla="*/ 10651331 w 11734800"/>
              <a:gd name="connsiteY24" fmla="*/ 0 h 5257800"/>
              <a:gd name="connsiteX25" fmla="*/ 10749074 w 11734800"/>
              <a:gd name="connsiteY25" fmla="*/ 0 h 5257800"/>
              <a:gd name="connsiteX26" fmla="*/ 10799266 w 11734800"/>
              <a:gd name="connsiteY26" fmla="*/ 0 h 5257800"/>
              <a:gd name="connsiteX27" fmla="*/ 10817758 w 11734800"/>
              <a:gd name="connsiteY27" fmla="*/ 0 h 5257800"/>
              <a:gd name="connsiteX28" fmla="*/ 10820400 w 11734800"/>
              <a:gd name="connsiteY28" fmla="*/ 0 h 5257800"/>
              <a:gd name="connsiteX29" fmla="*/ 11734800 w 11734800"/>
              <a:gd name="connsiteY29" fmla="*/ 914400 h 5257800"/>
              <a:gd name="connsiteX30" fmla="*/ 11734800 w 11734800"/>
              <a:gd name="connsiteY30" fmla="*/ 1261041 h 5257800"/>
              <a:gd name="connsiteX31" fmla="*/ 11734800 w 11734800"/>
              <a:gd name="connsiteY31" fmla="*/ 1588730 h 5257800"/>
              <a:gd name="connsiteX32" fmla="*/ 11734800 w 11734800"/>
              <a:gd name="connsiteY32" fmla="*/ 1898000 h 5257800"/>
              <a:gd name="connsiteX33" fmla="*/ 11734800 w 11734800"/>
              <a:gd name="connsiteY33" fmla="*/ 2189383 h 5257800"/>
              <a:gd name="connsiteX34" fmla="*/ 11734800 w 11734800"/>
              <a:gd name="connsiteY34" fmla="*/ 2463412 h 5257800"/>
              <a:gd name="connsiteX35" fmla="*/ 11734800 w 11734800"/>
              <a:gd name="connsiteY35" fmla="*/ 2720621 h 5257800"/>
              <a:gd name="connsiteX36" fmla="*/ 11734800 w 11734800"/>
              <a:gd name="connsiteY36" fmla="*/ 2961541 h 5257800"/>
              <a:gd name="connsiteX37" fmla="*/ 11734800 w 11734800"/>
              <a:gd name="connsiteY37" fmla="*/ 3186706 h 5257800"/>
              <a:gd name="connsiteX38" fmla="*/ 11734800 w 11734800"/>
              <a:gd name="connsiteY38" fmla="*/ 3225800 h 5257800"/>
              <a:gd name="connsiteX39" fmla="*/ 8750300 w 11734800"/>
              <a:gd name="connsiteY39" fmla="*/ 3225800 h 5257800"/>
              <a:gd name="connsiteX40" fmla="*/ 7835900 w 11734800"/>
              <a:gd name="connsiteY40" fmla="*/ 4140200 h 5257800"/>
              <a:gd name="connsiteX41" fmla="*/ 7835900 w 11734800"/>
              <a:gd name="connsiteY41" fmla="*/ 5257800 h 5257800"/>
              <a:gd name="connsiteX42" fmla="*/ 0 w 11734800"/>
              <a:gd name="connsiteY42" fmla="*/ 5257800 h 5257800"/>
              <a:gd name="connsiteX43" fmla="*/ 0 w 11734800"/>
              <a:gd name="connsiteY43" fmla="*/ 5015172 h 5257800"/>
              <a:gd name="connsiteX44" fmla="*/ 0 w 11734800"/>
              <a:gd name="connsiteY44" fmla="*/ 4780125 h 5257800"/>
              <a:gd name="connsiteX45" fmla="*/ 0 w 11734800"/>
              <a:gd name="connsiteY45" fmla="*/ 4332294 h 5257800"/>
              <a:gd name="connsiteX46" fmla="*/ 0 w 11734800"/>
              <a:gd name="connsiteY46" fmla="*/ 3913345 h 5257800"/>
              <a:gd name="connsiteX47" fmla="*/ 0 w 11734800"/>
              <a:gd name="connsiteY47" fmla="*/ 3522315 h 5257800"/>
              <a:gd name="connsiteX48" fmla="*/ 0 w 11734800"/>
              <a:gd name="connsiteY48" fmla="*/ 3158242 h 5257800"/>
              <a:gd name="connsiteX49" fmla="*/ 0 w 11734800"/>
              <a:gd name="connsiteY49" fmla="*/ 2820163 h 5257800"/>
              <a:gd name="connsiteX50" fmla="*/ 0 w 11734800"/>
              <a:gd name="connsiteY50" fmla="*/ 2507115 h 5257800"/>
              <a:gd name="connsiteX51" fmla="*/ 0 w 11734800"/>
              <a:gd name="connsiteY51" fmla="*/ 2218135 h 5257800"/>
              <a:gd name="connsiteX52" fmla="*/ 0 w 11734800"/>
              <a:gd name="connsiteY52" fmla="*/ 1952260 h 5257800"/>
              <a:gd name="connsiteX53" fmla="*/ 0 w 11734800"/>
              <a:gd name="connsiteY53" fmla="*/ 1708528 h 5257800"/>
              <a:gd name="connsiteX54" fmla="*/ 0 w 11734800"/>
              <a:gd name="connsiteY54" fmla="*/ 1485977 h 5257800"/>
              <a:gd name="connsiteX55" fmla="*/ 0 w 11734800"/>
              <a:gd name="connsiteY55" fmla="*/ 1283643 h 5257800"/>
              <a:gd name="connsiteX56" fmla="*/ 0 w 11734800"/>
              <a:gd name="connsiteY56" fmla="*/ 1100563 h 5257800"/>
              <a:gd name="connsiteX57" fmla="*/ 0 w 11734800"/>
              <a:gd name="connsiteY57" fmla="*/ 935776 h 5257800"/>
              <a:gd name="connsiteX58" fmla="*/ 0 w 11734800"/>
              <a:gd name="connsiteY58" fmla="*/ 788317 h 5257800"/>
              <a:gd name="connsiteX59" fmla="*/ 0 w 11734800"/>
              <a:gd name="connsiteY59" fmla="*/ 657225 h 5257800"/>
              <a:gd name="connsiteX60" fmla="*/ 0 w 11734800"/>
              <a:gd name="connsiteY60" fmla="*/ 541537 h 5257800"/>
              <a:gd name="connsiteX61" fmla="*/ 0 w 11734800"/>
              <a:gd name="connsiteY61" fmla="*/ 440290 h 5257800"/>
              <a:gd name="connsiteX62" fmla="*/ 0 w 11734800"/>
              <a:gd name="connsiteY62" fmla="*/ 352520 h 5257800"/>
              <a:gd name="connsiteX63" fmla="*/ 0 w 11734800"/>
              <a:gd name="connsiteY63" fmla="*/ 277267 h 5257800"/>
              <a:gd name="connsiteX64" fmla="*/ 0 w 11734800"/>
              <a:gd name="connsiteY64" fmla="*/ 213566 h 5257800"/>
              <a:gd name="connsiteX65" fmla="*/ 0 w 11734800"/>
              <a:gd name="connsiteY65" fmla="*/ 160455 h 5257800"/>
              <a:gd name="connsiteX66" fmla="*/ 0 w 11734800"/>
              <a:gd name="connsiteY66" fmla="*/ 116972 h 5257800"/>
              <a:gd name="connsiteX67" fmla="*/ 0 w 11734800"/>
              <a:gd name="connsiteY67" fmla="*/ 82153 h 5257800"/>
              <a:gd name="connsiteX68" fmla="*/ 0 w 11734800"/>
              <a:gd name="connsiteY68" fmla="*/ 55036 h 5257800"/>
              <a:gd name="connsiteX69" fmla="*/ 0 w 11734800"/>
              <a:gd name="connsiteY69" fmla="*/ 34658 h 5257800"/>
              <a:gd name="connsiteX70" fmla="*/ 0 w 11734800"/>
              <a:gd name="connsiteY70" fmla="*/ 10269 h 5257800"/>
              <a:gd name="connsiteX71" fmla="*/ 0 w 11734800"/>
              <a:gd name="connsiteY71" fmla="*/ 1284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1734800" h="5257800">
                <a:moveTo>
                  <a:pt x="0" y="0"/>
                </a:moveTo>
                <a:lnTo>
                  <a:pt x="983043" y="0"/>
                </a:lnTo>
                <a:lnTo>
                  <a:pt x="1904666" y="0"/>
                </a:lnTo>
                <a:lnTo>
                  <a:pt x="2766850" y="0"/>
                </a:lnTo>
                <a:lnTo>
                  <a:pt x="3571578" y="0"/>
                </a:lnTo>
                <a:lnTo>
                  <a:pt x="4320830" y="0"/>
                </a:lnTo>
                <a:lnTo>
                  <a:pt x="5016587" y="0"/>
                </a:lnTo>
                <a:lnTo>
                  <a:pt x="5660831" y="0"/>
                </a:lnTo>
                <a:lnTo>
                  <a:pt x="6255544" y="0"/>
                </a:lnTo>
                <a:lnTo>
                  <a:pt x="6802706" y="0"/>
                </a:lnTo>
                <a:lnTo>
                  <a:pt x="7304299" y="0"/>
                </a:lnTo>
                <a:lnTo>
                  <a:pt x="7762303" y="0"/>
                </a:lnTo>
                <a:lnTo>
                  <a:pt x="8178701" y="0"/>
                </a:lnTo>
                <a:lnTo>
                  <a:pt x="8555473" y="0"/>
                </a:lnTo>
                <a:lnTo>
                  <a:pt x="8894601" y="0"/>
                </a:lnTo>
                <a:lnTo>
                  <a:pt x="9198067" y="0"/>
                </a:lnTo>
                <a:lnTo>
                  <a:pt x="9467850" y="0"/>
                </a:lnTo>
                <a:lnTo>
                  <a:pt x="9705933" y="0"/>
                </a:lnTo>
                <a:lnTo>
                  <a:pt x="9914297" y="0"/>
                </a:lnTo>
                <a:lnTo>
                  <a:pt x="10094923" y="0"/>
                </a:lnTo>
                <a:lnTo>
                  <a:pt x="10249793" y="0"/>
                </a:lnTo>
                <a:lnTo>
                  <a:pt x="10380887" y="0"/>
                </a:lnTo>
                <a:lnTo>
                  <a:pt x="10490187" y="0"/>
                </a:lnTo>
                <a:lnTo>
                  <a:pt x="10579675" y="0"/>
                </a:lnTo>
                <a:lnTo>
                  <a:pt x="10651331" y="0"/>
                </a:lnTo>
                <a:lnTo>
                  <a:pt x="10749074" y="0"/>
                </a:lnTo>
                <a:lnTo>
                  <a:pt x="10799266" y="0"/>
                </a:lnTo>
                <a:lnTo>
                  <a:pt x="10817758" y="0"/>
                </a:lnTo>
                <a:lnTo>
                  <a:pt x="10820400" y="0"/>
                </a:lnTo>
                <a:cubicBezTo>
                  <a:pt x="11325542" y="0"/>
                  <a:pt x="11734800" y="409575"/>
                  <a:pt x="11734800" y="914400"/>
                </a:cubicBezTo>
                <a:lnTo>
                  <a:pt x="11734800" y="1261041"/>
                </a:lnTo>
                <a:lnTo>
                  <a:pt x="11734800" y="1588730"/>
                </a:lnTo>
                <a:lnTo>
                  <a:pt x="11734800" y="1898000"/>
                </a:lnTo>
                <a:lnTo>
                  <a:pt x="11734800" y="2189383"/>
                </a:lnTo>
                <a:lnTo>
                  <a:pt x="11734800" y="2463412"/>
                </a:lnTo>
                <a:lnTo>
                  <a:pt x="11734800" y="2720621"/>
                </a:lnTo>
                <a:lnTo>
                  <a:pt x="11734800" y="2961541"/>
                </a:lnTo>
                <a:lnTo>
                  <a:pt x="11734800" y="3186706"/>
                </a:lnTo>
                <a:lnTo>
                  <a:pt x="11734800" y="3225800"/>
                </a:lnTo>
                <a:lnTo>
                  <a:pt x="8750300" y="3225800"/>
                </a:lnTo>
                <a:cubicBezTo>
                  <a:pt x="8245158" y="3225800"/>
                  <a:pt x="7835900" y="3635375"/>
                  <a:pt x="7835900" y="4140200"/>
                </a:cubicBezTo>
                <a:cubicBezTo>
                  <a:pt x="7835900" y="5257800"/>
                  <a:pt x="7835900" y="5257800"/>
                  <a:pt x="7835900" y="5257800"/>
                </a:cubicBezTo>
                <a:lnTo>
                  <a:pt x="0" y="5257800"/>
                </a:lnTo>
                <a:lnTo>
                  <a:pt x="0" y="5015172"/>
                </a:lnTo>
                <a:lnTo>
                  <a:pt x="0" y="4780125"/>
                </a:lnTo>
                <a:lnTo>
                  <a:pt x="0" y="4332294"/>
                </a:lnTo>
                <a:lnTo>
                  <a:pt x="0" y="3913345"/>
                </a:lnTo>
                <a:lnTo>
                  <a:pt x="0" y="3522315"/>
                </a:lnTo>
                <a:lnTo>
                  <a:pt x="0" y="3158242"/>
                </a:lnTo>
                <a:lnTo>
                  <a:pt x="0" y="2820163"/>
                </a:lnTo>
                <a:lnTo>
                  <a:pt x="0" y="2507115"/>
                </a:lnTo>
                <a:lnTo>
                  <a:pt x="0" y="2218135"/>
                </a:lnTo>
                <a:lnTo>
                  <a:pt x="0" y="1952260"/>
                </a:lnTo>
                <a:lnTo>
                  <a:pt x="0" y="1708528"/>
                </a:lnTo>
                <a:lnTo>
                  <a:pt x="0" y="1485977"/>
                </a:lnTo>
                <a:lnTo>
                  <a:pt x="0" y="1283643"/>
                </a:lnTo>
                <a:lnTo>
                  <a:pt x="0" y="1100563"/>
                </a:lnTo>
                <a:lnTo>
                  <a:pt x="0" y="935776"/>
                </a:lnTo>
                <a:lnTo>
                  <a:pt x="0" y="788317"/>
                </a:lnTo>
                <a:lnTo>
                  <a:pt x="0" y="657225"/>
                </a:lnTo>
                <a:lnTo>
                  <a:pt x="0" y="541537"/>
                </a:lnTo>
                <a:lnTo>
                  <a:pt x="0" y="440290"/>
                </a:lnTo>
                <a:lnTo>
                  <a:pt x="0" y="352520"/>
                </a:lnTo>
                <a:lnTo>
                  <a:pt x="0" y="277267"/>
                </a:lnTo>
                <a:lnTo>
                  <a:pt x="0" y="213566"/>
                </a:lnTo>
                <a:lnTo>
                  <a:pt x="0" y="160455"/>
                </a:lnTo>
                <a:lnTo>
                  <a:pt x="0" y="116972"/>
                </a:lnTo>
                <a:lnTo>
                  <a:pt x="0" y="82153"/>
                </a:lnTo>
                <a:lnTo>
                  <a:pt x="0" y="55036"/>
                </a:lnTo>
                <a:lnTo>
                  <a:pt x="0" y="34658"/>
                </a:lnTo>
                <a:lnTo>
                  <a:pt x="0" y="10269"/>
                </a:lnTo>
                <a:lnTo>
                  <a:pt x="0" y="1284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8E1842AB-D087-44DC-8D47-9609D8D7B502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8062119" y="4366419"/>
            <a:ext cx="3906000" cy="2034000"/>
          </a:xfrm>
          <a:custGeom>
            <a:avLst/>
            <a:gdLst>
              <a:gd name="T0" fmla="*/ 2880 w 12280"/>
              <a:gd name="T1" fmla="*/ 0 h 6400"/>
              <a:gd name="T2" fmla="*/ 0 w 12280"/>
              <a:gd name="T3" fmla="*/ 2880 h 6400"/>
              <a:gd name="T4" fmla="*/ 0 w 12280"/>
              <a:gd name="T5" fmla="*/ 6400 h 6400"/>
              <a:gd name="T6" fmla="*/ 12280 w 12280"/>
              <a:gd name="T7" fmla="*/ 6400 h 6400"/>
              <a:gd name="T8" fmla="*/ 12280 w 12280"/>
              <a:gd name="T9" fmla="*/ 0 h 6400"/>
              <a:gd name="T10" fmla="*/ 2880 w 12280"/>
              <a:gd name="T11" fmla="*/ 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80" h="6400">
                <a:moveTo>
                  <a:pt x="2880" y="0"/>
                </a:moveTo>
                <a:cubicBezTo>
                  <a:pt x="1289" y="0"/>
                  <a:pt x="0" y="1290"/>
                  <a:pt x="0" y="2880"/>
                </a:cubicBezTo>
                <a:cubicBezTo>
                  <a:pt x="0" y="6400"/>
                  <a:pt x="0" y="6400"/>
                  <a:pt x="0" y="6400"/>
                </a:cubicBezTo>
                <a:cubicBezTo>
                  <a:pt x="12280" y="6400"/>
                  <a:pt x="12280" y="6400"/>
                  <a:pt x="12280" y="6400"/>
                </a:cubicBezTo>
                <a:cubicBezTo>
                  <a:pt x="12280" y="0"/>
                  <a:pt x="12280" y="0"/>
                  <a:pt x="12280" y="0"/>
                </a:cubicBezTo>
                <a:lnTo>
                  <a:pt x="288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pic>
        <p:nvPicPr>
          <p:cNvPr id="6" name="Graphic 3">
            <a:extLst>
              <a:ext uri="{FF2B5EF4-FFF2-40B4-BE49-F238E27FC236}">
                <a16:creationId xmlns:a16="http://schemas.microsoft.com/office/drawing/2014/main" id="{7F465C53-6A53-4E11-AEB3-480FE73A02E6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0"/>
            <a:ext cx="3088800" cy="991467"/>
          </a:xfrm>
          <a:prstGeom prst="rect">
            <a:avLst/>
          </a:prstGeom>
        </p:spPr>
      </p:pic>
      <p:sp>
        <p:nvSpPr>
          <p:cNvPr id="13" name="02_Title 4 (JU-Free)">
            <a:extLst>
              <a:ext uri="{FF2B5EF4-FFF2-40B4-BE49-F238E27FC236}">
                <a16:creationId xmlns:a16="http://schemas.microsoft.com/office/drawing/2014/main" id="{4F96D78F-27C6-182E-99FC-0A9019A1C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23300" y="4813300"/>
            <a:ext cx="3098800" cy="355600"/>
          </a:xfrm>
        </p:spPr>
        <p:txBody>
          <a:bodyPr/>
          <a:lstStyle>
            <a:lvl1pPr>
              <a:defRPr kumimoji="0" sz="2700" b="1" i="0" u="none" baseline="0">
                <a:solidFill>
                  <a:schemeClr val="tx1"/>
                </a:solidFill>
                <a:latin typeface="RijksSansTT" panose="020B0604020202020204" charset="0"/>
              </a:defRPr>
            </a:lvl1pPr>
          </a:lstStyle>
          <a:p>
            <a:r>
              <a:rPr lang="nl-NL" dirty="0"/>
              <a:t>[Titel afsluiting]</a:t>
            </a:r>
          </a:p>
        </p:txBody>
      </p:sp>
      <p:sp>
        <p:nvSpPr>
          <p:cNvPr id="14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8623300" y="5448300"/>
            <a:ext cx="3098800" cy="812800"/>
          </a:xfrm>
        </p:spPr>
        <p:txBody>
          <a:bodyPr/>
          <a:lstStyle>
            <a:lvl1pPr marL="0" indent="0" algn="l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[Tekst]</a:t>
            </a:r>
          </a:p>
        </p:txBody>
      </p:sp>
      <p:sp>
        <p:nvSpPr>
          <p:cNvPr id="9" name="Rijkswaterstaat footer 6">
            <a:extLst>
              <a:ext uri="{FF2B5EF4-FFF2-40B4-BE49-F238E27FC236}">
                <a16:creationId xmlns:a16="http://schemas.microsoft.com/office/drawing/2014/main" id="{EA0CC386-ECDB-484A-A418-505363DCD7F4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11" name="04_Footer Placeholder 7 (JU-Free)">
            <a:extLst>
              <a:ext uri="{FF2B5EF4-FFF2-40B4-BE49-F238E27FC236}">
                <a16:creationId xmlns:a16="http://schemas.microsoft.com/office/drawing/2014/main" id="{C0D5126D-BCA2-4F2D-96A3-2CB74D9E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05_Slide Number Placeholder 8 (JU-Free)">
            <a:extLst>
              <a:ext uri="{FF2B5EF4-FFF2-40B4-BE49-F238E27FC236}">
                <a16:creationId xmlns:a16="http://schemas.microsoft.com/office/drawing/2014/main" id="{53CF49DD-EB64-4185-B2C0-CFE70951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99923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 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>
          <a:xfrm>
            <a:off x="6553200" y="6425801"/>
            <a:ext cx="5005389" cy="322075"/>
          </a:xfrm>
          <a:prstGeom prst="rect">
            <a:avLst/>
          </a:prstGeom>
        </p:spPr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716295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kst rechts beeld li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jdelijke aanduiding voor afbeelding 13">
            <a:extLst>
              <a:ext uri="{FF2B5EF4-FFF2-40B4-BE49-F238E27FC236}">
                <a16:creationId xmlns:a16="http://schemas.microsoft.com/office/drawing/2014/main" id="{6912FE96-EE08-4F08-B660-D26A30E956AC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-1" y="2"/>
            <a:ext cx="6096000" cy="6857999"/>
          </a:xfrm>
          <a:custGeom>
            <a:avLst/>
            <a:gdLst>
              <a:gd name="connsiteX0" fmla="*/ 1 w 6096000"/>
              <a:gd name="connsiteY0" fmla="*/ 0 h 6857999"/>
              <a:gd name="connsiteX1" fmla="*/ 5860256 w 6096000"/>
              <a:gd name="connsiteY1" fmla="*/ 0 h 6857999"/>
              <a:gd name="connsiteX2" fmla="*/ 5860256 w 6096000"/>
              <a:gd name="connsiteY2" fmla="*/ 710803 h 6857999"/>
              <a:gd name="connsiteX3" fmla="*/ 6096000 w 6096000"/>
              <a:gd name="connsiteY3" fmla="*/ 710803 h 6857999"/>
              <a:gd name="connsiteX4" fmla="*/ 6096000 w 6096000"/>
              <a:gd name="connsiteY4" fmla="*/ 6857999 h 6857999"/>
              <a:gd name="connsiteX5" fmla="*/ 0 w 6096000"/>
              <a:gd name="connsiteY5" fmla="*/ 6857999 h 6857999"/>
              <a:gd name="connsiteX6" fmla="*/ 0 w 6096000"/>
              <a:gd name="connsiteY6" fmla="*/ 710803 h 6857999"/>
              <a:gd name="connsiteX7" fmla="*/ 1 w 6096000"/>
              <a:gd name="connsiteY7" fmla="*/ 71080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6000" h="6857999">
                <a:moveTo>
                  <a:pt x="1" y="0"/>
                </a:moveTo>
                <a:lnTo>
                  <a:pt x="5860256" y="0"/>
                </a:lnTo>
                <a:lnTo>
                  <a:pt x="5860256" y="710803"/>
                </a:lnTo>
                <a:lnTo>
                  <a:pt x="6096000" y="710803"/>
                </a:lnTo>
                <a:lnTo>
                  <a:pt x="6096000" y="6857999"/>
                </a:lnTo>
                <a:lnTo>
                  <a:pt x="0" y="6857999"/>
                </a:lnTo>
                <a:lnTo>
                  <a:pt x="0" y="710803"/>
                </a:lnTo>
                <a:lnTo>
                  <a:pt x="1" y="7108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22653" y="1174111"/>
            <a:ext cx="5003800" cy="375937"/>
          </a:xfrm>
        </p:spPr>
        <p:txBody>
          <a:bodyPr anchor="t" anchorCtr="0">
            <a:spAutoFit/>
          </a:bodyPr>
          <a:lstStyle>
            <a:lvl1pPr>
              <a:defRPr sz="2800"/>
            </a:lvl1pPr>
          </a:lstStyle>
          <a:p>
            <a:r>
              <a:rPr lang="nl-NL"/>
              <a:t>Titel</a:t>
            </a:r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>
          <a:xfrm>
            <a:off x="6553200" y="6425801"/>
            <a:ext cx="5005389" cy="322075"/>
          </a:xfrm>
          <a:prstGeom prst="rect">
            <a:avLst/>
          </a:prstGeom>
        </p:spPr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15" name="Tijdelijke aanduiding voor tekst 3">
            <a:extLst>
              <a:ext uri="{FF2B5EF4-FFF2-40B4-BE49-F238E27FC236}">
                <a16:creationId xmlns:a16="http://schemas.microsoft.com/office/drawing/2014/main" id="{168073A6-51BD-F841-8559-2A87FAE9CDF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922653" y="2116591"/>
            <a:ext cx="5003800" cy="572400"/>
          </a:xfrm>
        </p:spPr>
        <p:txBody>
          <a:bodyPr anchor="t" anchorCtr="0">
            <a:normAutofit/>
          </a:bodyPr>
          <a:lstStyle>
            <a:lvl1pPr marL="0" indent="0">
              <a:buClr>
                <a:schemeClr val="tx1"/>
              </a:buClr>
              <a:buFontTx/>
              <a:buNone/>
              <a:defRPr lang="nl-NL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lang="nl-NL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nl-NL"/>
              <a:t>Lopende tekst</a:t>
            </a:r>
          </a:p>
        </p:txBody>
      </p:sp>
    </p:spTree>
    <p:extLst>
      <p:ext uri="{BB962C8B-B14F-4D97-AF65-F5344CB8AC3E}">
        <p14:creationId xmlns:p14="http://schemas.microsoft.com/office/powerpoint/2010/main" val="1432564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83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[Titel en tekst (L), tabel en grafiek (R) (H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01_***Title 1 (JU-Free)">
            <a:extLst>
              <a:ext uri="{FF2B5EF4-FFF2-40B4-BE49-F238E27FC236}">
                <a16:creationId xmlns:a16="http://schemas.microsoft.com/office/drawing/2014/main" id="{AB42A4A1-1BD4-47F5-643F-439B304F4C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73100"/>
            <a:ext cx="5041900" cy="9017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>
                    <a:lumMod val="100000"/>
                  </a:schemeClr>
                </a:solidFill>
                <a:latin typeface="+mj-lt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8" name="02_***Tijdelijke aanduiding for tekst 2[PHJU] (JU-Free)">
            <a:extLst>
              <a:ext uri="{FF2B5EF4-FFF2-40B4-BE49-F238E27FC236}">
                <a16:creationId xmlns:a16="http://schemas.microsoft.com/office/drawing/2014/main" id="{AFE30B5B-BFEA-4A65-AF56-2457BF6706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752600"/>
            <a:ext cx="5041900" cy="4394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[Tekst]</a:t>
            </a:r>
          </a:p>
        </p:txBody>
      </p:sp>
      <p:sp>
        <p:nvSpPr>
          <p:cNvPr id="12" name="03_Table Placeholder 3[PHJU] (JU-Free)">
            <a:extLst>
              <a:ext uri="{FF2B5EF4-FFF2-40B4-BE49-F238E27FC236}">
                <a16:creationId xmlns:a16="http://schemas.microsoft.com/office/drawing/2014/main" id="{39DA0F84-A7F7-467D-92E3-677263493481}"/>
              </a:ext>
            </a:extLst>
          </p:cNvPr>
          <p:cNvSpPr>
            <a:spLocks noGrp="1"/>
          </p:cNvSpPr>
          <p:nvPr>
            <p:ph type="tbl" sz="quarter" idx="15" hasCustomPrompt="1"/>
          </p:nvPr>
        </p:nvSpPr>
        <p:spPr>
          <a:xfrm>
            <a:off x="6325648" y="1827906"/>
            <a:ext cx="5270500" cy="1219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[Tabel]</a:t>
            </a:r>
          </a:p>
        </p:txBody>
      </p:sp>
      <p:sp>
        <p:nvSpPr>
          <p:cNvPr id="10" name="04_Chart Placeholder 4[PHJU] (JU-Free)">
            <a:extLst>
              <a:ext uri="{FF2B5EF4-FFF2-40B4-BE49-F238E27FC236}">
                <a16:creationId xmlns:a16="http://schemas.microsoft.com/office/drawing/2014/main" id="{D2041002-D371-4F58-AA43-A197918BCE63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6325648" y="3380508"/>
            <a:ext cx="5270500" cy="273999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[Grafiek]</a:t>
            </a:r>
          </a:p>
        </p:txBody>
      </p:sp>
      <p:sp>
        <p:nvSpPr>
          <p:cNvPr id="3" name="05_Footer Placeholder 5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6_Slide Number Placeholder 6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575253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21421F68-1BEF-403F-B0C5-AAC49C6A096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0000" y="2350800"/>
            <a:ext cx="10922400" cy="396406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E8395B0-5BEF-4071-A7D0-AC6F71F0664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Vertrouwelijkheidsniveau">
            <a:extLst>
              <a:ext uri="{FF2B5EF4-FFF2-40B4-BE49-F238E27FC236}">
                <a16:creationId xmlns:a16="http://schemas.microsoft.com/office/drawing/2014/main" id="{81E8D0CB-07CC-4FF4-B9A2-3BEAACD9AE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4AE61CC0-169D-4A88-BF15-A47DE22E86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214674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dia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Picture Placeholder 1[PHJU] (JU-Free)">
            <a:extLst>
              <a:ext uri="{FF2B5EF4-FFF2-40B4-BE49-F238E27FC236}">
                <a16:creationId xmlns:a16="http://schemas.microsoft.com/office/drawing/2014/main" id="{11DAB460-42C2-4E25-98C9-701598CAEBCC}"/>
              </a:ext>
            </a:extLst>
          </p:cNvPr>
          <p:cNvSpPr>
            <a:spLocks noGrp="1"/>
          </p:cNvSpPr>
          <p:nvPr>
            <p:ph type="pic" idx="1000" hasCustomPrompt="1"/>
          </p:nvPr>
        </p:nvSpPr>
        <p:spPr bwMode="auto">
          <a:xfrm>
            <a:off x="228600" y="1143000"/>
            <a:ext cx="11734800" cy="5257800"/>
          </a:xfrm>
          <a:custGeom>
            <a:avLst/>
            <a:gdLst>
              <a:gd name="connsiteX0" fmla="*/ 0 w 11733213"/>
              <a:gd name="connsiteY0" fmla="*/ 0 h 5257800"/>
              <a:gd name="connsiteX1" fmla="*/ 10818937 w 11733213"/>
              <a:gd name="connsiteY1" fmla="*/ 0 h 5257800"/>
              <a:gd name="connsiteX2" fmla="*/ 11733213 w 11733213"/>
              <a:gd name="connsiteY2" fmla="*/ 914400 h 5257800"/>
              <a:gd name="connsiteX3" fmla="*/ 11733213 w 11733213"/>
              <a:gd name="connsiteY3" fmla="*/ 2348062 h 5257800"/>
              <a:gd name="connsiteX4" fmla="*/ 11733213 w 11733213"/>
              <a:gd name="connsiteY4" fmla="*/ 2628900 h 5257800"/>
              <a:gd name="connsiteX5" fmla="*/ 6781553 w 11733213"/>
              <a:gd name="connsiteY5" fmla="*/ 2628900 h 5257800"/>
              <a:gd name="connsiteX6" fmla="*/ 5867400 w 11733213"/>
              <a:gd name="connsiteY6" fmla="*/ 3543300 h 5257800"/>
              <a:gd name="connsiteX7" fmla="*/ 5867400 w 11733213"/>
              <a:gd name="connsiteY7" fmla="*/ 5257800 h 5257800"/>
              <a:gd name="connsiteX8" fmla="*/ 0 w 11733213"/>
              <a:gd name="connsiteY8" fmla="*/ 5257800 h 5257800"/>
              <a:gd name="connsiteX9" fmla="*/ 0 w 11733213"/>
              <a:gd name="connsiteY9" fmla="*/ 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3213" h="5257800">
                <a:moveTo>
                  <a:pt x="0" y="0"/>
                </a:moveTo>
                <a:cubicBezTo>
                  <a:pt x="10818937" y="0"/>
                  <a:pt x="10818937" y="0"/>
                  <a:pt x="10818937" y="0"/>
                </a:cubicBezTo>
                <a:cubicBezTo>
                  <a:pt x="11324011" y="0"/>
                  <a:pt x="11733213" y="409258"/>
                  <a:pt x="11733213" y="914400"/>
                </a:cubicBezTo>
                <a:cubicBezTo>
                  <a:pt x="11733213" y="1457325"/>
                  <a:pt x="11733213" y="1932385"/>
                  <a:pt x="11733213" y="2348062"/>
                </a:cubicBezTo>
                <a:lnTo>
                  <a:pt x="11733213" y="2628900"/>
                </a:lnTo>
                <a:lnTo>
                  <a:pt x="6781553" y="2628900"/>
                </a:lnTo>
                <a:cubicBezTo>
                  <a:pt x="6276864" y="2628900"/>
                  <a:pt x="5867400" y="3038158"/>
                  <a:pt x="5867400" y="3543300"/>
                </a:cubicBezTo>
                <a:cubicBezTo>
                  <a:pt x="5867400" y="3543300"/>
                  <a:pt x="5867400" y="3543300"/>
                  <a:pt x="5867400" y="5257800"/>
                </a:cubicBezTo>
                <a:lnTo>
                  <a:pt x="0" y="5257800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8" name="Frame 2">
            <a:extLst>
              <a:ext uri="{FF2B5EF4-FFF2-40B4-BE49-F238E27FC236}">
                <a16:creationId xmlns:a16="http://schemas.microsoft.com/office/drawing/2014/main" id="{3F963974-3371-483B-9E91-C704A4B7C5CE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6095999" y="3771900"/>
            <a:ext cx="5868000" cy="2628000"/>
          </a:xfrm>
          <a:custGeom>
            <a:avLst/>
            <a:gdLst>
              <a:gd name="T0" fmla="*/ 18480 w 18480"/>
              <a:gd name="T1" fmla="*/ 0 h 8280"/>
              <a:gd name="T2" fmla="*/ 18480 w 18480"/>
              <a:gd name="T3" fmla="*/ 8280 h 8280"/>
              <a:gd name="T4" fmla="*/ 0 w 18480"/>
              <a:gd name="T5" fmla="*/ 8280 h 8280"/>
              <a:gd name="T6" fmla="*/ 0 w 18480"/>
              <a:gd name="T7" fmla="*/ 2880 h 8280"/>
              <a:gd name="T8" fmla="*/ 2880 w 18480"/>
              <a:gd name="T9" fmla="*/ 0 h 8280"/>
              <a:gd name="T10" fmla="*/ 18480 w 18480"/>
              <a:gd name="T11" fmla="*/ 0 h 8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80" h="8280">
                <a:moveTo>
                  <a:pt x="18480" y="0"/>
                </a:moveTo>
                <a:cubicBezTo>
                  <a:pt x="18480" y="8280"/>
                  <a:pt x="18480" y="8280"/>
                  <a:pt x="18480" y="8280"/>
                </a:cubicBezTo>
                <a:cubicBezTo>
                  <a:pt x="0" y="8280"/>
                  <a:pt x="0" y="8280"/>
                  <a:pt x="0" y="8280"/>
                </a:cubicBezTo>
                <a:cubicBezTo>
                  <a:pt x="0" y="2880"/>
                  <a:pt x="0" y="2880"/>
                  <a:pt x="0" y="2880"/>
                </a:cubicBezTo>
                <a:cubicBezTo>
                  <a:pt x="0" y="1289"/>
                  <a:pt x="1290" y="0"/>
                  <a:pt x="2880" y="0"/>
                </a:cubicBezTo>
                <a:lnTo>
                  <a:pt x="18480" y="0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30" dirty="0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12" name="Graphic 3">
            <a:extLst>
              <a:ext uri="{FF2B5EF4-FFF2-40B4-BE49-F238E27FC236}">
                <a16:creationId xmlns:a16="http://schemas.microsoft.com/office/drawing/2014/main" id="{0FAC7B3F-CA0F-4DCC-97B1-68DD7583AA51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1"/>
            <a:ext cx="3088800" cy="991467"/>
          </a:xfrm>
          <a:prstGeom prst="rect">
            <a:avLst/>
          </a:prstGeom>
        </p:spPr>
      </p:pic>
      <p:sp>
        <p:nvSpPr>
          <p:cNvPr id="17" name="02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3917" y="4220067"/>
            <a:ext cx="4864100" cy="11811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553917" y="5477952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4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553917" y="5752157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8" name="Water. Wegen. Werken. Rijkswaterstaat. footer 7">
            <a:extLst>
              <a:ext uri="{FF2B5EF4-FFF2-40B4-BE49-F238E27FC236}">
                <a16:creationId xmlns:a16="http://schemas.microsoft.com/office/drawing/2014/main" id="{F41443C7-5CE6-4F67-9725-889670BAB4B8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5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23" name="06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76502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dia (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01_Picture Placeholder 1[PHJU] (JU-Free)">
            <a:extLst>
              <a:ext uri="{FF2B5EF4-FFF2-40B4-BE49-F238E27FC236}">
                <a16:creationId xmlns:a16="http://schemas.microsoft.com/office/drawing/2014/main" id="{16342EDD-7EA3-4DF5-AA7C-40B44C184141}"/>
              </a:ext>
            </a:extLst>
          </p:cNvPr>
          <p:cNvSpPr>
            <a:spLocks noGrp="1"/>
          </p:cNvSpPr>
          <p:nvPr>
            <p:ph type="pic" idx="1000" hasCustomPrompt="1"/>
          </p:nvPr>
        </p:nvSpPr>
        <p:spPr bwMode="auto">
          <a:xfrm>
            <a:off x="228600" y="1143000"/>
            <a:ext cx="11734800" cy="5257800"/>
          </a:xfrm>
          <a:custGeom>
            <a:avLst/>
            <a:gdLst>
              <a:gd name="connsiteX0" fmla="*/ 5867400 w 11734800"/>
              <a:gd name="connsiteY0" fmla="*/ 0 h 5257800"/>
              <a:gd name="connsiteX1" fmla="*/ 6255601 w 11734800"/>
              <a:gd name="connsiteY1" fmla="*/ 0 h 5257800"/>
              <a:gd name="connsiteX2" fmla="*/ 10820499 w 11734800"/>
              <a:gd name="connsiteY2" fmla="*/ 0 h 5257800"/>
              <a:gd name="connsiteX3" fmla="*/ 11734800 w 11734800"/>
              <a:gd name="connsiteY3" fmla="*/ 914607 h 5257800"/>
              <a:gd name="connsiteX4" fmla="*/ 11734800 w 11734800"/>
              <a:gd name="connsiteY4" fmla="*/ 5257800 h 5257800"/>
              <a:gd name="connsiteX5" fmla="*/ 0 w 11734800"/>
              <a:gd name="connsiteY5" fmla="*/ 5257800 h 5257800"/>
              <a:gd name="connsiteX6" fmla="*/ 0 w 11734800"/>
              <a:gd name="connsiteY6" fmla="*/ 2820163 h 5257800"/>
              <a:gd name="connsiteX7" fmla="*/ 0 w 11734800"/>
              <a:gd name="connsiteY7" fmla="*/ 2628900 h 5257800"/>
              <a:gd name="connsiteX8" fmla="*/ 4953100 w 11734800"/>
              <a:gd name="connsiteY8" fmla="*/ 2628900 h 5257800"/>
              <a:gd name="connsiteX9" fmla="*/ 5867400 w 11734800"/>
              <a:gd name="connsiteY9" fmla="*/ 1714611 h 5257800"/>
              <a:gd name="connsiteX10" fmla="*/ 5867400 w 11734800"/>
              <a:gd name="connsiteY10" fmla="*/ 0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4800" h="5257800">
                <a:moveTo>
                  <a:pt x="5867400" y="0"/>
                </a:moveTo>
                <a:lnTo>
                  <a:pt x="6255601" y="0"/>
                </a:lnTo>
                <a:cubicBezTo>
                  <a:pt x="10820499" y="0"/>
                  <a:pt x="10820499" y="0"/>
                  <a:pt x="10820499" y="0"/>
                </a:cubicBezTo>
                <a:cubicBezTo>
                  <a:pt x="11325269" y="0"/>
                  <a:pt x="11734800" y="409526"/>
                  <a:pt x="11734800" y="914607"/>
                </a:cubicBezTo>
                <a:cubicBezTo>
                  <a:pt x="11734800" y="5257800"/>
                  <a:pt x="11734800" y="5257800"/>
                  <a:pt x="11734800" y="5257800"/>
                </a:cubicBezTo>
                <a:lnTo>
                  <a:pt x="0" y="5257800"/>
                </a:lnTo>
                <a:cubicBezTo>
                  <a:pt x="0" y="4271963"/>
                  <a:pt x="0" y="3470970"/>
                  <a:pt x="0" y="2820163"/>
                </a:cubicBezTo>
                <a:lnTo>
                  <a:pt x="0" y="2628900"/>
                </a:lnTo>
                <a:cubicBezTo>
                  <a:pt x="4953100" y="2628900"/>
                  <a:pt x="4953100" y="2628900"/>
                  <a:pt x="4953100" y="2628900"/>
                </a:cubicBezTo>
                <a:cubicBezTo>
                  <a:pt x="5458187" y="2628900"/>
                  <a:pt x="5867400" y="2219692"/>
                  <a:pt x="5867400" y="1714611"/>
                </a:cubicBezTo>
                <a:cubicBezTo>
                  <a:pt x="5867400" y="0"/>
                  <a:pt x="5867400" y="0"/>
                  <a:pt x="5867400" y="0"/>
                </a:cubicBez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3" name="Frame 2">
            <a:extLst>
              <a:ext uri="{FF2B5EF4-FFF2-40B4-BE49-F238E27FC236}">
                <a16:creationId xmlns:a16="http://schemas.microsoft.com/office/drawing/2014/main" id="{5E6631EB-8F45-4313-9002-DC39F4481608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228600" y="1143000"/>
            <a:ext cx="5867400" cy="2628900"/>
          </a:xfrm>
          <a:custGeom>
            <a:avLst/>
            <a:gdLst>
              <a:gd name="T0" fmla="*/ 0 w 18482"/>
              <a:gd name="T1" fmla="*/ 0 h 8281"/>
              <a:gd name="T2" fmla="*/ 0 w 18482"/>
              <a:gd name="T3" fmla="*/ 8281 h 8281"/>
              <a:gd name="T4" fmla="*/ 15602 w 18482"/>
              <a:gd name="T5" fmla="*/ 8281 h 8281"/>
              <a:gd name="T6" fmla="*/ 18482 w 18482"/>
              <a:gd name="T7" fmla="*/ 5401 h 8281"/>
              <a:gd name="T8" fmla="*/ 18482 w 18482"/>
              <a:gd name="T9" fmla="*/ 0 h 8281"/>
              <a:gd name="T10" fmla="*/ 0 w 18482"/>
              <a:gd name="T11" fmla="*/ 0 h 8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82" h="8281">
                <a:moveTo>
                  <a:pt x="0" y="0"/>
                </a:moveTo>
                <a:cubicBezTo>
                  <a:pt x="0" y="8281"/>
                  <a:pt x="0" y="8281"/>
                  <a:pt x="0" y="8281"/>
                </a:cubicBezTo>
                <a:cubicBezTo>
                  <a:pt x="15602" y="8281"/>
                  <a:pt x="15602" y="8281"/>
                  <a:pt x="15602" y="8281"/>
                </a:cubicBezTo>
                <a:cubicBezTo>
                  <a:pt x="17193" y="8281"/>
                  <a:pt x="18482" y="6992"/>
                  <a:pt x="18482" y="5401"/>
                </a:cubicBezTo>
                <a:cubicBezTo>
                  <a:pt x="18482" y="0"/>
                  <a:pt x="18482" y="0"/>
                  <a:pt x="1848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30" dirty="0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9" name="Graphic 3">
            <a:extLst>
              <a:ext uri="{FF2B5EF4-FFF2-40B4-BE49-F238E27FC236}">
                <a16:creationId xmlns:a16="http://schemas.microsoft.com/office/drawing/2014/main" id="{4BF7A827-AFCB-484D-9D83-14457F067121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1"/>
            <a:ext cx="3088800" cy="991467"/>
          </a:xfrm>
          <a:prstGeom prst="rect">
            <a:avLst/>
          </a:prstGeom>
        </p:spPr>
      </p:pic>
      <p:sp>
        <p:nvSpPr>
          <p:cNvPr id="17" name="02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587500"/>
            <a:ext cx="4864100" cy="11811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85800" y="2844800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4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85800" y="3124200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1" name="Water. Wegen. Werken. Rijkswaterstaat. footer 7">
            <a:extLst>
              <a:ext uri="{FF2B5EF4-FFF2-40B4-BE49-F238E27FC236}">
                <a16:creationId xmlns:a16="http://schemas.microsoft.com/office/drawing/2014/main" id="{59BA1E4E-D9C2-4518-94AC-0EAA2E9B8666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5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23" name="06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023553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dia (3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Picture Placeholder 1[PHJU] (JU-Free)">
            <a:extLst>
              <a:ext uri="{FF2B5EF4-FFF2-40B4-BE49-F238E27FC236}">
                <a16:creationId xmlns:a16="http://schemas.microsoft.com/office/drawing/2014/main" id="{E82F5325-FE92-41CA-BE8D-17E9254C5905}"/>
              </a:ext>
            </a:extLst>
          </p:cNvPr>
          <p:cNvSpPr>
            <a:spLocks noGrp="1"/>
          </p:cNvSpPr>
          <p:nvPr>
            <p:ph type="pic" idx="1000" hasCustomPrompt="1"/>
          </p:nvPr>
        </p:nvSpPr>
        <p:spPr bwMode="auto">
          <a:xfrm>
            <a:off x="228600" y="1143000"/>
            <a:ext cx="11734800" cy="5257800"/>
          </a:xfrm>
          <a:custGeom>
            <a:avLst/>
            <a:gdLst>
              <a:gd name="connsiteX0" fmla="*/ 5867400 w 11734800"/>
              <a:gd name="connsiteY0" fmla="*/ 0 h 5257800"/>
              <a:gd name="connsiteX1" fmla="*/ 6255601 w 11734800"/>
              <a:gd name="connsiteY1" fmla="*/ 0 h 5257800"/>
              <a:gd name="connsiteX2" fmla="*/ 10820499 w 11734800"/>
              <a:gd name="connsiteY2" fmla="*/ 0 h 5257800"/>
              <a:gd name="connsiteX3" fmla="*/ 11734800 w 11734800"/>
              <a:gd name="connsiteY3" fmla="*/ 914607 h 5257800"/>
              <a:gd name="connsiteX4" fmla="*/ 11734800 w 11734800"/>
              <a:gd name="connsiteY4" fmla="*/ 5257800 h 5257800"/>
              <a:gd name="connsiteX5" fmla="*/ 0 w 11734800"/>
              <a:gd name="connsiteY5" fmla="*/ 5257800 h 5257800"/>
              <a:gd name="connsiteX6" fmla="*/ 0 w 11734800"/>
              <a:gd name="connsiteY6" fmla="*/ 5257798 h 5257800"/>
              <a:gd name="connsiteX7" fmla="*/ 5867400 w 11734800"/>
              <a:gd name="connsiteY7" fmla="*/ 5257798 h 5257800"/>
              <a:gd name="connsiteX8" fmla="*/ 5867400 w 11734800"/>
              <a:gd name="connsiteY8" fmla="*/ 3791815 h 5257800"/>
              <a:gd name="connsiteX9" fmla="*/ 5867400 w 11734800"/>
              <a:gd name="connsiteY9" fmla="*/ 1465981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4800" h="5257800">
                <a:moveTo>
                  <a:pt x="5867400" y="0"/>
                </a:moveTo>
                <a:lnTo>
                  <a:pt x="6255601" y="0"/>
                </a:lnTo>
                <a:cubicBezTo>
                  <a:pt x="10820499" y="0"/>
                  <a:pt x="10820499" y="0"/>
                  <a:pt x="10820499" y="0"/>
                </a:cubicBezTo>
                <a:cubicBezTo>
                  <a:pt x="11325269" y="0"/>
                  <a:pt x="11734800" y="409526"/>
                  <a:pt x="11734800" y="914607"/>
                </a:cubicBezTo>
                <a:cubicBezTo>
                  <a:pt x="11734800" y="5257800"/>
                  <a:pt x="11734800" y="5257800"/>
                  <a:pt x="11734800" y="5257800"/>
                </a:cubicBezTo>
                <a:lnTo>
                  <a:pt x="0" y="5257800"/>
                </a:lnTo>
                <a:lnTo>
                  <a:pt x="0" y="5257798"/>
                </a:lnTo>
                <a:lnTo>
                  <a:pt x="5867400" y="5257798"/>
                </a:lnTo>
                <a:lnTo>
                  <a:pt x="5867400" y="3791815"/>
                </a:lnTo>
                <a:lnTo>
                  <a:pt x="5867400" y="1465981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4" name="Frame 2">
            <a:extLst>
              <a:ext uri="{FF2B5EF4-FFF2-40B4-BE49-F238E27FC236}">
                <a16:creationId xmlns:a16="http://schemas.microsoft.com/office/drawing/2014/main" id="{AA3FAADE-EA06-4272-B16C-81695EF18990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228600" y="1142998"/>
            <a:ext cx="5867400" cy="5257800"/>
          </a:xfrm>
          <a:custGeom>
            <a:avLst/>
            <a:gdLst>
              <a:gd name="connsiteX0" fmla="*/ 0 w 5867400"/>
              <a:gd name="connsiteY0" fmla="*/ 0 h 5257800"/>
              <a:gd name="connsiteX1" fmla="*/ 5867400 w 5867400"/>
              <a:gd name="connsiteY1" fmla="*/ 0 h 5257800"/>
              <a:gd name="connsiteX2" fmla="*/ 5867400 w 5867400"/>
              <a:gd name="connsiteY2" fmla="*/ 1465983 h 5257800"/>
              <a:gd name="connsiteX3" fmla="*/ 5867400 w 5867400"/>
              <a:gd name="connsiteY3" fmla="*/ 3791817 h 5257800"/>
              <a:gd name="connsiteX4" fmla="*/ 5867400 w 5867400"/>
              <a:gd name="connsiteY4" fmla="*/ 5257800 h 5257800"/>
              <a:gd name="connsiteX5" fmla="*/ 0 w 5867400"/>
              <a:gd name="connsiteY5" fmla="*/ 5257800 h 5257800"/>
              <a:gd name="connsiteX6" fmla="*/ 0 w 5867400"/>
              <a:gd name="connsiteY6" fmla="*/ 3791817 h 5257800"/>
              <a:gd name="connsiteX7" fmla="*/ 0 w 5867400"/>
              <a:gd name="connsiteY7" fmla="*/ 1465983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867400" h="5257800">
                <a:moveTo>
                  <a:pt x="0" y="0"/>
                </a:moveTo>
                <a:lnTo>
                  <a:pt x="5867400" y="0"/>
                </a:lnTo>
                <a:lnTo>
                  <a:pt x="5867400" y="1465983"/>
                </a:lnTo>
                <a:lnTo>
                  <a:pt x="5867400" y="3791817"/>
                </a:lnTo>
                <a:lnTo>
                  <a:pt x="5867400" y="5257800"/>
                </a:lnTo>
                <a:lnTo>
                  <a:pt x="0" y="5257800"/>
                </a:lnTo>
                <a:lnTo>
                  <a:pt x="0" y="3791817"/>
                </a:lnTo>
                <a:lnTo>
                  <a:pt x="0" y="1465983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30" dirty="0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11" name="Graphic 3">
            <a:extLst>
              <a:ext uri="{FF2B5EF4-FFF2-40B4-BE49-F238E27FC236}">
                <a16:creationId xmlns:a16="http://schemas.microsoft.com/office/drawing/2014/main" id="{C9217756-0B4B-48B2-9265-1EF2D2829E54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1"/>
            <a:ext cx="3088800" cy="991467"/>
          </a:xfrm>
          <a:prstGeom prst="rect">
            <a:avLst/>
          </a:prstGeom>
        </p:spPr>
      </p:pic>
      <p:sp>
        <p:nvSpPr>
          <p:cNvPr id="17" name="02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587500"/>
            <a:ext cx="4864100" cy="11811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85800" y="2844800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4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85800" y="3124200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2" name="Water. Wegen. Werken. Rijkswaterstaat. footer 7">
            <a:extLst>
              <a:ext uri="{FF2B5EF4-FFF2-40B4-BE49-F238E27FC236}">
                <a16:creationId xmlns:a16="http://schemas.microsoft.com/office/drawing/2014/main" id="{CCBE1B9B-C0E8-4FAD-AB96-73DE8D153CDF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5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23" name="06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10645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dia (4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ame 1">
            <a:extLst>
              <a:ext uri="{FF2B5EF4-FFF2-40B4-BE49-F238E27FC236}">
                <a16:creationId xmlns:a16="http://schemas.microsoft.com/office/drawing/2014/main" id="{EE7004B4-CBC5-4C58-9F50-215023B6824F}"/>
              </a:ext>
            </a:extLst>
          </p:cNvPr>
          <p:cNvSpPr txBox="1">
            <a:spLocks noSelect="1"/>
          </p:cNvSpPr>
          <p:nvPr userDrawn="1"/>
        </p:nvSpPr>
        <p:spPr>
          <a:xfrm>
            <a:off x="228600" y="1143000"/>
            <a:ext cx="11734800" cy="5257800"/>
          </a:xfrm>
          <a:custGeom>
            <a:avLst/>
            <a:gdLst>
              <a:gd name="connsiteX0" fmla="*/ 0 w 11734800"/>
              <a:gd name="connsiteY0" fmla="*/ 0 h 5257800"/>
              <a:gd name="connsiteX1" fmla="*/ 983052 w 11734800"/>
              <a:gd name="connsiteY1" fmla="*/ 0 h 5257800"/>
              <a:gd name="connsiteX2" fmla="*/ 1904683 w 11734800"/>
              <a:gd name="connsiteY2" fmla="*/ 0 h 5257800"/>
              <a:gd name="connsiteX3" fmla="*/ 2766875 w 11734800"/>
              <a:gd name="connsiteY3" fmla="*/ 0 h 5257800"/>
              <a:gd name="connsiteX4" fmla="*/ 3571610 w 11734800"/>
              <a:gd name="connsiteY4" fmla="*/ 0 h 5257800"/>
              <a:gd name="connsiteX5" fmla="*/ 4320869 w 11734800"/>
              <a:gd name="connsiteY5" fmla="*/ 0 h 5257800"/>
              <a:gd name="connsiteX6" fmla="*/ 5016633 w 11734800"/>
              <a:gd name="connsiteY6" fmla="*/ 0 h 5257800"/>
              <a:gd name="connsiteX7" fmla="*/ 5660883 w 11734800"/>
              <a:gd name="connsiteY7" fmla="*/ 0 h 5257800"/>
              <a:gd name="connsiteX8" fmla="*/ 6255601 w 11734800"/>
              <a:gd name="connsiteY8" fmla="*/ 0 h 5257800"/>
              <a:gd name="connsiteX9" fmla="*/ 6802768 w 11734800"/>
              <a:gd name="connsiteY9" fmla="*/ 0 h 5257800"/>
              <a:gd name="connsiteX10" fmla="*/ 7304366 w 11734800"/>
              <a:gd name="connsiteY10" fmla="*/ 0 h 5257800"/>
              <a:gd name="connsiteX11" fmla="*/ 7762374 w 11734800"/>
              <a:gd name="connsiteY11" fmla="*/ 0 h 5257800"/>
              <a:gd name="connsiteX12" fmla="*/ 8178776 w 11734800"/>
              <a:gd name="connsiteY12" fmla="*/ 0 h 5257800"/>
              <a:gd name="connsiteX13" fmla="*/ 8555551 w 11734800"/>
              <a:gd name="connsiteY13" fmla="*/ 0 h 5257800"/>
              <a:gd name="connsiteX14" fmla="*/ 8894683 w 11734800"/>
              <a:gd name="connsiteY14" fmla="*/ 0 h 5257800"/>
              <a:gd name="connsiteX15" fmla="*/ 9198151 w 11734800"/>
              <a:gd name="connsiteY15" fmla="*/ 0 h 5257800"/>
              <a:gd name="connsiteX16" fmla="*/ 9467937 w 11734800"/>
              <a:gd name="connsiteY16" fmla="*/ 0 h 5257800"/>
              <a:gd name="connsiteX17" fmla="*/ 9706022 w 11734800"/>
              <a:gd name="connsiteY17" fmla="*/ 0 h 5257800"/>
              <a:gd name="connsiteX18" fmla="*/ 9914388 w 11734800"/>
              <a:gd name="connsiteY18" fmla="*/ 0 h 5257800"/>
              <a:gd name="connsiteX19" fmla="*/ 10095016 w 11734800"/>
              <a:gd name="connsiteY19" fmla="*/ 0 h 5257800"/>
              <a:gd name="connsiteX20" fmla="*/ 10249887 w 11734800"/>
              <a:gd name="connsiteY20" fmla="*/ 0 h 5257800"/>
              <a:gd name="connsiteX21" fmla="*/ 10380982 w 11734800"/>
              <a:gd name="connsiteY21" fmla="*/ 0 h 5257800"/>
              <a:gd name="connsiteX22" fmla="*/ 10490284 w 11734800"/>
              <a:gd name="connsiteY22" fmla="*/ 0 h 5257800"/>
              <a:gd name="connsiteX23" fmla="*/ 10579772 w 11734800"/>
              <a:gd name="connsiteY23" fmla="*/ 0 h 5257800"/>
              <a:gd name="connsiteX24" fmla="*/ 10651429 w 11734800"/>
              <a:gd name="connsiteY24" fmla="*/ 0 h 5257800"/>
              <a:gd name="connsiteX25" fmla="*/ 10749173 w 11734800"/>
              <a:gd name="connsiteY25" fmla="*/ 0 h 5257800"/>
              <a:gd name="connsiteX26" fmla="*/ 10799365 w 11734800"/>
              <a:gd name="connsiteY26" fmla="*/ 0 h 5257800"/>
              <a:gd name="connsiteX27" fmla="*/ 10817857 w 11734800"/>
              <a:gd name="connsiteY27" fmla="*/ 0 h 5257800"/>
              <a:gd name="connsiteX28" fmla="*/ 10820499 w 11734800"/>
              <a:gd name="connsiteY28" fmla="*/ 0 h 5257800"/>
              <a:gd name="connsiteX29" fmla="*/ 11734800 w 11734800"/>
              <a:gd name="connsiteY29" fmla="*/ 914607 h 5257800"/>
              <a:gd name="connsiteX30" fmla="*/ 11734800 w 11734800"/>
              <a:gd name="connsiteY30" fmla="*/ 1309190 h 5257800"/>
              <a:gd name="connsiteX31" fmla="*/ 11734800 w 11734800"/>
              <a:gd name="connsiteY31" fmla="*/ 1679119 h 5257800"/>
              <a:gd name="connsiteX32" fmla="*/ 11734800 w 11734800"/>
              <a:gd name="connsiteY32" fmla="*/ 2025191 h 5257800"/>
              <a:gd name="connsiteX33" fmla="*/ 11734800 w 11734800"/>
              <a:gd name="connsiteY33" fmla="*/ 2348200 h 5257800"/>
              <a:gd name="connsiteX34" fmla="*/ 11734800 w 11734800"/>
              <a:gd name="connsiteY34" fmla="*/ 2648942 h 5257800"/>
              <a:gd name="connsiteX35" fmla="*/ 11734800 w 11734800"/>
              <a:gd name="connsiteY35" fmla="*/ 2928211 h 5257800"/>
              <a:gd name="connsiteX36" fmla="*/ 11734800 w 11734800"/>
              <a:gd name="connsiteY36" fmla="*/ 3186804 h 5257800"/>
              <a:gd name="connsiteX37" fmla="*/ 11734800 w 11734800"/>
              <a:gd name="connsiteY37" fmla="*/ 3425516 h 5257800"/>
              <a:gd name="connsiteX38" fmla="*/ 11734800 w 11734800"/>
              <a:gd name="connsiteY38" fmla="*/ 3645141 h 5257800"/>
              <a:gd name="connsiteX39" fmla="*/ 11734800 w 11734800"/>
              <a:gd name="connsiteY39" fmla="*/ 3846475 h 5257800"/>
              <a:gd name="connsiteX40" fmla="*/ 11734800 w 11734800"/>
              <a:gd name="connsiteY40" fmla="*/ 4030313 h 5257800"/>
              <a:gd name="connsiteX41" fmla="*/ 11734800 w 11734800"/>
              <a:gd name="connsiteY41" fmla="*/ 4197450 h 5257800"/>
              <a:gd name="connsiteX42" fmla="*/ 11734800 w 11734800"/>
              <a:gd name="connsiteY42" fmla="*/ 4348683 h 5257800"/>
              <a:gd name="connsiteX43" fmla="*/ 11734800 w 11734800"/>
              <a:gd name="connsiteY43" fmla="*/ 4484805 h 5257800"/>
              <a:gd name="connsiteX44" fmla="*/ 11734800 w 11734800"/>
              <a:gd name="connsiteY44" fmla="*/ 4606613 h 5257800"/>
              <a:gd name="connsiteX45" fmla="*/ 11734800 w 11734800"/>
              <a:gd name="connsiteY45" fmla="*/ 4714901 h 5257800"/>
              <a:gd name="connsiteX46" fmla="*/ 11734800 w 11734800"/>
              <a:gd name="connsiteY46" fmla="*/ 4810465 h 5257800"/>
              <a:gd name="connsiteX47" fmla="*/ 11734800 w 11734800"/>
              <a:gd name="connsiteY47" fmla="*/ 4894100 h 5257800"/>
              <a:gd name="connsiteX48" fmla="*/ 11734800 w 11734800"/>
              <a:gd name="connsiteY48" fmla="*/ 4966602 h 5257800"/>
              <a:gd name="connsiteX49" fmla="*/ 11734800 w 11734800"/>
              <a:gd name="connsiteY49" fmla="*/ 5028765 h 5257800"/>
              <a:gd name="connsiteX50" fmla="*/ 11734800 w 11734800"/>
              <a:gd name="connsiteY50" fmla="*/ 5081385 h 5257800"/>
              <a:gd name="connsiteX51" fmla="*/ 11734800 w 11734800"/>
              <a:gd name="connsiteY51" fmla="*/ 5125257 h 5257800"/>
              <a:gd name="connsiteX52" fmla="*/ 11734800 w 11734800"/>
              <a:gd name="connsiteY52" fmla="*/ 5161176 h 5257800"/>
              <a:gd name="connsiteX53" fmla="*/ 11734800 w 11734800"/>
              <a:gd name="connsiteY53" fmla="*/ 5189938 h 5257800"/>
              <a:gd name="connsiteX54" fmla="*/ 11734800 w 11734800"/>
              <a:gd name="connsiteY54" fmla="*/ 5229171 h 5257800"/>
              <a:gd name="connsiteX55" fmla="*/ 11734800 w 11734800"/>
              <a:gd name="connsiteY55" fmla="*/ 5249317 h 5257800"/>
              <a:gd name="connsiteX56" fmla="*/ 11734800 w 11734800"/>
              <a:gd name="connsiteY56" fmla="*/ 5256740 h 5257800"/>
              <a:gd name="connsiteX57" fmla="*/ 11734800 w 11734800"/>
              <a:gd name="connsiteY57" fmla="*/ 5257800 h 5257800"/>
              <a:gd name="connsiteX58" fmla="*/ 0 w 11734800"/>
              <a:gd name="connsiteY58" fmla="*/ 5257800 h 5257800"/>
              <a:gd name="connsiteX59" fmla="*/ 0 w 11734800"/>
              <a:gd name="connsiteY59" fmla="*/ 5015172 h 5257800"/>
              <a:gd name="connsiteX60" fmla="*/ 0 w 11734800"/>
              <a:gd name="connsiteY60" fmla="*/ 4780125 h 5257800"/>
              <a:gd name="connsiteX61" fmla="*/ 0 w 11734800"/>
              <a:gd name="connsiteY61" fmla="*/ 4332294 h 5257800"/>
              <a:gd name="connsiteX62" fmla="*/ 0 w 11734800"/>
              <a:gd name="connsiteY62" fmla="*/ 3913345 h 5257800"/>
              <a:gd name="connsiteX63" fmla="*/ 0 w 11734800"/>
              <a:gd name="connsiteY63" fmla="*/ 3522315 h 5257800"/>
              <a:gd name="connsiteX64" fmla="*/ 0 w 11734800"/>
              <a:gd name="connsiteY64" fmla="*/ 3158242 h 5257800"/>
              <a:gd name="connsiteX65" fmla="*/ 0 w 11734800"/>
              <a:gd name="connsiteY65" fmla="*/ 2820163 h 5257800"/>
              <a:gd name="connsiteX66" fmla="*/ 0 w 11734800"/>
              <a:gd name="connsiteY66" fmla="*/ 2507115 h 5257800"/>
              <a:gd name="connsiteX67" fmla="*/ 0 w 11734800"/>
              <a:gd name="connsiteY67" fmla="*/ 2218135 h 5257800"/>
              <a:gd name="connsiteX68" fmla="*/ 0 w 11734800"/>
              <a:gd name="connsiteY68" fmla="*/ 1952260 h 5257800"/>
              <a:gd name="connsiteX69" fmla="*/ 0 w 11734800"/>
              <a:gd name="connsiteY69" fmla="*/ 1708528 h 5257800"/>
              <a:gd name="connsiteX70" fmla="*/ 0 w 11734800"/>
              <a:gd name="connsiteY70" fmla="*/ 1485977 h 5257800"/>
              <a:gd name="connsiteX71" fmla="*/ 0 w 11734800"/>
              <a:gd name="connsiteY71" fmla="*/ 1283643 h 5257800"/>
              <a:gd name="connsiteX72" fmla="*/ 0 w 11734800"/>
              <a:gd name="connsiteY72" fmla="*/ 1100563 h 5257800"/>
              <a:gd name="connsiteX73" fmla="*/ 0 w 11734800"/>
              <a:gd name="connsiteY73" fmla="*/ 935776 h 5257800"/>
              <a:gd name="connsiteX74" fmla="*/ 0 w 11734800"/>
              <a:gd name="connsiteY74" fmla="*/ 788317 h 5257800"/>
              <a:gd name="connsiteX75" fmla="*/ 0 w 11734800"/>
              <a:gd name="connsiteY75" fmla="*/ 657225 h 5257800"/>
              <a:gd name="connsiteX76" fmla="*/ 0 w 11734800"/>
              <a:gd name="connsiteY76" fmla="*/ 541537 h 5257800"/>
              <a:gd name="connsiteX77" fmla="*/ 0 w 11734800"/>
              <a:gd name="connsiteY77" fmla="*/ 440290 h 5257800"/>
              <a:gd name="connsiteX78" fmla="*/ 0 w 11734800"/>
              <a:gd name="connsiteY78" fmla="*/ 352520 h 5257800"/>
              <a:gd name="connsiteX79" fmla="*/ 0 w 11734800"/>
              <a:gd name="connsiteY79" fmla="*/ 277267 h 5257800"/>
              <a:gd name="connsiteX80" fmla="*/ 0 w 11734800"/>
              <a:gd name="connsiteY80" fmla="*/ 213566 h 5257800"/>
              <a:gd name="connsiteX81" fmla="*/ 0 w 11734800"/>
              <a:gd name="connsiteY81" fmla="*/ 160455 h 5257800"/>
              <a:gd name="connsiteX82" fmla="*/ 0 w 11734800"/>
              <a:gd name="connsiteY82" fmla="*/ 116972 h 5257800"/>
              <a:gd name="connsiteX83" fmla="*/ 0 w 11734800"/>
              <a:gd name="connsiteY83" fmla="*/ 82153 h 5257800"/>
              <a:gd name="connsiteX84" fmla="*/ 0 w 11734800"/>
              <a:gd name="connsiteY84" fmla="*/ 55036 h 5257800"/>
              <a:gd name="connsiteX85" fmla="*/ 0 w 11734800"/>
              <a:gd name="connsiteY85" fmla="*/ 34658 h 5257800"/>
              <a:gd name="connsiteX86" fmla="*/ 0 w 11734800"/>
              <a:gd name="connsiteY86" fmla="*/ 10269 h 5257800"/>
              <a:gd name="connsiteX87" fmla="*/ 0 w 11734800"/>
              <a:gd name="connsiteY87" fmla="*/ 1284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1734800" h="5257800">
                <a:moveTo>
                  <a:pt x="0" y="0"/>
                </a:moveTo>
                <a:lnTo>
                  <a:pt x="983052" y="0"/>
                </a:lnTo>
                <a:lnTo>
                  <a:pt x="1904683" y="0"/>
                </a:lnTo>
                <a:lnTo>
                  <a:pt x="2766875" y="0"/>
                </a:lnTo>
                <a:lnTo>
                  <a:pt x="3571610" y="0"/>
                </a:lnTo>
                <a:lnTo>
                  <a:pt x="4320869" y="0"/>
                </a:lnTo>
                <a:lnTo>
                  <a:pt x="5016633" y="0"/>
                </a:lnTo>
                <a:lnTo>
                  <a:pt x="5660883" y="0"/>
                </a:lnTo>
                <a:lnTo>
                  <a:pt x="6255601" y="0"/>
                </a:lnTo>
                <a:lnTo>
                  <a:pt x="6802768" y="0"/>
                </a:lnTo>
                <a:lnTo>
                  <a:pt x="7304366" y="0"/>
                </a:lnTo>
                <a:lnTo>
                  <a:pt x="7762374" y="0"/>
                </a:lnTo>
                <a:lnTo>
                  <a:pt x="8178776" y="0"/>
                </a:lnTo>
                <a:lnTo>
                  <a:pt x="8555551" y="0"/>
                </a:lnTo>
                <a:lnTo>
                  <a:pt x="8894683" y="0"/>
                </a:lnTo>
                <a:lnTo>
                  <a:pt x="9198151" y="0"/>
                </a:lnTo>
                <a:lnTo>
                  <a:pt x="9467937" y="0"/>
                </a:lnTo>
                <a:lnTo>
                  <a:pt x="9706022" y="0"/>
                </a:lnTo>
                <a:lnTo>
                  <a:pt x="9914388" y="0"/>
                </a:lnTo>
                <a:lnTo>
                  <a:pt x="10095016" y="0"/>
                </a:lnTo>
                <a:lnTo>
                  <a:pt x="10249887" y="0"/>
                </a:lnTo>
                <a:lnTo>
                  <a:pt x="10380982" y="0"/>
                </a:lnTo>
                <a:lnTo>
                  <a:pt x="10490284" y="0"/>
                </a:lnTo>
                <a:lnTo>
                  <a:pt x="10579772" y="0"/>
                </a:lnTo>
                <a:lnTo>
                  <a:pt x="10651429" y="0"/>
                </a:lnTo>
                <a:lnTo>
                  <a:pt x="10749173" y="0"/>
                </a:lnTo>
                <a:lnTo>
                  <a:pt x="10799365" y="0"/>
                </a:lnTo>
                <a:lnTo>
                  <a:pt x="10817857" y="0"/>
                </a:lnTo>
                <a:lnTo>
                  <a:pt x="10820499" y="0"/>
                </a:lnTo>
                <a:cubicBezTo>
                  <a:pt x="11325269" y="0"/>
                  <a:pt x="11734800" y="409526"/>
                  <a:pt x="11734800" y="914607"/>
                </a:cubicBezTo>
                <a:lnTo>
                  <a:pt x="11734800" y="1309190"/>
                </a:lnTo>
                <a:lnTo>
                  <a:pt x="11734800" y="1679119"/>
                </a:lnTo>
                <a:lnTo>
                  <a:pt x="11734800" y="2025191"/>
                </a:lnTo>
                <a:lnTo>
                  <a:pt x="11734800" y="2348200"/>
                </a:lnTo>
                <a:lnTo>
                  <a:pt x="11734800" y="2648942"/>
                </a:lnTo>
                <a:lnTo>
                  <a:pt x="11734800" y="2928211"/>
                </a:lnTo>
                <a:lnTo>
                  <a:pt x="11734800" y="3186804"/>
                </a:lnTo>
                <a:lnTo>
                  <a:pt x="11734800" y="3425516"/>
                </a:lnTo>
                <a:lnTo>
                  <a:pt x="11734800" y="3645141"/>
                </a:lnTo>
                <a:lnTo>
                  <a:pt x="11734800" y="3846475"/>
                </a:lnTo>
                <a:lnTo>
                  <a:pt x="11734800" y="4030313"/>
                </a:lnTo>
                <a:lnTo>
                  <a:pt x="11734800" y="4197450"/>
                </a:lnTo>
                <a:lnTo>
                  <a:pt x="11734800" y="4348683"/>
                </a:lnTo>
                <a:lnTo>
                  <a:pt x="11734800" y="4484805"/>
                </a:lnTo>
                <a:lnTo>
                  <a:pt x="11734800" y="4606613"/>
                </a:lnTo>
                <a:lnTo>
                  <a:pt x="11734800" y="4714901"/>
                </a:lnTo>
                <a:lnTo>
                  <a:pt x="11734800" y="4810465"/>
                </a:lnTo>
                <a:lnTo>
                  <a:pt x="11734800" y="4894100"/>
                </a:lnTo>
                <a:lnTo>
                  <a:pt x="11734800" y="4966602"/>
                </a:lnTo>
                <a:lnTo>
                  <a:pt x="11734800" y="5028765"/>
                </a:lnTo>
                <a:lnTo>
                  <a:pt x="11734800" y="5081385"/>
                </a:lnTo>
                <a:lnTo>
                  <a:pt x="11734800" y="5125257"/>
                </a:lnTo>
                <a:lnTo>
                  <a:pt x="11734800" y="5161176"/>
                </a:lnTo>
                <a:lnTo>
                  <a:pt x="11734800" y="5189938"/>
                </a:lnTo>
                <a:lnTo>
                  <a:pt x="11734800" y="5229171"/>
                </a:lnTo>
                <a:lnTo>
                  <a:pt x="11734800" y="5249317"/>
                </a:lnTo>
                <a:lnTo>
                  <a:pt x="11734800" y="5256740"/>
                </a:lnTo>
                <a:lnTo>
                  <a:pt x="11734800" y="5257800"/>
                </a:lnTo>
                <a:lnTo>
                  <a:pt x="0" y="5257800"/>
                </a:lnTo>
                <a:lnTo>
                  <a:pt x="0" y="5015172"/>
                </a:lnTo>
                <a:lnTo>
                  <a:pt x="0" y="4780125"/>
                </a:lnTo>
                <a:lnTo>
                  <a:pt x="0" y="4332294"/>
                </a:lnTo>
                <a:lnTo>
                  <a:pt x="0" y="3913345"/>
                </a:lnTo>
                <a:lnTo>
                  <a:pt x="0" y="3522315"/>
                </a:lnTo>
                <a:lnTo>
                  <a:pt x="0" y="3158242"/>
                </a:lnTo>
                <a:lnTo>
                  <a:pt x="0" y="2820163"/>
                </a:lnTo>
                <a:lnTo>
                  <a:pt x="0" y="2507115"/>
                </a:lnTo>
                <a:lnTo>
                  <a:pt x="0" y="2218135"/>
                </a:lnTo>
                <a:lnTo>
                  <a:pt x="0" y="1952260"/>
                </a:lnTo>
                <a:lnTo>
                  <a:pt x="0" y="1708528"/>
                </a:lnTo>
                <a:lnTo>
                  <a:pt x="0" y="1485977"/>
                </a:lnTo>
                <a:lnTo>
                  <a:pt x="0" y="1283643"/>
                </a:lnTo>
                <a:lnTo>
                  <a:pt x="0" y="1100563"/>
                </a:lnTo>
                <a:lnTo>
                  <a:pt x="0" y="935776"/>
                </a:lnTo>
                <a:lnTo>
                  <a:pt x="0" y="788317"/>
                </a:lnTo>
                <a:lnTo>
                  <a:pt x="0" y="657225"/>
                </a:lnTo>
                <a:lnTo>
                  <a:pt x="0" y="541537"/>
                </a:lnTo>
                <a:lnTo>
                  <a:pt x="0" y="440290"/>
                </a:lnTo>
                <a:lnTo>
                  <a:pt x="0" y="352520"/>
                </a:lnTo>
                <a:lnTo>
                  <a:pt x="0" y="277267"/>
                </a:lnTo>
                <a:lnTo>
                  <a:pt x="0" y="213566"/>
                </a:lnTo>
                <a:lnTo>
                  <a:pt x="0" y="160455"/>
                </a:lnTo>
                <a:lnTo>
                  <a:pt x="0" y="116972"/>
                </a:lnTo>
                <a:lnTo>
                  <a:pt x="0" y="82153"/>
                </a:lnTo>
                <a:lnTo>
                  <a:pt x="0" y="55036"/>
                </a:lnTo>
                <a:lnTo>
                  <a:pt x="0" y="34658"/>
                </a:lnTo>
                <a:lnTo>
                  <a:pt x="0" y="10269"/>
                </a:lnTo>
                <a:lnTo>
                  <a:pt x="0" y="1284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6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162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buFont typeface="Arial" panose="020B0604020202020204" pitchFamily="34" charset="0"/>
              <a:buNone/>
            </a:pPr>
            <a:r>
              <a:rPr lang="nl-NL" sz="330" dirty="0">
                <a:latin typeface="Verdana" panose="020B0604030504040204" pitchFamily="34" charset="0"/>
              </a:rPr>
              <a:t> </a:t>
            </a:r>
            <a:endParaRPr lang="en-NL" sz="330" dirty="0">
              <a:latin typeface="Verdana" panose="020B0604030504040204" pitchFamily="34" charset="0"/>
            </a:endParaRPr>
          </a:p>
        </p:txBody>
      </p:sp>
      <p:pic>
        <p:nvPicPr>
          <p:cNvPr id="8" name="Graphic 2">
            <a:extLst>
              <a:ext uri="{FF2B5EF4-FFF2-40B4-BE49-F238E27FC236}">
                <a16:creationId xmlns:a16="http://schemas.microsoft.com/office/drawing/2014/main" id="{CAFD6C31-A40B-467A-B520-29990359A212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1"/>
            <a:ext cx="3088800" cy="991467"/>
          </a:xfrm>
          <a:prstGeom prst="rect">
            <a:avLst/>
          </a:prstGeom>
        </p:spPr>
      </p:pic>
      <p:sp>
        <p:nvSpPr>
          <p:cNvPr id="11" name="01_Title 3 (JU-Free)">
            <a:extLst>
              <a:ext uri="{FF2B5EF4-FFF2-40B4-BE49-F238E27FC236}">
                <a16:creationId xmlns:a16="http://schemas.microsoft.com/office/drawing/2014/main" id="{0C7E32C1-511C-9D8A-1DC9-980F109521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3600" y="1752601"/>
            <a:ext cx="10820400" cy="1435100"/>
          </a:xfrm>
        </p:spPr>
        <p:txBody>
          <a:bodyPr/>
          <a:lstStyle>
            <a:lvl1pPr>
              <a:defRPr kumimoji="0" sz="48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2_Subtitle 4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863600" y="3314700"/>
            <a:ext cx="108204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13" name="03_Date 5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863600" y="3594100"/>
            <a:ext cx="108204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tx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4" name="Water. Wegen. Werken. Rijkswaterstaat. footer 6">
            <a:extLst>
              <a:ext uri="{FF2B5EF4-FFF2-40B4-BE49-F238E27FC236}">
                <a16:creationId xmlns:a16="http://schemas.microsoft.com/office/drawing/2014/main" id="{5228E2AE-909E-43E7-90B7-5CC1D0DF2582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18" name="04_Footer Placeholder 7 (JU-Free)">
            <a:extLst>
              <a:ext uri="{FF2B5EF4-FFF2-40B4-BE49-F238E27FC236}">
                <a16:creationId xmlns:a16="http://schemas.microsoft.com/office/drawing/2014/main" id="{CCD1EC2A-BC0B-41F7-BB7B-DA4B9150B3BB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19" name="05_Slide Number Placeholder 8 (JU-Free)">
            <a:extLst>
              <a:ext uri="{FF2B5EF4-FFF2-40B4-BE49-F238E27FC236}">
                <a16:creationId xmlns:a16="http://schemas.microsoft.com/office/drawing/2014/main" id="{8B21E1C4-F545-4303-8E1C-DD1157004418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596332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dia (5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ame 1">
            <a:extLst>
              <a:ext uri="{FF2B5EF4-FFF2-40B4-BE49-F238E27FC236}">
                <a16:creationId xmlns:a16="http://schemas.microsoft.com/office/drawing/2014/main" id="{30F9F5B3-7710-4774-A64B-A0C2E4F9FB43}"/>
              </a:ext>
            </a:extLst>
          </p:cNvPr>
          <p:cNvSpPr txBox="1">
            <a:spLocks noSelect="1"/>
          </p:cNvSpPr>
          <p:nvPr userDrawn="1"/>
        </p:nvSpPr>
        <p:spPr>
          <a:xfrm>
            <a:off x="228600" y="1143000"/>
            <a:ext cx="11734800" cy="5257800"/>
          </a:xfrm>
          <a:custGeom>
            <a:avLst/>
            <a:gdLst>
              <a:gd name="connsiteX0" fmla="*/ 0 w 11734800"/>
              <a:gd name="connsiteY0" fmla="*/ 0 h 5257800"/>
              <a:gd name="connsiteX1" fmla="*/ 983052 w 11734800"/>
              <a:gd name="connsiteY1" fmla="*/ 0 h 5257800"/>
              <a:gd name="connsiteX2" fmla="*/ 1904683 w 11734800"/>
              <a:gd name="connsiteY2" fmla="*/ 0 h 5257800"/>
              <a:gd name="connsiteX3" fmla="*/ 2766875 w 11734800"/>
              <a:gd name="connsiteY3" fmla="*/ 0 h 5257800"/>
              <a:gd name="connsiteX4" fmla="*/ 3571610 w 11734800"/>
              <a:gd name="connsiteY4" fmla="*/ 0 h 5257800"/>
              <a:gd name="connsiteX5" fmla="*/ 4320869 w 11734800"/>
              <a:gd name="connsiteY5" fmla="*/ 0 h 5257800"/>
              <a:gd name="connsiteX6" fmla="*/ 5016633 w 11734800"/>
              <a:gd name="connsiteY6" fmla="*/ 0 h 5257800"/>
              <a:gd name="connsiteX7" fmla="*/ 5660883 w 11734800"/>
              <a:gd name="connsiteY7" fmla="*/ 0 h 5257800"/>
              <a:gd name="connsiteX8" fmla="*/ 6255601 w 11734800"/>
              <a:gd name="connsiteY8" fmla="*/ 0 h 5257800"/>
              <a:gd name="connsiteX9" fmla="*/ 6802768 w 11734800"/>
              <a:gd name="connsiteY9" fmla="*/ 0 h 5257800"/>
              <a:gd name="connsiteX10" fmla="*/ 7304366 w 11734800"/>
              <a:gd name="connsiteY10" fmla="*/ 0 h 5257800"/>
              <a:gd name="connsiteX11" fmla="*/ 7762374 w 11734800"/>
              <a:gd name="connsiteY11" fmla="*/ 0 h 5257800"/>
              <a:gd name="connsiteX12" fmla="*/ 8178776 w 11734800"/>
              <a:gd name="connsiteY12" fmla="*/ 0 h 5257800"/>
              <a:gd name="connsiteX13" fmla="*/ 8555551 w 11734800"/>
              <a:gd name="connsiteY13" fmla="*/ 0 h 5257800"/>
              <a:gd name="connsiteX14" fmla="*/ 8894683 w 11734800"/>
              <a:gd name="connsiteY14" fmla="*/ 0 h 5257800"/>
              <a:gd name="connsiteX15" fmla="*/ 9198151 w 11734800"/>
              <a:gd name="connsiteY15" fmla="*/ 0 h 5257800"/>
              <a:gd name="connsiteX16" fmla="*/ 9467937 w 11734800"/>
              <a:gd name="connsiteY16" fmla="*/ 0 h 5257800"/>
              <a:gd name="connsiteX17" fmla="*/ 9706022 w 11734800"/>
              <a:gd name="connsiteY17" fmla="*/ 0 h 5257800"/>
              <a:gd name="connsiteX18" fmla="*/ 9914388 w 11734800"/>
              <a:gd name="connsiteY18" fmla="*/ 0 h 5257800"/>
              <a:gd name="connsiteX19" fmla="*/ 10095016 w 11734800"/>
              <a:gd name="connsiteY19" fmla="*/ 0 h 5257800"/>
              <a:gd name="connsiteX20" fmla="*/ 10249887 w 11734800"/>
              <a:gd name="connsiteY20" fmla="*/ 0 h 5257800"/>
              <a:gd name="connsiteX21" fmla="*/ 10380982 w 11734800"/>
              <a:gd name="connsiteY21" fmla="*/ 0 h 5257800"/>
              <a:gd name="connsiteX22" fmla="*/ 10490284 w 11734800"/>
              <a:gd name="connsiteY22" fmla="*/ 0 h 5257800"/>
              <a:gd name="connsiteX23" fmla="*/ 10579772 w 11734800"/>
              <a:gd name="connsiteY23" fmla="*/ 0 h 5257800"/>
              <a:gd name="connsiteX24" fmla="*/ 10651429 w 11734800"/>
              <a:gd name="connsiteY24" fmla="*/ 0 h 5257800"/>
              <a:gd name="connsiteX25" fmla="*/ 10749173 w 11734800"/>
              <a:gd name="connsiteY25" fmla="*/ 0 h 5257800"/>
              <a:gd name="connsiteX26" fmla="*/ 10799365 w 11734800"/>
              <a:gd name="connsiteY26" fmla="*/ 0 h 5257800"/>
              <a:gd name="connsiteX27" fmla="*/ 10817857 w 11734800"/>
              <a:gd name="connsiteY27" fmla="*/ 0 h 5257800"/>
              <a:gd name="connsiteX28" fmla="*/ 10820499 w 11734800"/>
              <a:gd name="connsiteY28" fmla="*/ 0 h 5257800"/>
              <a:gd name="connsiteX29" fmla="*/ 11734800 w 11734800"/>
              <a:gd name="connsiteY29" fmla="*/ 914607 h 5257800"/>
              <a:gd name="connsiteX30" fmla="*/ 11734800 w 11734800"/>
              <a:gd name="connsiteY30" fmla="*/ 1309190 h 5257800"/>
              <a:gd name="connsiteX31" fmla="*/ 11734800 w 11734800"/>
              <a:gd name="connsiteY31" fmla="*/ 1679119 h 5257800"/>
              <a:gd name="connsiteX32" fmla="*/ 11734800 w 11734800"/>
              <a:gd name="connsiteY32" fmla="*/ 2025191 h 5257800"/>
              <a:gd name="connsiteX33" fmla="*/ 11734800 w 11734800"/>
              <a:gd name="connsiteY33" fmla="*/ 2348200 h 5257800"/>
              <a:gd name="connsiteX34" fmla="*/ 11734800 w 11734800"/>
              <a:gd name="connsiteY34" fmla="*/ 2648942 h 5257800"/>
              <a:gd name="connsiteX35" fmla="*/ 11734800 w 11734800"/>
              <a:gd name="connsiteY35" fmla="*/ 2928211 h 5257800"/>
              <a:gd name="connsiteX36" fmla="*/ 11734800 w 11734800"/>
              <a:gd name="connsiteY36" fmla="*/ 3186804 h 5257800"/>
              <a:gd name="connsiteX37" fmla="*/ 11734800 w 11734800"/>
              <a:gd name="connsiteY37" fmla="*/ 3425516 h 5257800"/>
              <a:gd name="connsiteX38" fmla="*/ 11734800 w 11734800"/>
              <a:gd name="connsiteY38" fmla="*/ 3645141 h 5257800"/>
              <a:gd name="connsiteX39" fmla="*/ 11734800 w 11734800"/>
              <a:gd name="connsiteY39" fmla="*/ 3846475 h 5257800"/>
              <a:gd name="connsiteX40" fmla="*/ 11734800 w 11734800"/>
              <a:gd name="connsiteY40" fmla="*/ 4030313 h 5257800"/>
              <a:gd name="connsiteX41" fmla="*/ 11734800 w 11734800"/>
              <a:gd name="connsiteY41" fmla="*/ 4197450 h 5257800"/>
              <a:gd name="connsiteX42" fmla="*/ 11734800 w 11734800"/>
              <a:gd name="connsiteY42" fmla="*/ 4348683 h 5257800"/>
              <a:gd name="connsiteX43" fmla="*/ 11734800 w 11734800"/>
              <a:gd name="connsiteY43" fmla="*/ 4484805 h 5257800"/>
              <a:gd name="connsiteX44" fmla="*/ 11734800 w 11734800"/>
              <a:gd name="connsiteY44" fmla="*/ 4606613 h 5257800"/>
              <a:gd name="connsiteX45" fmla="*/ 11734800 w 11734800"/>
              <a:gd name="connsiteY45" fmla="*/ 4714901 h 5257800"/>
              <a:gd name="connsiteX46" fmla="*/ 11734800 w 11734800"/>
              <a:gd name="connsiteY46" fmla="*/ 4810465 h 5257800"/>
              <a:gd name="connsiteX47" fmla="*/ 11734800 w 11734800"/>
              <a:gd name="connsiteY47" fmla="*/ 4894100 h 5257800"/>
              <a:gd name="connsiteX48" fmla="*/ 11734800 w 11734800"/>
              <a:gd name="connsiteY48" fmla="*/ 4966602 h 5257800"/>
              <a:gd name="connsiteX49" fmla="*/ 11734800 w 11734800"/>
              <a:gd name="connsiteY49" fmla="*/ 5028765 h 5257800"/>
              <a:gd name="connsiteX50" fmla="*/ 11734800 w 11734800"/>
              <a:gd name="connsiteY50" fmla="*/ 5081385 h 5257800"/>
              <a:gd name="connsiteX51" fmla="*/ 11734800 w 11734800"/>
              <a:gd name="connsiteY51" fmla="*/ 5125257 h 5257800"/>
              <a:gd name="connsiteX52" fmla="*/ 11734800 w 11734800"/>
              <a:gd name="connsiteY52" fmla="*/ 5161176 h 5257800"/>
              <a:gd name="connsiteX53" fmla="*/ 11734800 w 11734800"/>
              <a:gd name="connsiteY53" fmla="*/ 5189938 h 5257800"/>
              <a:gd name="connsiteX54" fmla="*/ 11734800 w 11734800"/>
              <a:gd name="connsiteY54" fmla="*/ 5229171 h 5257800"/>
              <a:gd name="connsiteX55" fmla="*/ 11734800 w 11734800"/>
              <a:gd name="connsiteY55" fmla="*/ 5249317 h 5257800"/>
              <a:gd name="connsiteX56" fmla="*/ 11734800 w 11734800"/>
              <a:gd name="connsiteY56" fmla="*/ 5256740 h 5257800"/>
              <a:gd name="connsiteX57" fmla="*/ 11734800 w 11734800"/>
              <a:gd name="connsiteY57" fmla="*/ 5257800 h 5257800"/>
              <a:gd name="connsiteX58" fmla="*/ 0 w 11734800"/>
              <a:gd name="connsiteY58" fmla="*/ 5257800 h 5257800"/>
              <a:gd name="connsiteX59" fmla="*/ 0 w 11734800"/>
              <a:gd name="connsiteY59" fmla="*/ 5015172 h 5257800"/>
              <a:gd name="connsiteX60" fmla="*/ 0 w 11734800"/>
              <a:gd name="connsiteY60" fmla="*/ 4780125 h 5257800"/>
              <a:gd name="connsiteX61" fmla="*/ 0 w 11734800"/>
              <a:gd name="connsiteY61" fmla="*/ 4332294 h 5257800"/>
              <a:gd name="connsiteX62" fmla="*/ 0 w 11734800"/>
              <a:gd name="connsiteY62" fmla="*/ 3913345 h 5257800"/>
              <a:gd name="connsiteX63" fmla="*/ 0 w 11734800"/>
              <a:gd name="connsiteY63" fmla="*/ 3522315 h 5257800"/>
              <a:gd name="connsiteX64" fmla="*/ 0 w 11734800"/>
              <a:gd name="connsiteY64" fmla="*/ 3158242 h 5257800"/>
              <a:gd name="connsiteX65" fmla="*/ 0 w 11734800"/>
              <a:gd name="connsiteY65" fmla="*/ 2820163 h 5257800"/>
              <a:gd name="connsiteX66" fmla="*/ 0 w 11734800"/>
              <a:gd name="connsiteY66" fmla="*/ 2507115 h 5257800"/>
              <a:gd name="connsiteX67" fmla="*/ 0 w 11734800"/>
              <a:gd name="connsiteY67" fmla="*/ 2218135 h 5257800"/>
              <a:gd name="connsiteX68" fmla="*/ 0 w 11734800"/>
              <a:gd name="connsiteY68" fmla="*/ 1952260 h 5257800"/>
              <a:gd name="connsiteX69" fmla="*/ 0 w 11734800"/>
              <a:gd name="connsiteY69" fmla="*/ 1708528 h 5257800"/>
              <a:gd name="connsiteX70" fmla="*/ 0 w 11734800"/>
              <a:gd name="connsiteY70" fmla="*/ 1485977 h 5257800"/>
              <a:gd name="connsiteX71" fmla="*/ 0 w 11734800"/>
              <a:gd name="connsiteY71" fmla="*/ 1283643 h 5257800"/>
              <a:gd name="connsiteX72" fmla="*/ 0 w 11734800"/>
              <a:gd name="connsiteY72" fmla="*/ 1100563 h 5257800"/>
              <a:gd name="connsiteX73" fmla="*/ 0 w 11734800"/>
              <a:gd name="connsiteY73" fmla="*/ 935776 h 5257800"/>
              <a:gd name="connsiteX74" fmla="*/ 0 w 11734800"/>
              <a:gd name="connsiteY74" fmla="*/ 788317 h 5257800"/>
              <a:gd name="connsiteX75" fmla="*/ 0 w 11734800"/>
              <a:gd name="connsiteY75" fmla="*/ 657225 h 5257800"/>
              <a:gd name="connsiteX76" fmla="*/ 0 w 11734800"/>
              <a:gd name="connsiteY76" fmla="*/ 541537 h 5257800"/>
              <a:gd name="connsiteX77" fmla="*/ 0 w 11734800"/>
              <a:gd name="connsiteY77" fmla="*/ 440290 h 5257800"/>
              <a:gd name="connsiteX78" fmla="*/ 0 w 11734800"/>
              <a:gd name="connsiteY78" fmla="*/ 352520 h 5257800"/>
              <a:gd name="connsiteX79" fmla="*/ 0 w 11734800"/>
              <a:gd name="connsiteY79" fmla="*/ 277267 h 5257800"/>
              <a:gd name="connsiteX80" fmla="*/ 0 w 11734800"/>
              <a:gd name="connsiteY80" fmla="*/ 213566 h 5257800"/>
              <a:gd name="connsiteX81" fmla="*/ 0 w 11734800"/>
              <a:gd name="connsiteY81" fmla="*/ 160455 h 5257800"/>
              <a:gd name="connsiteX82" fmla="*/ 0 w 11734800"/>
              <a:gd name="connsiteY82" fmla="*/ 116972 h 5257800"/>
              <a:gd name="connsiteX83" fmla="*/ 0 w 11734800"/>
              <a:gd name="connsiteY83" fmla="*/ 82153 h 5257800"/>
              <a:gd name="connsiteX84" fmla="*/ 0 w 11734800"/>
              <a:gd name="connsiteY84" fmla="*/ 55036 h 5257800"/>
              <a:gd name="connsiteX85" fmla="*/ 0 w 11734800"/>
              <a:gd name="connsiteY85" fmla="*/ 34658 h 5257800"/>
              <a:gd name="connsiteX86" fmla="*/ 0 w 11734800"/>
              <a:gd name="connsiteY86" fmla="*/ 10269 h 5257800"/>
              <a:gd name="connsiteX87" fmla="*/ 0 w 11734800"/>
              <a:gd name="connsiteY87" fmla="*/ 1284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1734800" h="5257800">
                <a:moveTo>
                  <a:pt x="0" y="0"/>
                </a:moveTo>
                <a:lnTo>
                  <a:pt x="983052" y="0"/>
                </a:lnTo>
                <a:lnTo>
                  <a:pt x="1904683" y="0"/>
                </a:lnTo>
                <a:lnTo>
                  <a:pt x="2766875" y="0"/>
                </a:lnTo>
                <a:lnTo>
                  <a:pt x="3571610" y="0"/>
                </a:lnTo>
                <a:lnTo>
                  <a:pt x="4320869" y="0"/>
                </a:lnTo>
                <a:lnTo>
                  <a:pt x="5016633" y="0"/>
                </a:lnTo>
                <a:lnTo>
                  <a:pt x="5660883" y="0"/>
                </a:lnTo>
                <a:lnTo>
                  <a:pt x="6255601" y="0"/>
                </a:lnTo>
                <a:lnTo>
                  <a:pt x="6802768" y="0"/>
                </a:lnTo>
                <a:lnTo>
                  <a:pt x="7304366" y="0"/>
                </a:lnTo>
                <a:lnTo>
                  <a:pt x="7762374" y="0"/>
                </a:lnTo>
                <a:lnTo>
                  <a:pt x="8178776" y="0"/>
                </a:lnTo>
                <a:lnTo>
                  <a:pt x="8555551" y="0"/>
                </a:lnTo>
                <a:lnTo>
                  <a:pt x="8894683" y="0"/>
                </a:lnTo>
                <a:lnTo>
                  <a:pt x="9198151" y="0"/>
                </a:lnTo>
                <a:lnTo>
                  <a:pt x="9467937" y="0"/>
                </a:lnTo>
                <a:lnTo>
                  <a:pt x="9706022" y="0"/>
                </a:lnTo>
                <a:lnTo>
                  <a:pt x="9914388" y="0"/>
                </a:lnTo>
                <a:lnTo>
                  <a:pt x="10095016" y="0"/>
                </a:lnTo>
                <a:lnTo>
                  <a:pt x="10249887" y="0"/>
                </a:lnTo>
                <a:lnTo>
                  <a:pt x="10380982" y="0"/>
                </a:lnTo>
                <a:lnTo>
                  <a:pt x="10490284" y="0"/>
                </a:lnTo>
                <a:lnTo>
                  <a:pt x="10579772" y="0"/>
                </a:lnTo>
                <a:lnTo>
                  <a:pt x="10651429" y="0"/>
                </a:lnTo>
                <a:lnTo>
                  <a:pt x="10749173" y="0"/>
                </a:lnTo>
                <a:lnTo>
                  <a:pt x="10799365" y="0"/>
                </a:lnTo>
                <a:lnTo>
                  <a:pt x="10817857" y="0"/>
                </a:lnTo>
                <a:lnTo>
                  <a:pt x="10820499" y="0"/>
                </a:lnTo>
                <a:cubicBezTo>
                  <a:pt x="11325269" y="0"/>
                  <a:pt x="11734800" y="409526"/>
                  <a:pt x="11734800" y="914607"/>
                </a:cubicBezTo>
                <a:lnTo>
                  <a:pt x="11734800" y="1309190"/>
                </a:lnTo>
                <a:lnTo>
                  <a:pt x="11734800" y="1679119"/>
                </a:lnTo>
                <a:lnTo>
                  <a:pt x="11734800" y="2025191"/>
                </a:lnTo>
                <a:lnTo>
                  <a:pt x="11734800" y="2348200"/>
                </a:lnTo>
                <a:lnTo>
                  <a:pt x="11734800" y="2648942"/>
                </a:lnTo>
                <a:lnTo>
                  <a:pt x="11734800" y="2928211"/>
                </a:lnTo>
                <a:lnTo>
                  <a:pt x="11734800" y="3186804"/>
                </a:lnTo>
                <a:lnTo>
                  <a:pt x="11734800" y="3425516"/>
                </a:lnTo>
                <a:lnTo>
                  <a:pt x="11734800" y="3645141"/>
                </a:lnTo>
                <a:lnTo>
                  <a:pt x="11734800" y="3846475"/>
                </a:lnTo>
                <a:lnTo>
                  <a:pt x="11734800" y="4030313"/>
                </a:lnTo>
                <a:lnTo>
                  <a:pt x="11734800" y="4197450"/>
                </a:lnTo>
                <a:lnTo>
                  <a:pt x="11734800" y="4348683"/>
                </a:lnTo>
                <a:lnTo>
                  <a:pt x="11734800" y="4484805"/>
                </a:lnTo>
                <a:lnTo>
                  <a:pt x="11734800" y="4606613"/>
                </a:lnTo>
                <a:lnTo>
                  <a:pt x="11734800" y="4714901"/>
                </a:lnTo>
                <a:lnTo>
                  <a:pt x="11734800" y="4810465"/>
                </a:lnTo>
                <a:lnTo>
                  <a:pt x="11734800" y="4894100"/>
                </a:lnTo>
                <a:lnTo>
                  <a:pt x="11734800" y="4966602"/>
                </a:lnTo>
                <a:lnTo>
                  <a:pt x="11734800" y="5028765"/>
                </a:lnTo>
                <a:lnTo>
                  <a:pt x="11734800" y="5081385"/>
                </a:lnTo>
                <a:lnTo>
                  <a:pt x="11734800" y="5125257"/>
                </a:lnTo>
                <a:lnTo>
                  <a:pt x="11734800" y="5161176"/>
                </a:lnTo>
                <a:lnTo>
                  <a:pt x="11734800" y="5189938"/>
                </a:lnTo>
                <a:lnTo>
                  <a:pt x="11734800" y="5229171"/>
                </a:lnTo>
                <a:lnTo>
                  <a:pt x="11734800" y="5249317"/>
                </a:lnTo>
                <a:lnTo>
                  <a:pt x="11734800" y="5256740"/>
                </a:lnTo>
                <a:lnTo>
                  <a:pt x="11734800" y="5257800"/>
                </a:lnTo>
                <a:lnTo>
                  <a:pt x="0" y="5257800"/>
                </a:lnTo>
                <a:lnTo>
                  <a:pt x="0" y="5015172"/>
                </a:lnTo>
                <a:lnTo>
                  <a:pt x="0" y="4780125"/>
                </a:lnTo>
                <a:lnTo>
                  <a:pt x="0" y="4332294"/>
                </a:lnTo>
                <a:lnTo>
                  <a:pt x="0" y="3913345"/>
                </a:lnTo>
                <a:lnTo>
                  <a:pt x="0" y="3522315"/>
                </a:lnTo>
                <a:lnTo>
                  <a:pt x="0" y="3158242"/>
                </a:lnTo>
                <a:lnTo>
                  <a:pt x="0" y="2820163"/>
                </a:lnTo>
                <a:lnTo>
                  <a:pt x="0" y="2507115"/>
                </a:lnTo>
                <a:lnTo>
                  <a:pt x="0" y="2218135"/>
                </a:lnTo>
                <a:lnTo>
                  <a:pt x="0" y="1952260"/>
                </a:lnTo>
                <a:lnTo>
                  <a:pt x="0" y="1708528"/>
                </a:lnTo>
                <a:lnTo>
                  <a:pt x="0" y="1485977"/>
                </a:lnTo>
                <a:lnTo>
                  <a:pt x="0" y="1283643"/>
                </a:lnTo>
                <a:lnTo>
                  <a:pt x="0" y="1100563"/>
                </a:lnTo>
                <a:lnTo>
                  <a:pt x="0" y="935776"/>
                </a:lnTo>
                <a:lnTo>
                  <a:pt x="0" y="788317"/>
                </a:lnTo>
                <a:lnTo>
                  <a:pt x="0" y="657225"/>
                </a:lnTo>
                <a:lnTo>
                  <a:pt x="0" y="541537"/>
                </a:lnTo>
                <a:lnTo>
                  <a:pt x="0" y="440290"/>
                </a:lnTo>
                <a:lnTo>
                  <a:pt x="0" y="352520"/>
                </a:lnTo>
                <a:lnTo>
                  <a:pt x="0" y="277267"/>
                </a:lnTo>
                <a:lnTo>
                  <a:pt x="0" y="213566"/>
                </a:lnTo>
                <a:lnTo>
                  <a:pt x="0" y="160455"/>
                </a:lnTo>
                <a:lnTo>
                  <a:pt x="0" y="116972"/>
                </a:lnTo>
                <a:lnTo>
                  <a:pt x="0" y="82153"/>
                </a:lnTo>
                <a:lnTo>
                  <a:pt x="0" y="55036"/>
                </a:lnTo>
                <a:lnTo>
                  <a:pt x="0" y="34658"/>
                </a:lnTo>
                <a:lnTo>
                  <a:pt x="0" y="10269"/>
                </a:lnTo>
                <a:lnTo>
                  <a:pt x="0" y="1284"/>
                </a:lnTo>
                <a:close/>
              </a:path>
            </a:pathLst>
          </a:custGeom>
          <a:solidFill>
            <a:srgbClr val="F9E11E"/>
          </a:solidFill>
          <a:ln w="0" cap="flat" cmpd="sng" algn="ctr">
            <a:solidFill>
              <a:srgbClr val="000000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6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4000" indent="-162000" algn="l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162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0" indent="-228600">
              <a:buFont typeface="Arial" panose="020B0604020202020204" pitchFamily="34" charset="0"/>
              <a:buNone/>
            </a:pPr>
            <a:r>
              <a:rPr lang="nl-NL" sz="330" dirty="0">
                <a:latin typeface="Verdana" panose="020B0604030504040204" pitchFamily="34" charset="0"/>
              </a:rPr>
              <a:t> </a:t>
            </a:r>
            <a:endParaRPr lang="en-NL" sz="330" dirty="0">
              <a:latin typeface="Verdana" panose="020B0604030504040204" pitchFamily="34" charset="0"/>
            </a:endParaRPr>
          </a:p>
        </p:txBody>
      </p:sp>
      <p:sp>
        <p:nvSpPr>
          <p:cNvPr id="12" name="Frame 2">
            <a:extLst>
              <a:ext uri="{FF2B5EF4-FFF2-40B4-BE49-F238E27FC236}">
                <a16:creationId xmlns:a16="http://schemas.microsoft.com/office/drawing/2014/main" id="{8D62322A-4B2D-43A3-B879-F3B0FF8C783F}"/>
              </a:ext>
            </a:extLst>
          </p:cNvPr>
          <p:cNvSpPr txBox="1">
            <a:spLocks noSelect="1"/>
          </p:cNvSpPr>
          <p:nvPr userDrawn="1"/>
        </p:nvSpPr>
        <p:spPr bwMode="ltGray">
          <a:xfrm>
            <a:off x="228600" y="1143000"/>
            <a:ext cx="5867400" cy="2628900"/>
          </a:xfrm>
          <a:custGeom>
            <a:avLst/>
            <a:gdLst>
              <a:gd name="T0" fmla="*/ 0 w 18482"/>
              <a:gd name="T1" fmla="*/ 0 h 8281"/>
              <a:gd name="T2" fmla="*/ 0 w 18482"/>
              <a:gd name="T3" fmla="*/ 8281 h 8281"/>
              <a:gd name="T4" fmla="*/ 15602 w 18482"/>
              <a:gd name="T5" fmla="*/ 8281 h 8281"/>
              <a:gd name="T6" fmla="*/ 18482 w 18482"/>
              <a:gd name="T7" fmla="*/ 5401 h 8281"/>
              <a:gd name="T8" fmla="*/ 18482 w 18482"/>
              <a:gd name="T9" fmla="*/ 0 h 8281"/>
              <a:gd name="T10" fmla="*/ 0 w 18482"/>
              <a:gd name="T11" fmla="*/ 0 h 8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82" h="8281">
                <a:moveTo>
                  <a:pt x="0" y="0"/>
                </a:moveTo>
                <a:cubicBezTo>
                  <a:pt x="0" y="8281"/>
                  <a:pt x="0" y="8281"/>
                  <a:pt x="0" y="8281"/>
                </a:cubicBezTo>
                <a:cubicBezTo>
                  <a:pt x="15602" y="8281"/>
                  <a:pt x="15602" y="8281"/>
                  <a:pt x="15602" y="8281"/>
                </a:cubicBezTo>
                <a:cubicBezTo>
                  <a:pt x="17193" y="8281"/>
                  <a:pt x="18482" y="6992"/>
                  <a:pt x="18482" y="5401"/>
                </a:cubicBezTo>
                <a:cubicBezTo>
                  <a:pt x="18482" y="0"/>
                  <a:pt x="18482" y="0"/>
                  <a:pt x="1848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54273"/>
          </a:solidFill>
          <a:ln w="0" cap="flat" cmpd="sng" algn="ctr">
            <a:solidFill>
              <a:srgbClr val="F9E11E">
                <a:alpha val="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3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24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2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4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86000" indent="-162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162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nl-NL" sz="330" dirty="0">
                <a:latin typeface="Verdana" panose="020B0604030504040204" pitchFamily="34" charset="0"/>
              </a:rPr>
              <a:t> </a:t>
            </a:r>
          </a:p>
        </p:txBody>
      </p:sp>
      <p:pic>
        <p:nvPicPr>
          <p:cNvPr id="9" name="Graphic 3">
            <a:extLst>
              <a:ext uri="{FF2B5EF4-FFF2-40B4-BE49-F238E27FC236}">
                <a16:creationId xmlns:a16="http://schemas.microsoft.com/office/drawing/2014/main" id="{052D6607-30DB-4B36-9C65-F9AFC5EF0340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1"/>
            <a:ext cx="3088800" cy="991467"/>
          </a:xfrm>
          <a:prstGeom prst="rect">
            <a:avLst/>
          </a:prstGeom>
        </p:spPr>
      </p:pic>
      <p:sp>
        <p:nvSpPr>
          <p:cNvPr id="17" name="01_Title 4 (JU-Free)">
            <a:extLst>
              <a:ext uri="{FF2B5EF4-FFF2-40B4-BE49-F238E27FC236}">
                <a16:creationId xmlns:a16="http://schemas.microsoft.com/office/drawing/2014/main" id="{E423D5A6-308A-B6B6-ECAB-DA23EB1B8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587500"/>
            <a:ext cx="4864100" cy="11811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9" name="02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685800" y="2844800"/>
            <a:ext cx="4864100" cy="2667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[Naam spreker]</a:t>
            </a:r>
          </a:p>
        </p:txBody>
      </p:sp>
      <p:sp>
        <p:nvSpPr>
          <p:cNvPr id="20" name="03_Date 6[PHJU] (JU-Free)">
            <a:extLst>
              <a:ext uri="{FF2B5EF4-FFF2-40B4-BE49-F238E27FC236}">
                <a16:creationId xmlns:a16="http://schemas.microsoft.com/office/drawing/2014/main" id="{E46105B6-720D-AC3A-1A4F-EBC6160790D4}"/>
              </a:ext>
            </a:extLst>
          </p:cNvPr>
          <p:cNvSpPr>
            <a:spLocks noGrp="1"/>
          </p:cNvSpPr>
          <p:nvPr>
            <p:ph type="body" sz="quarter" idx="1002" hasCustomPrompt="1"/>
          </p:nvPr>
        </p:nvSpPr>
        <p:spPr>
          <a:xfrm>
            <a:off x="685800" y="3124200"/>
            <a:ext cx="4864100" cy="26670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>
                <a:solidFill>
                  <a:schemeClr val="bg1"/>
                </a:solidFill>
              </a:defRPr>
            </a:lvl1pPr>
            <a:lvl2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2pPr>
            <a:lvl3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3pPr>
            <a:lvl4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4pPr>
            <a:lvl5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5pPr>
            <a:lvl6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6pPr>
            <a:lvl7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7pPr>
            <a:lvl8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8pPr>
            <a:lvl9pPr marL="0" marR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/>
                </a:solidFill>
                <a:latin typeface="RijksSansTT" panose="020B0504010101010104" charset="0"/>
              </a:defRPr>
            </a:lvl9pPr>
          </a:lstStyle>
          <a:p>
            <a:pPr lvl="0"/>
            <a:r>
              <a:rPr lang="nl-NL" dirty="0"/>
              <a:t>[Datum presentatie]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1" name="Water. Wegen. Werken. Rijkswaterstaat. footer 7">
            <a:extLst>
              <a:ext uri="{FF2B5EF4-FFF2-40B4-BE49-F238E27FC236}">
                <a16:creationId xmlns:a16="http://schemas.microsoft.com/office/drawing/2014/main" id="{960625A5-9A81-4024-9126-CE0A2902B17D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02400"/>
            <a:ext cx="2971800" cy="3175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1000" i="1" spc="-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Water. Wegen. Werken. </a:t>
            </a:r>
            <a:r>
              <a:rPr lang="nl-NL" sz="1000" i="1" spc="10" baseline="0" dirty="0">
                <a:solidFill>
                  <a:schemeClr val="tx1"/>
                </a:solidFill>
                <a:latin typeface="+mn-lt"/>
                <a:ea typeface="RijksoverheidSerifWeb Italic" panose="020B0604020202020204" pitchFamily="2" charset="0"/>
              </a:rPr>
              <a:t>Rijkswaterstaat.</a:t>
            </a:r>
          </a:p>
        </p:txBody>
      </p:sp>
      <p:sp>
        <p:nvSpPr>
          <p:cNvPr id="22" name="04_Frame footer 8 (JU-Free)">
            <a:extLst>
              <a:ext uri="{FF2B5EF4-FFF2-40B4-BE49-F238E27FC236}">
                <a16:creationId xmlns:a16="http://schemas.microsoft.com/office/drawing/2014/main" id="{ABB6B84D-B848-4D37-9C49-3EF3B69D012C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>
          <a:xfrm>
            <a:off x="7620000" y="6553200"/>
            <a:ext cx="4076700" cy="254000"/>
          </a:xfrm>
        </p:spPr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23" name="05_Frame slide number 9 (JU-Free)">
            <a:extLst>
              <a:ext uri="{FF2B5EF4-FFF2-40B4-BE49-F238E27FC236}">
                <a16:creationId xmlns:a16="http://schemas.microsoft.com/office/drawing/2014/main" id="{6FE337F4-2C20-4FB1-B0DF-F1AF8EFEF8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>
          <a:xfrm>
            <a:off x="11722100" y="6553200"/>
            <a:ext cx="241300" cy="254000"/>
          </a:xfrm>
        </p:spPr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38635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[Inhoudsopgav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01_Frame 1[PHJU] (JU-Free)">
            <a:extLst>
              <a:ext uri="{FF2B5EF4-FFF2-40B4-BE49-F238E27FC236}">
                <a16:creationId xmlns:a16="http://schemas.microsoft.com/office/drawing/2014/main" id="{1C0C6337-1802-4FAA-85D3-2B5FBA78A9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2362200"/>
            <a:ext cx="5867400" cy="4038600"/>
          </a:xfrm>
          <a:custGeom>
            <a:avLst/>
            <a:gdLst>
              <a:gd name="connsiteX0" fmla="*/ 914301 w 5867400"/>
              <a:gd name="connsiteY0" fmla="*/ 0 h 4038600"/>
              <a:gd name="connsiteX1" fmla="*/ 5867400 w 5867400"/>
              <a:gd name="connsiteY1" fmla="*/ 0 h 4038600"/>
              <a:gd name="connsiteX2" fmla="*/ 5867400 w 5867400"/>
              <a:gd name="connsiteY2" fmla="*/ 986 h 4038600"/>
              <a:gd name="connsiteX3" fmla="*/ 5867400 w 5867400"/>
              <a:gd name="connsiteY3" fmla="*/ 7888 h 4038600"/>
              <a:gd name="connsiteX4" fmla="*/ 5867400 w 5867400"/>
              <a:gd name="connsiteY4" fmla="*/ 26622 h 4038600"/>
              <a:gd name="connsiteX5" fmla="*/ 5867400 w 5867400"/>
              <a:gd name="connsiteY5" fmla="*/ 63103 h 4038600"/>
              <a:gd name="connsiteX6" fmla="*/ 5867400 w 5867400"/>
              <a:gd name="connsiteY6" fmla="*/ 123248 h 4038600"/>
              <a:gd name="connsiteX7" fmla="*/ 5867400 w 5867400"/>
              <a:gd name="connsiteY7" fmla="*/ 164044 h 4038600"/>
              <a:gd name="connsiteX8" fmla="*/ 5867400 w 5867400"/>
              <a:gd name="connsiteY8" fmla="*/ 212973 h 4038600"/>
              <a:gd name="connsiteX9" fmla="*/ 5867400 w 5867400"/>
              <a:gd name="connsiteY9" fmla="*/ 270777 h 4038600"/>
              <a:gd name="connsiteX10" fmla="*/ 5867400 w 5867400"/>
              <a:gd name="connsiteY10" fmla="*/ 338193 h 4038600"/>
              <a:gd name="connsiteX11" fmla="*/ 5867400 w 5867400"/>
              <a:gd name="connsiteY11" fmla="*/ 415963 h 4038600"/>
              <a:gd name="connsiteX12" fmla="*/ 5867400 w 5867400"/>
              <a:gd name="connsiteY12" fmla="*/ 504825 h 4038600"/>
              <a:gd name="connsiteX13" fmla="*/ 5867400 w 5867400"/>
              <a:gd name="connsiteY13" fmla="*/ 605519 h 4038600"/>
              <a:gd name="connsiteX14" fmla="*/ 5867400 w 5867400"/>
              <a:gd name="connsiteY14" fmla="*/ 718784 h 4038600"/>
              <a:gd name="connsiteX15" fmla="*/ 5867400 w 5867400"/>
              <a:gd name="connsiteY15" fmla="*/ 845360 h 4038600"/>
              <a:gd name="connsiteX16" fmla="*/ 5867400 w 5867400"/>
              <a:gd name="connsiteY16" fmla="*/ 985986 h 4038600"/>
              <a:gd name="connsiteX17" fmla="*/ 5867400 w 5867400"/>
              <a:gd name="connsiteY17" fmla="*/ 1141403 h 4038600"/>
              <a:gd name="connsiteX18" fmla="*/ 5867400 w 5867400"/>
              <a:gd name="connsiteY18" fmla="*/ 1312348 h 4038600"/>
              <a:gd name="connsiteX19" fmla="*/ 5867400 w 5867400"/>
              <a:gd name="connsiteY19" fmla="*/ 1499562 h 4038600"/>
              <a:gd name="connsiteX20" fmla="*/ 5867400 w 5867400"/>
              <a:gd name="connsiteY20" fmla="*/ 1703785 h 4038600"/>
              <a:gd name="connsiteX21" fmla="*/ 5867400 w 5867400"/>
              <a:gd name="connsiteY21" fmla="*/ 1925755 h 4038600"/>
              <a:gd name="connsiteX22" fmla="*/ 5867400 w 5867400"/>
              <a:gd name="connsiteY22" fmla="*/ 2166212 h 4038600"/>
              <a:gd name="connsiteX23" fmla="*/ 5867400 w 5867400"/>
              <a:gd name="connsiteY23" fmla="*/ 2425896 h 4038600"/>
              <a:gd name="connsiteX24" fmla="*/ 5867400 w 5867400"/>
              <a:gd name="connsiteY24" fmla="*/ 2705547 h 4038600"/>
              <a:gd name="connsiteX25" fmla="*/ 5867400 w 5867400"/>
              <a:gd name="connsiteY25" fmla="*/ 3005903 h 4038600"/>
              <a:gd name="connsiteX26" fmla="*/ 5867400 w 5867400"/>
              <a:gd name="connsiteY26" fmla="*/ 3327704 h 4038600"/>
              <a:gd name="connsiteX27" fmla="*/ 5867400 w 5867400"/>
              <a:gd name="connsiteY27" fmla="*/ 3671690 h 4038600"/>
              <a:gd name="connsiteX28" fmla="*/ 5867400 w 5867400"/>
              <a:gd name="connsiteY28" fmla="*/ 4038600 h 4038600"/>
              <a:gd name="connsiteX29" fmla="*/ 5865968 w 5867400"/>
              <a:gd name="connsiteY29" fmla="*/ 4038600 h 4038600"/>
              <a:gd name="connsiteX30" fmla="*/ 5855940 w 5867400"/>
              <a:gd name="connsiteY30" fmla="*/ 4038600 h 4038600"/>
              <a:gd name="connsiteX31" fmla="*/ 5828723 w 5867400"/>
              <a:gd name="connsiteY31" fmla="*/ 4038600 h 4038600"/>
              <a:gd name="connsiteX32" fmla="*/ 5775722 w 5867400"/>
              <a:gd name="connsiteY32" fmla="*/ 4038600 h 4038600"/>
              <a:gd name="connsiteX33" fmla="*/ 5688341 w 5867400"/>
              <a:gd name="connsiteY33" fmla="*/ 4038600 h 4038600"/>
              <a:gd name="connsiteX34" fmla="*/ 5629073 w 5867400"/>
              <a:gd name="connsiteY34" fmla="*/ 4038600 h 4038600"/>
              <a:gd name="connsiteX35" fmla="*/ 5557986 w 5867400"/>
              <a:gd name="connsiteY35" fmla="*/ 4038600 h 4038600"/>
              <a:gd name="connsiteX36" fmla="*/ 5474008 w 5867400"/>
              <a:gd name="connsiteY36" fmla="*/ 4038600 h 4038600"/>
              <a:gd name="connsiteX37" fmla="*/ 5376063 w 5867400"/>
              <a:gd name="connsiteY37" fmla="*/ 4038600 h 4038600"/>
              <a:gd name="connsiteX38" fmla="*/ 5263076 w 5867400"/>
              <a:gd name="connsiteY38" fmla="*/ 4038600 h 4038600"/>
              <a:gd name="connsiteX39" fmla="*/ 5133975 w 5867400"/>
              <a:gd name="connsiteY39" fmla="*/ 4038600 h 4038600"/>
              <a:gd name="connsiteX40" fmla="*/ 4987684 w 5867400"/>
              <a:gd name="connsiteY40" fmla="*/ 4038600 h 4038600"/>
              <a:gd name="connsiteX41" fmla="*/ 4823129 w 5867400"/>
              <a:gd name="connsiteY41" fmla="*/ 4038600 h 4038600"/>
              <a:gd name="connsiteX42" fmla="*/ 4639235 w 5867400"/>
              <a:gd name="connsiteY42" fmla="*/ 4038600 h 4038600"/>
              <a:gd name="connsiteX43" fmla="*/ 4434929 w 5867400"/>
              <a:gd name="connsiteY43" fmla="*/ 4038600 h 4038600"/>
              <a:gd name="connsiteX44" fmla="*/ 4209136 w 5867400"/>
              <a:gd name="connsiteY44" fmla="*/ 4038600 h 4038600"/>
              <a:gd name="connsiteX45" fmla="*/ 3960781 w 5867400"/>
              <a:gd name="connsiteY45" fmla="*/ 4038600 h 4038600"/>
              <a:gd name="connsiteX46" fmla="*/ 3688791 w 5867400"/>
              <a:gd name="connsiteY46" fmla="*/ 4038600 h 4038600"/>
              <a:gd name="connsiteX47" fmla="*/ 3392091 w 5867400"/>
              <a:gd name="connsiteY47" fmla="*/ 4038600 h 4038600"/>
              <a:gd name="connsiteX48" fmla="*/ 3069606 w 5867400"/>
              <a:gd name="connsiteY48" fmla="*/ 4038600 h 4038600"/>
              <a:gd name="connsiteX49" fmla="*/ 2720262 w 5867400"/>
              <a:gd name="connsiteY49" fmla="*/ 4038600 h 4038600"/>
              <a:gd name="connsiteX50" fmla="*/ 2342985 w 5867400"/>
              <a:gd name="connsiteY50" fmla="*/ 4038600 h 4038600"/>
              <a:gd name="connsiteX51" fmla="*/ 1936701 w 5867400"/>
              <a:gd name="connsiteY51" fmla="*/ 4038600 h 4038600"/>
              <a:gd name="connsiteX52" fmla="*/ 1500334 w 5867400"/>
              <a:gd name="connsiteY52" fmla="*/ 4038600 h 4038600"/>
              <a:gd name="connsiteX53" fmla="*/ 1032812 w 5867400"/>
              <a:gd name="connsiteY53" fmla="*/ 4038600 h 4038600"/>
              <a:gd name="connsiteX54" fmla="*/ 533058 w 5867400"/>
              <a:gd name="connsiteY54" fmla="*/ 4038600 h 4038600"/>
              <a:gd name="connsiteX55" fmla="*/ 0 w 5867400"/>
              <a:gd name="connsiteY55" fmla="*/ 4038600 h 4038600"/>
              <a:gd name="connsiteX56" fmla="*/ 0 w 5867400"/>
              <a:gd name="connsiteY56" fmla="*/ 4037837 h 4038600"/>
              <a:gd name="connsiteX57" fmla="*/ 0 w 5867400"/>
              <a:gd name="connsiteY57" fmla="*/ 4032498 h 4038600"/>
              <a:gd name="connsiteX58" fmla="*/ 0 w 5867400"/>
              <a:gd name="connsiteY58" fmla="*/ 4018006 h 4038600"/>
              <a:gd name="connsiteX59" fmla="*/ 0 w 5867400"/>
              <a:gd name="connsiteY59" fmla="*/ 3989783 h 4038600"/>
              <a:gd name="connsiteX60" fmla="*/ 0 w 5867400"/>
              <a:gd name="connsiteY60" fmla="*/ 3943255 h 4038600"/>
              <a:gd name="connsiteX61" fmla="*/ 0 w 5867400"/>
              <a:gd name="connsiteY61" fmla="*/ 3873844 h 4038600"/>
              <a:gd name="connsiteX62" fmla="*/ 0 w 5867400"/>
              <a:gd name="connsiteY62" fmla="*/ 3829127 h 4038600"/>
              <a:gd name="connsiteX63" fmla="*/ 0 w 5867400"/>
              <a:gd name="connsiteY63" fmla="*/ 3776973 h 4038600"/>
              <a:gd name="connsiteX64" fmla="*/ 0 w 5867400"/>
              <a:gd name="connsiteY64" fmla="*/ 3716810 h 4038600"/>
              <a:gd name="connsiteX65" fmla="*/ 0 w 5867400"/>
              <a:gd name="connsiteY65" fmla="*/ 3648066 h 4038600"/>
              <a:gd name="connsiteX66" fmla="*/ 0 w 5867400"/>
              <a:gd name="connsiteY66" fmla="*/ 3570169 h 4038600"/>
              <a:gd name="connsiteX67" fmla="*/ 0 w 5867400"/>
              <a:gd name="connsiteY67" fmla="*/ 3482547 h 4038600"/>
              <a:gd name="connsiteX68" fmla="*/ 0 w 5867400"/>
              <a:gd name="connsiteY68" fmla="*/ 3384627 h 4038600"/>
              <a:gd name="connsiteX69" fmla="*/ 0 w 5867400"/>
              <a:gd name="connsiteY69" fmla="*/ 3275839 h 4038600"/>
              <a:gd name="connsiteX70" fmla="*/ 0 w 5867400"/>
              <a:gd name="connsiteY70" fmla="*/ 3155608 h 4038600"/>
              <a:gd name="connsiteX71" fmla="*/ 0 w 5867400"/>
              <a:gd name="connsiteY71" fmla="*/ 3023364 h 4038600"/>
              <a:gd name="connsiteX72" fmla="*/ 0 w 5867400"/>
              <a:gd name="connsiteY72" fmla="*/ 2878535 h 4038600"/>
              <a:gd name="connsiteX73" fmla="*/ 0 w 5867400"/>
              <a:gd name="connsiteY73" fmla="*/ 2720548 h 4038600"/>
              <a:gd name="connsiteX74" fmla="*/ 0 w 5867400"/>
              <a:gd name="connsiteY74" fmla="*/ 2548831 h 4038600"/>
              <a:gd name="connsiteX75" fmla="*/ 0 w 5867400"/>
              <a:gd name="connsiteY75" fmla="*/ 2362813 h 4038600"/>
              <a:gd name="connsiteX76" fmla="*/ 0 w 5867400"/>
              <a:gd name="connsiteY76" fmla="*/ 2161920 h 4038600"/>
              <a:gd name="connsiteX77" fmla="*/ 0 w 5867400"/>
              <a:gd name="connsiteY77" fmla="*/ 1945582 h 4038600"/>
              <a:gd name="connsiteX78" fmla="*/ 0 w 5867400"/>
              <a:gd name="connsiteY78" fmla="*/ 1713226 h 4038600"/>
              <a:gd name="connsiteX79" fmla="*/ 0 w 5867400"/>
              <a:gd name="connsiteY79" fmla="*/ 1464279 h 4038600"/>
              <a:gd name="connsiteX80" fmla="*/ 0 w 5867400"/>
              <a:gd name="connsiteY80" fmla="*/ 1198171 h 4038600"/>
              <a:gd name="connsiteX81" fmla="*/ 0 w 5867400"/>
              <a:gd name="connsiteY81" fmla="*/ 914328 h 4038600"/>
              <a:gd name="connsiteX82" fmla="*/ 914301 w 5867400"/>
              <a:gd name="connsiteY82" fmla="*/ 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867400" h="4038600">
                <a:moveTo>
                  <a:pt x="914301" y="0"/>
                </a:moveTo>
                <a:lnTo>
                  <a:pt x="5867400" y="0"/>
                </a:lnTo>
                <a:lnTo>
                  <a:pt x="5867400" y="986"/>
                </a:lnTo>
                <a:lnTo>
                  <a:pt x="5867400" y="7888"/>
                </a:lnTo>
                <a:lnTo>
                  <a:pt x="5867400" y="26622"/>
                </a:lnTo>
                <a:lnTo>
                  <a:pt x="5867400" y="63103"/>
                </a:lnTo>
                <a:lnTo>
                  <a:pt x="5867400" y="123248"/>
                </a:lnTo>
                <a:lnTo>
                  <a:pt x="5867400" y="164044"/>
                </a:lnTo>
                <a:lnTo>
                  <a:pt x="5867400" y="212973"/>
                </a:lnTo>
                <a:lnTo>
                  <a:pt x="5867400" y="270777"/>
                </a:lnTo>
                <a:lnTo>
                  <a:pt x="5867400" y="338193"/>
                </a:lnTo>
                <a:lnTo>
                  <a:pt x="5867400" y="415963"/>
                </a:lnTo>
                <a:lnTo>
                  <a:pt x="5867400" y="504825"/>
                </a:lnTo>
                <a:lnTo>
                  <a:pt x="5867400" y="605519"/>
                </a:lnTo>
                <a:lnTo>
                  <a:pt x="5867400" y="718784"/>
                </a:lnTo>
                <a:lnTo>
                  <a:pt x="5867400" y="845360"/>
                </a:lnTo>
                <a:lnTo>
                  <a:pt x="5867400" y="985986"/>
                </a:lnTo>
                <a:lnTo>
                  <a:pt x="5867400" y="1141403"/>
                </a:lnTo>
                <a:lnTo>
                  <a:pt x="5867400" y="1312348"/>
                </a:lnTo>
                <a:lnTo>
                  <a:pt x="5867400" y="1499562"/>
                </a:lnTo>
                <a:lnTo>
                  <a:pt x="5867400" y="1703785"/>
                </a:lnTo>
                <a:lnTo>
                  <a:pt x="5867400" y="1925755"/>
                </a:lnTo>
                <a:lnTo>
                  <a:pt x="5867400" y="2166212"/>
                </a:lnTo>
                <a:lnTo>
                  <a:pt x="5867400" y="2425896"/>
                </a:lnTo>
                <a:lnTo>
                  <a:pt x="5867400" y="2705547"/>
                </a:lnTo>
                <a:lnTo>
                  <a:pt x="5867400" y="3005903"/>
                </a:lnTo>
                <a:lnTo>
                  <a:pt x="5867400" y="3327704"/>
                </a:lnTo>
                <a:lnTo>
                  <a:pt x="5867400" y="3671690"/>
                </a:lnTo>
                <a:lnTo>
                  <a:pt x="5867400" y="4038600"/>
                </a:lnTo>
                <a:lnTo>
                  <a:pt x="5865968" y="4038600"/>
                </a:lnTo>
                <a:lnTo>
                  <a:pt x="5855940" y="4038600"/>
                </a:lnTo>
                <a:lnTo>
                  <a:pt x="5828723" y="4038600"/>
                </a:lnTo>
                <a:lnTo>
                  <a:pt x="5775722" y="4038600"/>
                </a:lnTo>
                <a:lnTo>
                  <a:pt x="5688341" y="4038600"/>
                </a:lnTo>
                <a:lnTo>
                  <a:pt x="5629073" y="4038600"/>
                </a:lnTo>
                <a:lnTo>
                  <a:pt x="5557986" y="4038600"/>
                </a:lnTo>
                <a:lnTo>
                  <a:pt x="5474008" y="4038600"/>
                </a:lnTo>
                <a:lnTo>
                  <a:pt x="5376063" y="4038600"/>
                </a:lnTo>
                <a:lnTo>
                  <a:pt x="5263076" y="4038600"/>
                </a:lnTo>
                <a:lnTo>
                  <a:pt x="5133975" y="4038600"/>
                </a:lnTo>
                <a:lnTo>
                  <a:pt x="4987684" y="4038600"/>
                </a:lnTo>
                <a:lnTo>
                  <a:pt x="4823129" y="4038600"/>
                </a:lnTo>
                <a:lnTo>
                  <a:pt x="4639235" y="4038600"/>
                </a:lnTo>
                <a:lnTo>
                  <a:pt x="4434929" y="4038600"/>
                </a:lnTo>
                <a:lnTo>
                  <a:pt x="4209136" y="4038600"/>
                </a:lnTo>
                <a:lnTo>
                  <a:pt x="3960781" y="4038600"/>
                </a:lnTo>
                <a:lnTo>
                  <a:pt x="3688791" y="4038600"/>
                </a:lnTo>
                <a:lnTo>
                  <a:pt x="3392091" y="4038600"/>
                </a:lnTo>
                <a:lnTo>
                  <a:pt x="3069606" y="4038600"/>
                </a:lnTo>
                <a:lnTo>
                  <a:pt x="2720262" y="4038600"/>
                </a:lnTo>
                <a:lnTo>
                  <a:pt x="2342985" y="4038600"/>
                </a:lnTo>
                <a:lnTo>
                  <a:pt x="1936701" y="4038600"/>
                </a:lnTo>
                <a:lnTo>
                  <a:pt x="1500334" y="4038600"/>
                </a:lnTo>
                <a:lnTo>
                  <a:pt x="1032812" y="4038600"/>
                </a:lnTo>
                <a:lnTo>
                  <a:pt x="533058" y="4038600"/>
                </a:lnTo>
                <a:lnTo>
                  <a:pt x="0" y="4038600"/>
                </a:lnTo>
                <a:lnTo>
                  <a:pt x="0" y="4037837"/>
                </a:lnTo>
                <a:lnTo>
                  <a:pt x="0" y="4032498"/>
                </a:lnTo>
                <a:lnTo>
                  <a:pt x="0" y="4018006"/>
                </a:lnTo>
                <a:lnTo>
                  <a:pt x="0" y="3989783"/>
                </a:lnTo>
                <a:lnTo>
                  <a:pt x="0" y="3943255"/>
                </a:lnTo>
                <a:lnTo>
                  <a:pt x="0" y="3873844"/>
                </a:lnTo>
                <a:lnTo>
                  <a:pt x="0" y="3829127"/>
                </a:lnTo>
                <a:lnTo>
                  <a:pt x="0" y="3776973"/>
                </a:lnTo>
                <a:lnTo>
                  <a:pt x="0" y="3716810"/>
                </a:lnTo>
                <a:lnTo>
                  <a:pt x="0" y="3648066"/>
                </a:lnTo>
                <a:lnTo>
                  <a:pt x="0" y="3570169"/>
                </a:lnTo>
                <a:lnTo>
                  <a:pt x="0" y="3482547"/>
                </a:lnTo>
                <a:lnTo>
                  <a:pt x="0" y="3384627"/>
                </a:lnTo>
                <a:lnTo>
                  <a:pt x="0" y="3275839"/>
                </a:lnTo>
                <a:lnTo>
                  <a:pt x="0" y="3155608"/>
                </a:lnTo>
                <a:lnTo>
                  <a:pt x="0" y="3023364"/>
                </a:lnTo>
                <a:lnTo>
                  <a:pt x="0" y="2878535"/>
                </a:lnTo>
                <a:lnTo>
                  <a:pt x="0" y="2720548"/>
                </a:lnTo>
                <a:lnTo>
                  <a:pt x="0" y="2548831"/>
                </a:lnTo>
                <a:lnTo>
                  <a:pt x="0" y="2362813"/>
                </a:lnTo>
                <a:lnTo>
                  <a:pt x="0" y="2161920"/>
                </a:lnTo>
                <a:lnTo>
                  <a:pt x="0" y="1945582"/>
                </a:lnTo>
                <a:lnTo>
                  <a:pt x="0" y="1713226"/>
                </a:lnTo>
                <a:lnTo>
                  <a:pt x="0" y="1464279"/>
                </a:lnTo>
                <a:lnTo>
                  <a:pt x="0" y="1198171"/>
                </a:lnTo>
                <a:lnTo>
                  <a:pt x="0" y="914328"/>
                </a:lnTo>
                <a:cubicBezTo>
                  <a:pt x="0" y="409225"/>
                  <a:pt x="409531" y="0"/>
                  <a:pt x="914301" y="0"/>
                </a:cubicBez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E43B924A-0B22-46F6-881C-9F405368D26F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4000"/>
          </a:xfrm>
          <a:custGeom>
            <a:avLst/>
            <a:gdLst>
              <a:gd name="connsiteX0" fmla="*/ 0 w 11734800"/>
              <a:gd name="connsiteY0" fmla="*/ 0 h 6172200"/>
              <a:gd name="connsiteX1" fmla="*/ 10820499 w 11734800"/>
              <a:gd name="connsiteY1" fmla="*/ 0 h 6172200"/>
              <a:gd name="connsiteX2" fmla="*/ 11734800 w 11734800"/>
              <a:gd name="connsiteY2" fmla="*/ 914306 h 6172200"/>
              <a:gd name="connsiteX3" fmla="*/ 11734800 w 11734800"/>
              <a:gd name="connsiteY3" fmla="*/ 2014889 h 6172200"/>
              <a:gd name="connsiteX4" fmla="*/ 11734800 w 11734800"/>
              <a:gd name="connsiteY4" fmla="*/ 2133600 h 6172200"/>
              <a:gd name="connsiteX5" fmla="*/ 6781701 w 11734800"/>
              <a:gd name="connsiteY5" fmla="*/ 2133600 h 6172200"/>
              <a:gd name="connsiteX6" fmla="*/ 5867400 w 11734800"/>
              <a:gd name="connsiteY6" fmla="*/ 3047928 h 6172200"/>
              <a:gd name="connsiteX7" fmla="*/ 5867400 w 11734800"/>
              <a:gd name="connsiteY7" fmla="*/ 6172200 h 6172200"/>
              <a:gd name="connsiteX8" fmla="*/ 5440524 w 11734800"/>
              <a:gd name="connsiteY8" fmla="*/ 6172200 h 6172200"/>
              <a:gd name="connsiteX9" fmla="*/ 0 w 11734800"/>
              <a:gd name="connsiteY9" fmla="*/ 6172200 h 6172200"/>
              <a:gd name="connsiteX10" fmla="*/ 0 w 11734800"/>
              <a:gd name="connsiteY10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4800" h="6172200">
                <a:moveTo>
                  <a:pt x="0" y="0"/>
                </a:moveTo>
                <a:lnTo>
                  <a:pt x="10820499" y="0"/>
                </a:lnTo>
                <a:cubicBezTo>
                  <a:pt x="11325269" y="0"/>
                  <a:pt x="11734800" y="409533"/>
                  <a:pt x="11734800" y="914306"/>
                </a:cubicBezTo>
                <a:cubicBezTo>
                  <a:pt x="11734800" y="914306"/>
                  <a:pt x="11734800" y="914306"/>
                  <a:pt x="11734800" y="2014889"/>
                </a:cubicBezTo>
                <a:lnTo>
                  <a:pt x="11734800" y="2133600"/>
                </a:lnTo>
                <a:lnTo>
                  <a:pt x="6781701" y="2133600"/>
                </a:lnTo>
                <a:cubicBezTo>
                  <a:pt x="6276931" y="2133600"/>
                  <a:pt x="5867400" y="2542825"/>
                  <a:pt x="5867400" y="3047928"/>
                </a:cubicBezTo>
                <a:cubicBezTo>
                  <a:pt x="5867400" y="6172200"/>
                  <a:pt x="5867400" y="6172200"/>
                  <a:pt x="5867400" y="6172200"/>
                </a:cubicBezTo>
                <a:lnTo>
                  <a:pt x="5440524" y="6172200"/>
                </a:lnTo>
                <a:cubicBezTo>
                  <a:pt x="3987999" y="6172200"/>
                  <a:pt x="2200275" y="6172200"/>
                  <a:pt x="0" y="6172200"/>
                </a:cubicBezTo>
                <a:cubicBezTo>
                  <a:pt x="0" y="6172200"/>
                  <a:pt x="0" y="6172200"/>
                  <a:pt x="0" y="0"/>
                </a:cubicBezTo>
                <a:close/>
              </a:path>
            </a:pathLst>
          </a:custGeom>
          <a:solidFill>
            <a:srgbClr val="DCE3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nl-NL" dirty="0"/>
          </a:p>
        </p:txBody>
      </p:sp>
      <p:sp>
        <p:nvSpPr>
          <p:cNvPr id="17" name="02_***Title 3 (JU-Free)">
            <a:extLst>
              <a:ext uri="{FF2B5EF4-FFF2-40B4-BE49-F238E27FC236}">
                <a16:creationId xmlns:a16="http://schemas.microsoft.com/office/drawing/2014/main" id="{7AC6B2DF-9FE8-13CD-615E-E45B3F15DE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3400" y="1409700"/>
            <a:ext cx="4152900" cy="9017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[Inhoud]</a:t>
            </a:r>
          </a:p>
        </p:txBody>
      </p:sp>
      <p:sp>
        <p:nvSpPr>
          <p:cNvPr id="4" name="03_Table of contents 4[PHJU] (JU-Free)">
            <a:extLst>
              <a:ext uri="{FF2B5EF4-FFF2-40B4-BE49-F238E27FC236}">
                <a16:creationId xmlns:a16="http://schemas.microsoft.com/office/drawing/2014/main" id="{CAE88CF4-7346-45BA-AB9A-3F8C5D9E041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803400" y="2273300"/>
            <a:ext cx="4152900" cy="4013200"/>
          </a:xfrm>
        </p:spPr>
        <p:txBody>
          <a:bodyPr/>
          <a:lstStyle>
            <a:lvl1pPr marL="324000" indent="-324000">
              <a:spcBef>
                <a:spcPts val="1900"/>
              </a:spcBef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2pPr>
            <a:lvl3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3pPr>
            <a:lvl4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4pPr>
            <a:lvl5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5pPr>
            <a:lvl6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6pPr>
            <a:lvl7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7pPr>
            <a:lvl8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8pPr>
            <a:lvl9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9pPr>
          </a:lstStyle>
          <a:p>
            <a:pPr lvl="0"/>
            <a:r>
              <a:rPr lang="nl-NL" dirty="0"/>
              <a:t>[Item inhoudsopgave]</a:t>
            </a:r>
          </a:p>
          <a:p>
            <a:pPr lvl="0"/>
            <a:r>
              <a:rPr lang="nl-NL" dirty="0"/>
              <a:t>JU-LEVEL1=Item</a:t>
            </a:r>
          </a:p>
        </p:txBody>
      </p:sp>
      <p:sp>
        <p:nvSpPr>
          <p:cNvPr id="16" name="Rijkswaterstaat footer 5">
            <a:extLst>
              <a:ext uri="{FF2B5EF4-FFF2-40B4-BE49-F238E27FC236}">
                <a16:creationId xmlns:a16="http://schemas.microsoft.com/office/drawing/2014/main" id="{ED271A05-D28D-4424-8664-51E152F5B69B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14" name="04_Footer Placeholder 6 (JU-Free)">
            <a:extLst>
              <a:ext uri="{FF2B5EF4-FFF2-40B4-BE49-F238E27FC236}">
                <a16:creationId xmlns:a16="http://schemas.microsoft.com/office/drawing/2014/main" id="{1DD003A6-B4E3-49F3-8E99-C46FAC3AF1D8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05_Slide Number Placeholder 7 (JU-Free)">
            <a:extLst>
              <a:ext uri="{FF2B5EF4-FFF2-40B4-BE49-F238E27FC236}">
                <a16:creationId xmlns:a16="http://schemas.microsoft.com/office/drawing/2014/main" id="{BCED2F4E-5CB6-4F22-B975-3830C2A15F19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896123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Inhoudsopgav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01_Frame 1[PHJU] (JU-Free)">
            <a:extLst>
              <a:ext uri="{FF2B5EF4-FFF2-40B4-BE49-F238E27FC236}">
                <a16:creationId xmlns:a16="http://schemas.microsoft.com/office/drawing/2014/main" id="{1C0C6337-1802-4FAA-85D3-2B5FBA78A9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2362200"/>
            <a:ext cx="5867400" cy="4038600"/>
          </a:xfrm>
          <a:custGeom>
            <a:avLst/>
            <a:gdLst>
              <a:gd name="connsiteX0" fmla="*/ 914301 w 5867400"/>
              <a:gd name="connsiteY0" fmla="*/ 0 h 4038600"/>
              <a:gd name="connsiteX1" fmla="*/ 5867400 w 5867400"/>
              <a:gd name="connsiteY1" fmla="*/ 0 h 4038600"/>
              <a:gd name="connsiteX2" fmla="*/ 5867400 w 5867400"/>
              <a:gd name="connsiteY2" fmla="*/ 986 h 4038600"/>
              <a:gd name="connsiteX3" fmla="*/ 5867400 w 5867400"/>
              <a:gd name="connsiteY3" fmla="*/ 7888 h 4038600"/>
              <a:gd name="connsiteX4" fmla="*/ 5867400 w 5867400"/>
              <a:gd name="connsiteY4" fmla="*/ 26622 h 4038600"/>
              <a:gd name="connsiteX5" fmla="*/ 5867400 w 5867400"/>
              <a:gd name="connsiteY5" fmla="*/ 63103 h 4038600"/>
              <a:gd name="connsiteX6" fmla="*/ 5867400 w 5867400"/>
              <a:gd name="connsiteY6" fmla="*/ 123248 h 4038600"/>
              <a:gd name="connsiteX7" fmla="*/ 5867400 w 5867400"/>
              <a:gd name="connsiteY7" fmla="*/ 164044 h 4038600"/>
              <a:gd name="connsiteX8" fmla="*/ 5867400 w 5867400"/>
              <a:gd name="connsiteY8" fmla="*/ 212973 h 4038600"/>
              <a:gd name="connsiteX9" fmla="*/ 5867400 w 5867400"/>
              <a:gd name="connsiteY9" fmla="*/ 270777 h 4038600"/>
              <a:gd name="connsiteX10" fmla="*/ 5867400 w 5867400"/>
              <a:gd name="connsiteY10" fmla="*/ 338193 h 4038600"/>
              <a:gd name="connsiteX11" fmla="*/ 5867400 w 5867400"/>
              <a:gd name="connsiteY11" fmla="*/ 415963 h 4038600"/>
              <a:gd name="connsiteX12" fmla="*/ 5867400 w 5867400"/>
              <a:gd name="connsiteY12" fmla="*/ 504825 h 4038600"/>
              <a:gd name="connsiteX13" fmla="*/ 5867400 w 5867400"/>
              <a:gd name="connsiteY13" fmla="*/ 605519 h 4038600"/>
              <a:gd name="connsiteX14" fmla="*/ 5867400 w 5867400"/>
              <a:gd name="connsiteY14" fmla="*/ 718784 h 4038600"/>
              <a:gd name="connsiteX15" fmla="*/ 5867400 w 5867400"/>
              <a:gd name="connsiteY15" fmla="*/ 845360 h 4038600"/>
              <a:gd name="connsiteX16" fmla="*/ 5867400 w 5867400"/>
              <a:gd name="connsiteY16" fmla="*/ 985986 h 4038600"/>
              <a:gd name="connsiteX17" fmla="*/ 5867400 w 5867400"/>
              <a:gd name="connsiteY17" fmla="*/ 1141403 h 4038600"/>
              <a:gd name="connsiteX18" fmla="*/ 5867400 w 5867400"/>
              <a:gd name="connsiteY18" fmla="*/ 1312348 h 4038600"/>
              <a:gd name="connsiteX19" fmla="*/ 5867400 w 5867400"/>
              <a:gd name="connsiteY19" fmla="*/ 1499562 h 4038600"/>
              <a:gd name="connsiteX20" fmla="*/ 5867400 w 5867400"/>
              <a:gd name="connsiteY20" fmla="*/ 1703785 h 4038600"/>
              <a:gd name="connsiteX21" fmla="*/ 5867400 w 5867400"/>
              <a:gd name="connsiteY21" fmla="*/ 1925755 h 4038600"/>
              <a:gd name="connsiteX22" fmla="*/ 5867400 w 5867400"/>
              <a:gd name="connsiteY22" fmla="*/ 2166212 h 4038600"/>
              <a:gd name="connsiteX23" fmla="*/ 5867400 w 5867400"/>
              <a:gd name="connsiteY23" fmla="*/ 2425896 h 4038600"/>
              <a:gd name="connsiteX24" fmla="*/ 5867400 w 5867400"/>
              <a:gd name="connsiteY24" fmla="*/ 2705547 h 4038600"/>
              <a:gd name="connsiteX25" fmla="*/ 5867400 w 5867400"/>
              <a:gd name="connsiteY25" fmla="*/ 3005903 h 4038600"/>
              <a:gd name="connsiteX26" fmla="*/ 5867400 w 5867400"/>
              <a:gd name="connsiteY26" fmla="*/ 3327704 h 4038600"/>
              <a:gd name="connsiteX27" fmla="*/ 5867400 w 5867400"/>
              <a:gd name="connsiteY27" fmla="*/ 3671690 h 4038600"/>
              <a:gd name="connsiteX28" fmla="*/ 5867400 w 5867400"/>
              <a:gd name="connsiteY28" fmla="*/ 4038600 h 4038600"/>
              <a:gd name="connsiteX29" fmla="*/ 5865968 w 5867400"/>
              <a:gd name="connsiteY29" fmla="*/ 4038600 h 4038600"/>
              <a:gd name="connsiteX30" fmla="*/ 5855940 w 5867400"/>
              <a:gd name="connsiteY30" fmla="*/ 4038600 h 4038600"/>
              <a:gd name="connsiteX31" fmla="*/ 5828723 w 5867400"/>
              <a:gd name="connsiteY31" fmla="*/ 4038600 h 4038600"/>
              <a:gd name="connsiteX32" fmla="*/ 5775722 w 5867400"/>
              <a:gd name="connsiteY32" fmla="*/ 4038600 h 4038600"/>
              <a:gd name="connsiteX33" fmla="*/ 5688341 w 5867400"/>
              <a:gd name="connsiteY33" fmla="*/ 4038600 h 4038600"/>
              <a:gd name="connsiteX34" fmla="*/ 5629073 w 5867400"/>
              <a:gd name="connsiteY34" fmla="*/ 4038600 h 4038600"/>
              <a:gd name="connsiteX35" fmla="*/ 5557986 w 5867400"/>
              <a:gd name="connsiteY35" fmla="*/ 4038600 h 4038600"/>
              <a:gd name="connsiteX36" fmla="*/ 5474008 w 5867400"/>
              <a:gd name="connsiteY36" fmla="*/ 4038600 h 4038600"/>
              <a:gd name="connsiteX37" fmla="*/ 5376063 w 5867400"/>
              <a:gd name="connsiteY37" fmla="*/ 4038600 h 4038600"/>
              <a:gd name="connsiteX38" fmla="*/ 5263076 w 5867400"/>
              <a:gd name="connsiteY38" fmla="*/ 4038600 h 4038600"/>
              <a:gd name="connsiteX39" fmla="*/ 5133975 w 5867400"/>
              <a:gd name="connsiteY39" fmla="*/ 4038600 h 4038600"/>
              <a:gd name="connsiteX40" fmla="*/ 4987684 w 5867400"/>
              <a:gd name="connsiteY40" fmla="*/ 4038600 h 4038600"/>
              <a:gd name="connsiteX41" fmla="*/ 4823129 w 5867400"/>
              <a:gd name="connsiteY41" fmla="*/ 4038600 h 4038600"/>
              <a:gd name="connsiteX42" fmla="*/ 4639235 w 5867400"/>
              <a:gd name="connsiteY42" fmla="*/ 4038600 h 4038600"/>
              <a:gd name="connsiteX43" fmla="*/ 4434929 w 5867400"/>
              <a:gd name="connsiteY43" fmla="*/ 4038600 h 4038600"/>
              <a:gd name="connsiteX44" fmla="*/ 4209136 w 5867400"/>
              <a:gd name="connsiteY44" fmla="*/ 4038600 h 4038600"/>
              <a:gd name="connsiteX45" fmla="*/ 3960781 w 5867400"/>
              <a:gd name="connsiteY45" fmla="*/ 4038600 h 4038600"/>
              <a:gd name="connsiteX46" fmla="*/ 3688791 w 5867400"/>
              <a:gd name="connsiteY46" fmla="*/ 4038600 h 4038600"/>
              <a:gd name="connsiteX47" fmla="*/ 3392091 w 5867400"/>
              <a:gd name="connsiteY47" fmla="*/ 4038600 h 4038600"/>
              <a:gd name="connsiteX48" fmla="*/ 3069606 w 5867400"/>
              <a:gd name="connsiteY48" fmla="*/ 4038600 h 4038600"/>
              <a:gd name="connsiteX49" fmla="*/ 2720262 w 5867400"/>
              <a:gd name="connsiteY49" fmla="*/ 4038600 h 4038600"/>
              <a:gd name="connsiteX50" fmla="*/ 2342985 w 5867400"/>
              <a:gd name="connsiteY50" fmla="*/ 4038600 h 4038600"/>
              <a:gd name="connsiteX51" fmla="*/ 1936701 w 5867400"/>
              <a:gd name="connsiteY51" fmla="*/ 4038600 h 4038600"/>
              <a:gd name="connsiteX52" fmla="*/ 1500334 w 5867400"/>
              <a:gd name="connsiteY52" fmla="*/ 4038600 h 4038600"/>
              <a:gd name="connsiteX53" fmla="*/ 1032812 w 5867400"/>
              <a:gd name="connsiteY53" fmla="*/ 4038600 h 4038600"/>
              <a:gd name="connsiteX54" fmla="*/ 533058 w 5867400"/>
              <a:gd name="connsiteY54" fmla="*/ 4038600 h 4038600"/>
              <a:gd name="connsiteX55" fmla="*/ 0 w 5867400"/>
              <a:gd name="connsiteY55" fmla="*/ 4038600 h 4038600"/>
              <a:gd name="connsiteX56" fmla="*/ 0 w 5867400"/>
              <a:gd name="connsiteY56" fmla="*/ 4037837 h 4038600"/>
              <a:gd name="connsiteX57" fmla="*/ 0 w 5867400"/>
              <a:gd name="connsiteY57" fmla="*/ 4032498 h 4038600"/>
              <a:gd name="connsiteX58" fmla="*/ 0 w 5867400"/>
              <a:gd name="connsiteY58" fmla="*/ 4018006 h 4038600"/>
              <a:gd name="connsiteX59" fmla="*/ 0 w 5867400"/>
              <a:gd name="connsiteY59" fmla="*/ 3989783 h 4038600"/>
              <a:gd name="connsiteX60" fmla="*/ 0 w 5867400"/>
              <a:gd name="connsiteY60" fmla="*/ 3943255 h 4038600"/>
              <a:gd name="connsiteX61" fmla="*/ 0 w 5867400"/>
              <a:gd name="connsiteY61" fmla="*/ 3873844 h 4038600"/>
              <a:gd name="connsiteX62" fmla="*/ 0 w 5867400"/>
              <a:gd name="connsiteY62" fmla="*/ 3829127 h 4038600"/>
              <a:gd name="connsiteX63" fmla="*/ 0 w 5867400"/>
              <a:gd name="connsiteY63" fmla="*/ 3776973 h 4038600"/>
              <a:gd name="connsiteX64" fmla="*/ 0 w 5867400"/>
              <a:gd name="connsiteY64" fmla="*/ 3716810 h 4038600"/>
              <a:gd name="connsiteX65" fmla="*/ 0 w 5867400"/>
              <a:gd name="connsiteY65" fmla="*/ 3648066 h 4038600"/>
              <a:gd name="connsiteX66" fmla="*/ 0 w 5867400"/>
              <a:gd name="connsiteY66" fmla="*/ 3570169 h 4038600"/>
              <a:gd name="connsiteX67" fmla="*/ 0 w 5867400"/>
              <a:gd name="connsiteY67" fmla="*/ 3482547 h 4038600"/>
              <a:gd name="connsiteX68" fmla="*/ 0 w 5867400"/>
              <a:gd name="connsiteY68" fmla="*/ 3384627 h 4038600"/>
              <a:gd name="connsiteX69" fmla="*/ 0 w 5867400"/>
              <a:gd name="connsiteY69" fmla="*/ 3275839 h 4038600"/>
              <a:gd name="connsiteX70" fmla="*/ 0 w 5867400"/>
              <a:gd name="connsiteY70" fmla="*/ 3155608 h 4038600"/>
              <a:gd name="connsiteX71" fmla="*/ 0 w 5867400"/>
              <a:gd name="connsiteY71" fmla="*/ 3023364 h 4038600"/>
              <a:gd name="connsiteX72" fmla="*/ 0 w 5867400"/>
              <a:gd name="connsiteY72" fmla="*/ 2878535 h 4038600"/>
              <a:gd name="connsiteX73" fmla="*/ 0 w 5867400"/>
              <a:gd name="connsiteY73" fmla="*/ 2720548 h 4038600"/>
              <a:gd name="connsiteX74" fmla="*/ 0 w 5867400"/>
              <a:gd name="connsiteY74" fmla="*/ 2548831 h 4038600"/>
              <a:gd name="connsiteX75" fmla="*/ 0 w 5867400"/>
              <a:gd name="connsiteY75" fmla="*/ 2362813 h 4038600"/>
              <a:gd name="connsiteX76" fmla="*/ 0 w 5867400"/>
              <a:gd name="connsiteY76" fmla="*/ 2161920 h 4038600"/>
              <a:gd name="connsiteX77" fmla="*/ 0 w 5867400"/>
              <a:gd name="connsiteY77" fmla="*/ 1945582 h 4038600"/>
              <a:gd name="connsiteX78" fmla="*/ 0 w 5867400"/>
              <a:gd name="connsiteY78" fmla="*/ 1713226 h 4038600"/>
              <a:gd name="connsiteX79" fmla="*/ 0 w 5867400"/>
              <a:gd name="connsiteY79" fmla="*/ 1464279 h 4038600"/>
              <a:gd name="connsiteX80" fmla="*/ 0 w 5867400"/>
              <a:gd name="connsiteY80" fmla="*/ 1198171 h 4038600"/>
              <a:gd name="connsiteX81" fmla="*/ 0 w 5867400"/>
              <a:gd name="connsiteY81" fmla="*/ 914328 h 4038600"/>
              <a:gd name="connsiteX82" fmla="*/ 914301 w 5867400"/>
              <a:gd name="connsiteY82" fmla="*/ 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867400" h="4038600">
                <a:moveTo>
                  <a:pt x="914301" y="0"/>
                </a:moveTo>
                <a:lnTo>
                  <a:pt x="5867400" y="0"/>
                </a:lnTo>
                <a:lnTo>
                  <a:pt x="5867400" y="986"/>
                </a:lnTo>
                <a:lnTo>
                  <a:pt x="5867400" y="7888"/>
                </a:lnTo>
                <a:lnTo>
                  <a:pt x="5867400" y="26622"/>
                </a:lnTo>
                <a:lnTo>
                  <a:pt x="5867400" y="63103"/>
                </a:lnTo>
                <a:lnTo>
                  <a:pt x="5867400" y="123248"/>
                </a:lnTo>
                <a:lnTo>
                  <a:pt x="5867400" y="164044"/>
                </a:lnTo>
                <a:lnTo>
                  <a:pt x="5867400" y="212973"/>
                </a:lnTo>
                <a:lnTo>
                  <a:pt x="5867400" y="270777"/>
                </a:lnTo>
                <a:lnTo>
                  <a:pt x="5867400" y="338193"/>
                </a:lnTo>
                <a:lnTo>
                  <a:pt x="5867400" y="415963"/>
                </a:lnTo>
                <a:lnTo>
                  <a:pt x="5867400" y="504825"/>
                </a:lnTo>
                <a:lnTo>
                  <a:pt x="5867400" y="605519"/>
                </a:lnTo>
                <a:lnTo>
                  <a:pt x="5867400" y="718784"/>
                </a:lnTo>
                <a:lnTo>
                  <a:pt x="5867400" y="845360"/>
                </a:lnTo>
                <a:lnTo>
                  <a:pt x="5867400" y="985986"/>
                </a:lnTo>
                <a:lnTo>
                  <a:pt x="5867400" y="1141403"/>
                </a:lnTo>
                <a:lnTo>
                  <a:pt x="5867400" y="1312348"/>
                </a:lnTo>
                <a:lnTo>
                  <a:pt x="5867400" y="1499562"/>
                </a:lnTo>
                <a:lnTo>
                  <a:pt x="5867400" y="1703785"/>
                </a:lnTo>
                <a:lnTo>
                  <a:pt x="5867400" y="1925755"/>
                </a:lnTo>
                <a:lnTo>
                  <a:pt x="5867400" y="2166212"/>
                </a:lnTo>
                <a:lnTo>
                  <a:pt x="5867400" y="2425896"/>
                </a:lnTo>
                <a:lnTo>
                  <a:pt x="5867400" y="2705547"/>
                </a:lnTo>
                <a:lnTo>
                  <a:pt x="5867400" y="3005903"/>
                </a:lnTo>
                <a:lnTo>
                  <a:pt x="5867400" y="3327704"/>
                </a:lnTo>
                <a:lnTo>
                  <a:pt x="5867400" y="3671690"/>
                </a:lnTo>
                <a:lnTo>
                  <a:pt x="5867400" y="4038600"/>
                </a:lnTo>
                <a:lnTo>
                  <a:pt x="5865968" y="4038600"/>
                </a:lnTo>
                <a:lnTo>
                  <a:pt x="5855940" y="4038600"/>
                </a:lnTo>
                <a:lnTo>
                  <a:pt x="5828723" y="4038600"/>
                </a:lnTo>
                <a:lnTo>
                  <a:pt x="5775722" y="4038600"/>
                </a:lnTo>
                <a:lnTo>
                  <a:pt x="5688341" y="4038600"/>
                </a:lnTo>
                <a:lnTo>
                  <a:pt x="5629073" y="4038600"/>
                </a:lnTo>
                <a:lnTo>
                  <a:pt x="5557986" y="4038600"/>
                </a:lnTo>
                <a:lnTo>
                  <a:pt x="5474008" y="4038600"/>
                </a:lnTo>
                <a:lnTo>
                  <a:pt x="5376063" y="4038600"/>
                </a:lnTo>
                <a:lnTo>
                  <a:pt x="5263076" y="4038600"/>
                </a:lnTo>
                <a:lnTo>
                  <a:pt x="5133975" y="4038600"/>
                </a:lnTo>
                <a:lnTo>
                  <a:pt x="4987684" y="4038600"/>
                </a:lnTo>
                <a:lnTo>
                  <a:pt x="4823129" y="4038600"/>
                </a:lnTo>
                <a:lnTo>
                  <a:pt x="4639235" y="4038600"/>
                </a:lnTo>
                <a:lnTo>
                  <a:pt x="4434929" y="4038600"/>
                </a:lnTo>
                <a:lnTo>
                  <a:pt x="4209136" y="4038600"/>
                </a:lnTo>
                <a:lnTo>
                  <a:pt x="3960781" y="4038600"/>
                </a:lnTo>
                <a:lnTo>
                  <a:pt x="3688791" y="4038600"/>
                </a:lnTo>
                <a:lnTo>
                  <a:pt x="3392091" y="4038600"/>
                </a:lnTo>
                <a:lnTo>
                  <a:pt x="3069606" y="4038600"/>
                </a:lnTo>
                <a:lnTo>
                  <a:pt x="2720262" y="4038600"/>
                </a:lnTo>
                <a:lnTo>
                  <a:pt x="2342985" y="4038600"/>
                </a:lnTo>
                <a:lnTo>
                  <a:pt x="1936701" y="4038600"/>
                </a:lnTo>
                <a:lnTo>
                  <a:pt x="1500334" y="4038600"/>
                </a:lnTo>
                <a:lnTo>
                  <a:pt x="1032812" y="4038600"/>
                </a:lnTo>
                <a:lnTo>
                  <a:pt x="533058" y="4038600"/>
                </a:lnTo>
                <a:lnTo>
                  <a:pt x="0" y="4038600"/>
                </a:lnTo>
                <a:lnTo>
                  <a:pt x="0" y="4037837"/>
                </a:lnTo>
                <a:lnTo>
                  <a:pt x="0" y="4032498"/>
                </a:lnTo>
                <a:lnTo>
                  <a:pt x="0" y="4018006"/>
                </a:lnTo>
                <a:lnTo>
                  <a:pt x="0" y="3989783"/>
                </a:lnTo>
                <a:lnTo>
                  <a:pt x="0" y="3943255"/>
                </a:lnTo>
                <a:lnTo>
                  <a:pt x="0" y="3873844"/>
                </a:lnTo>
                <a:lnTo>
                  <a:pt x="0" y="3829127"/>
                </a:lnTo>
                <a:lnTo>
                  <a:pt x="0" y="3776973"/>
                </a:lnTo>
                <a:lnTo>
                  <a:pt x="0" y="3716810"/>
                </a:lnTo>
                <a:lnTo>
                  <a:pt x="0" y="3648066"/>
                </a:lnTo>
                <a:lnTo>
                  <a:pt x="0" y="3570169"/>
                </a:lnTo>
                <a:lnTo>
                  <a:pt x="0" y="3482547"/>
                </a:lnTo>
                <a:lnTo>
                  <a:pt x="0" y="3384627"/>
                </a:lnTo>
                <a:lnTo>
                  <a:pt x="0" y="3275839"/>
                </a:lnTo>
                <a:lnTo>
                  <a:pt x="0" y="3155608"/>
                </a:lnTo>
                <a:lnTo>
                  <a:pt x="0" y="3023364"/>
                </a:lnTo>
                <a:lnTo>
                  <a:pt x="0" y="2878535"/>
                </a:lnTo>
                <a:lnTo>
                  <a:pt x="0" y="2720548"/>
                </a:lnTo>
                <a:lnTo>
                  <a:pt x="0" y="2548831"/>
                </a:lnTo>
                <a:lnTo>
                  <a:pt x="0" y="2362813"/>
                </a:lnTo>
                <a:lnTo>
                  <a:pt x="0" y="2161920"/>
                </a:lnTo>
                <a:lnTo>
                  <a:pt x="0" y="1945582"/>
                </a:lnTo>
                <a:lnTo>
                  <a:pt x="0" y="1713226"/>
                </a:lnTo>
                <a:lnTo>
                  <a:pt x="0" y="1464279"/>
                </a:lnTo>
                <a:lnTo>
                  <a:pt x="0" y="1198171"/>
                </a:lnTo>
                <a:lnTo>
                  <a:pt x="0" y="914328"/>
                </a:lnTo>
                <a:cubicBezTo>
                  <a:pt x="0" y="409225"/>
                  <a:pt x="409531" y="0"/>
                  <a:pt x="914301" y="0"/>
                </a:cubicBez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E43B924A-0B22-46F6-881C-9F405368D26F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4000"/>
          </a:xfrm>
          <a:custGeom>
            <a:avLst/>
            <a:gdLst>
              <a:gd name="connsiteX0" fmla="*/ 0 w 11734800"/>
              <a:gd name="connsiteY0" fmla="*/ 0 h 6172200"/>
              <a:gd name="connsiteX1" fmla="*/ 10820499 w 11734800"/>
              <a:gd name="connsiteY1" fmla="*/ 0 h 6172200"/>
              <a:gd name="connsiteX2" fmla="*/ 11734800 w 11734800"/>
              <a:gd name="connsiteY2" fmla="*/ 914306 h 6172200"/>
              <a:gd name="connsiteX3" fmla="*/ 11734800 w 11734800"/>
              <a:gd name="connsiteY3" fmla="*/ 2014889 h 6172200"/>
              <a:gd name="connsiteX4" fmla="*/ 11734800 w 11734800"/>
              <a:gd name="connsiteY4" fmla="*/ 2133600 h 6172200"/>
              <a:gd name="connsiteX5" fmla="*/ 6781701 w 11734800"/>
              <a:gd name="connsiteY5" fmla="*/ 2133600 h 6172200"/>
              <a:gd name="connsiteX6" fmla="*/ 5867400 w 11734800"/>
              <a:gd name="connsiteY6" fmla="*/ 3047928 h 6172200"/>
              <a:gd name="connsiteX7" fmla="*/ 5867400 w 11734800"/>
              <a:gd name="connsiteY7" fmla="*/ 6172200 h 6172200"/>
              <a:gd name="connsiteX8" fmla="*/ 5440524 w 11734800"/>
              <a:gd name="connsiteY8" fmla="*/ 6172200 h 6172200"/>
              <a:gd name="connsiteX9" fmla="*/ 0 w 11734800"/>
              <a:gd name="connsiteY9" fmla="*/ 6172200 h 6172200"/>
              <a:gd name="connsiteX10" fmla="*/ 0 w 11734800"/>
              <a:gd name="connsiteY10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4800" h="6172200">
                <a:moveTo>
                  <a:pt x="0" y="0"/>
                </a:moveTo>
                <a:lnTo>
                  <a:pt x="10820499" y="0"/>
                </a:lnTo>
                <a:cubicBezTo>
                  <a:pt x="11325269" y="0"/>
                  <a:pt x="11734800" y="409533"/>
                  <a:pt x="11734800" y="914306"/>
                </a:cubicBezTo>
                <a:cubicBezTo>
                  <a:pt x="11734800" y="914306"/>
                  <a:pt x="11734800" y="914306"/>
                  <a:pt x="11734800" y="2014889"/>
                </a:cubicBezTo>
                <a:lnTo>
                  <a:pt x="11734800" y="2133600"/>
                </a:lnTo>
                <a:lnTo>
                  <a:pt x="6781701" y="2133600"/>
                </a:lnTo>
                <a:cubicBezTo>
                  <a:pt x="6276931" y="2133600"/>
                  <a:pt x="5867400" y="2542825"/>
                  <a:pt x="5867400" y="3047928"/>
                </a:cubicBezTo>
                <a:cubicBezTo>
                  <a:pt x="5867400" y="6172200"/>
                  <a:pt x="5867400" y="6172200"/>
                  <a:pt x="5867400" y="6172200"/>
                </a:cubicBezTo>
                <a:lnTo>
                  <a:pt x="5440524" y="6172200"/>
                </a:lnTo>
                <a:cubicBezTo>
                  <a:pt x="3987999" y="6172200"/>
                  <a:pt x="2200275" y="6172200"/>
                  <a:pt x="0" y="6172200"/>
                </a:cubicBezTo>
                <a:cubicBezTo>
                  <a:pt x="0" y="6172200"/>
                  <a:pt x="0" y="6172200"/>
                  <a:pt x="0" y="0"/>
                </a:cubicBezTo>
                <a:close/>
              </a:path>
            </a:pathLst>
          </a:custGeom>
          <a:solidFill>
            <a:srgbClr val="DCE3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nl-NL" sz="1800" dirty="0"/>
          </a:p>
        </p:txBody>
      </p:sp>
      <p:sp>
        <p:nvSpPr>
          <p:cNvPr id="17" name="02_***Title 3 (JU-Free)">
            <a:extLst>
              <a:ext uri="{FF2B5EF4-FFF2-40B4-BE49-F238E27FC236}">
                <a16:creationId xmlns:a16="http://schemas.microsoft.com/office/drawing/2014/main" id="{7AC6B2DF-9FE8-13CD-615E-E45B3F15DE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03400" y="1409701"/>
            <a:ext cx="4152900" cy="9017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[Inhoud]</a:t>
            </a:r>
          </a:p>
        </p:txBody>
      </p:sp>
      <p:sp>
        <p:nvSpPr>
          <p:cNvPr id="4" name="03_Table of contents 4[PHJU] (JU-Free)">
            <a:extLst>
              <a:ext uri="{FF2B5EF4-FFF2-40B4-BE49-F238E27FC236}">
                <a16:creationId xmlns:a16="http://schemas.microsoft.com/office/drawing/2014/main" id="{CAE88CF4-7346-45BA-AB9A-3F8C5D9E0411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1803400" y="2273300"/>
            <a:ext cx="4152900" cy="4013200"/>
          </a:xfrm>
        </p:spPr>
        <p:txBody>
          <a:bodyPr/>
          <a:lstStyle>
            <a:lvl1pPr marL="324000" indent="-324000">
              <a:spcBef>
                <a:spcPts val="1900"/>
              </a:spcBef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2pPr>
            <a:lvl3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3pPr>
            <a:lvl4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4pPr>
            <a:lvl5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5pPr>
            <a:lvl6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6pPr>
            <a:lvl7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7pPr>
            <a:lvl8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8pPr>
            <a:lvl9pPr marL="324000" marR="0" indent="-324000" algn="l" fontAlgn="auto">
              <a:lnSpc>
                <a:spcPct val="105000"/>
              </a:lnSpc>
              <a:spcBef>
                <a:spcPts val="1900"/>
              </a:spcBef>
              <a:spcAft>
                <a:spcPts val="0"/>
              </a:spcAft>
              <a:buFont typeface="+mj-lt"/>
              <a:buAutoNum type="arabicPeriod"/>
              <a:defRPr kumimoji="0" sz="1700" b="0" i="0" u="none" baseline="0">
                <a:solidFill>
                  <a:schemeClr val="tx1">
                    <a:lumMod val="100000"/>
                  </a:schemeClr>
                </a:solidFill>
                <a:latin typeface="RijksSansTT" panose="020B0504010101010104" pitchFamily="34" charset="0"/>
              </a:defRPr>
            </a:lvl9pPr>
          </a:lstStyle>
          <a:p>
            <a:pPr lvl="0"/>
            <a:r>
              <a:rPr lang="nl-NL" dirty="0"/>
              <a:t>[Item inhoudsopgave]</a:t>
            </a:r>
          </a:p>
          <a:p>
            <a:pPr lvl="0"/>
            <a:r>
              <a:rPr lang="nl-NL" dirty="0"/>
              <a:t>JU-LEVEL1=Item</a:t>
            </a:r>
          </a:p>
        </p:txBody>
      </p:sp>
      <p:sp>
        <p:nvSpPr>
          <p:cNvPr id="16" name="Rijkswaterstaat footer 5">
            <a:extLst>
              <a:ext uri="{FF2B5EF4-FFF2-40B4-BE49-F238E27FC236}">
                <a16:creationId xmlns:a16="http://schemas.microsoft.com/office/drawing/2014/main" id="{ED271A05-D28D-4424-8664-51E152F5B69B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14" name="04_Footer Placeholder 6 (JU-Free)">
            <a:extLst>
              <a:ext uri="{FF2B5EF4-FFF2-40B4-BE49-F238E27FC236}">
                <a16:creationId xmlns:a16="http://schemas.microsoft.com/office/drawing/2014/main" id="{1DD003A6-B4E3-49F3-8E99-C46FAC3AF1D8}"/>
              </a:ext>
            </a:extLst>
          </p:cNvPr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15" name="05_Slide Number Placeholder 7 (JU-Free)">
            <a:extLst>
              <a:ext uri="{FF2B5EF4-FFF2-40B4-BE49-F238E27FC236}">
                <a16:creationId xmlns:a16="http://schemas.microsoft.com/office/drawing/2014/main" id="{BCED2F4E-5CB6-4F22-B975-3830C2A15F19}"/>
              </a:ext>
            </a:extLst>
          </p:cNvPr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83738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[Hoofdstuk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1">
            <a:extLst>
              <a:ext uri="{FF2B5EF4-FFF2-40B4-BE49-F238E27FC236}">
                <a16:creationId xmlns:a16="http://schemas.microsoft.com/office/drawing/2014/main" id="{8BA597ED-C2B6-4115-B986-70E7067ECABE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2200"/>
          </a:xfrm>
          <a:custGeom>
            <a:avLst/>
            <a:gdLst>
              <a:gd name="T0" fmla="*/ 0 w 36964"/>
              <a:gd name="T1" fmla="*/ 0 h 19442"/>
              <a:gd name="T2" fmla="*/ 0 w 36964"/>
              <a:gd name="T3" fmla="*/ 19442 h 19442"/>
              <a:gd name="T4" fmla="*/ 36964 w 36964"/>
              <a:gd name="T5" fmla="*/ 19442 h 19442"/>
              <a:gd name="T6" fmla="*/ 36964 w 36964"/>
              <a:gd name="T7" fmla="*/ 2880 h 19442"/>
              <a:gd name="T8" fmla="*/ 34084 w 36964"/>
              <a:gd name="T9" fmla="*/ 0 h 19442"/>
              <a:gd name="T10" fmla="*/ 0 w 36964"/>
              <a:gd name="T11" fmla="*/ 0 h 19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964" h="19442">
                <a:moveTo>
                  <a:pt x="0" y="0"/>
                </a:moveTo>
                <a:cubicBezTo>
                  <a:pt x="0" y="19442"/>
                  <a:pt x="0" y="19442"/>
                  <a:pt x="0" y="19442"/>
                </a:cubicBezTo>
                <a:cubicBezTo>
                  <a:pt x="36964" y="19442"/>
                  <a:pt x="36964" y="19442"/>
                  <a:pt x="36964" y="19442"/>
                </a:cubicBezTo>
                <a:cubicBezTo>
                  <a:pt x="36964" y="2880"/>
                  <a:pt x="36964" y="2880"/>
                  <a:pt x="36964" y="2880"/>
                </a:cubicBezTo>
                <a:cubicBezTo>
                  <a:pt x="36964" y="1290"/>
                  <a:pt x="35674" y="0"/>
                  <a:pt x="3408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sp>
        <p:nvSpPr>
          <p:cNvPr id="13" name="01_***Title 2 (JU-Free)">
            <a:extLst>
              <a:ext uri="{FF2B5EF4-FFF2-40B4-BE49-F238E27FC236}">
                <a16:creationId xmlns:a16="http://schemas.microsoft.com/office/drawing/2014/main" id="{2FD62A5F-DB6C-F6C9-84F6-9425500401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8680" y="4196882"/>
            <a:ext cx="10820400" cy="1574800"/>
          </a:xfrm>
        </p:spPr>
        <p:txBody>
          <a:bodyPr/>
          <a:lstStyle>
            <a:lvl1pPr>
              <a:defRPr kumimoji="0" sz="48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0" name="Rijkswaterstaat footer 3">
            <a:extLst>
              <a:ext uri="{FF2B5EF4-FFF2-40B4-BE49-F238E27FC236}">
                <a16:creationId xmlns:a16="http://schemas.microsoft.com/office/drawing/2014/main" id="{10F499CA-6801-4211-9C68-58658422F98B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7" name="02_Footer Placeholder 4 (JU-Free)">
            <a:extLst>
              <a:ext uri="{FF2B5EF4-FFF2-40B4-BE49-F238E27FC236}">
                <a16:creationId xmlns:a16="http://schemas.microsoft.com/office/drawing/2014/main" id="{C859CCB8-4308-4C49-8ED4-6385AF62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8" name="03_Slide Number Placeholder 5 (JU-Free)">
            <a:extLst>
              <a:ext uri="{FF2B5EF4-FFF2-40B4-BE49-F238E27FC236}">
                <a16:creationId xmlns:a16="http://schemas.microsoft.com/office/drawing/2014/main" id="{91771D40-84A7-441B-A59E-4FC5F2CA5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734947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objec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01_Content Placeholder 1[PHJU] (JU-Free)"/>
          <p:cNvSpPr>
            <a:spLocks noGrp="1"/>
          </p:cNvSpPr>
          <p:nvPr>
            <p:ph idx="1" hasCustomPrompt="1"/>
          </p:nvPr>
        </p:nvSpPr>
        <p:spPr>
          <a:xfrm>
            <a:off x="685800" y="1752600"/>
            <a:ext cx="10820400" cy="40132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</p:txBody>
      </p:sp>
      <p:sp>
        <p:nvSpPr>
          <p:cNvPr id="3" name="02_Footer Placeholder 2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3_Slide Number Placeholder 3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" name="04_Title 4 (JU-Free)">
            <a:extLst>
              <a:ext uri="{FF2B5EF4-FFF2-40B4-BE49-F238E27FC236}">
                <a16:creationId xmlns:a16="http://schemas.microsoft.com/office/drawing/2014/main" id="{2BD88616-DD17-4312-BB6F-9A39C0B443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</p:spTree>
    <p:extLst>
      <p:ext uri="{BB962C8B-B14F-4D97-AF65-F5344CB8AC3E}">
        <p14:creationId xmlns:p14="http://schemas.microsoft.com/office/powerpoint/2010/main" val="2486010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(L), tabel en grafiek (R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_***Titel 1 (JU-Free)">
            <a:extLst>
              <a:ext uri="{FF2B5EF4-FFF2-40B4-BE49-F238E27FC236}">
                <a16:creationId xmlns:a16="http://schemas.microsoft.com/office/drawing/2014/main" id="{CF32E2D9-FB76-46D5-8763-A054D92DAB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73101"/>
            <a:ext cx="5041900" cy="9017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8" name="02_***Tijdelijke aanduiding for tekst 2[PHJU] (JU-Free)">
            <a:extLst>
              <a:ext uri="{FF2B5EF4-FFF2-40B4-BE49-F238E27FC236}">
                <a16:creationId xmlns:a16="http://schemas.microsoft.com/office/drawing/2014/main" id="{AFE30B5B-BFEA-4A65-AF56-2457BF6706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752601"/>
            <a:ext cx="5041900" cy="4394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[Tekst]</a:t>
            </a:r>
          </a:p>
        </p:txBody>
      </p:sp>
      <p:sp>
        <p:nvSpPr>
          <p:cNvPr id="12" name="03_Table Placeholder 3[PHJU] (JU-Free)">
            <a:extLst>
              <a:ext uri="{FF2B5EF4-FFF2-40B4-BE49-F238E27FC236}">
                <a16:creationId xmlns:a16="http://schemas.microsoft.com/office/drawing/2014/main" id="{39DA0F84-A7F7-467D-92E3-677263493481}"/>
              </a:ext>
            </a:extLst>
          </p:cNvPr>
          <p:cNvSpPr>
            <a:spLocks noGrp="1"/>
          </p:cNvSpPr>
          <p:nvPr>
            <p:ph type="tbl" sz="quarter" idx="15" hasCustomPrompt="1"/>
          </p:nvPr>
        </p:nvSpPr>
        <p:spPr>
          <a:xfrm>
            <a:off x="6325648" y="1827906"/>
            <a:ext cx="5270500" cy="1219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[Tabel]</a:t>
            </a:r>
          </a:p>
        </p:txBody>
      </p:sp>
      <p:sp>
        <p:nvSpPr>
          <p:cNvPr id="10" name="04_Chart Placeholder 4[PHJU] (JU-Free)">
            <a:extLst>
              <a:ext uri="{FF2B5EF4-FFF2-40B4-BE49-F238E27FC236}">
                <a16:creationId xmlns:a16="http://schemas.microsoft.com/office/drawing/2014/main" id="{D2041002-D371-4F58-AA43-A197918BCE63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6325648" y="3380508"/>
            <a:ext cx="5270500" cy="273999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[Grafiek]</a:t>
            </a:r>
          </a:p>
        </p:txBody>
      </p:sp>
      <p:sp>
        <p:nvSpPr>
          <p:cNvPr id="3" name="05_Footer Placeholder 5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6_Slide Number Placeholder 6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458520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(L), afbeelding (R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01_Frame 1[PHJU] (JU-Free)">
            <a:extLst>
              <a:ext uri="{FF2B5EF4-FFF2-40B4-BE49-F238E27FC236}">
                <a16:creationId xmlns:a16="http://schemas.microsoft.com/office/drawing/2014/main" id="{341C70D5-1076-4D3F-A1F6-0C85BF88AC5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28600"/>
            <a:ext cx="5867400" cy="6172200"/>
          </a:xfrm>
          <a:custGeom>
            <a:avLst/>
            <a:gdLst>
              <a:gd name="connsiteX0" fmla="*/ 0 w 5867400"/>
              <a:gd name="connsiteY0" fmla="*/ 0 h 6172200"/>
              <a:gd name="connsiteX1" fmla="*/ 4953099 w 5867400"/>
              <a:gd name="connsiteY1" fmla="*/ 0 h 6172200"/>
              <a:gd name="connsiteX2" fmla="*/ 5867400 w 5867400"/>
              <a:gd name="connsiteY2" fmla="*/ 914306 h 6172200"/>
              <a:gd name="connsiteX3" fmla="*/ 5867400 w 5867400"/>
              <a:gd name="connsiteY3" fmla="*/ 915590 h 6172200"/>
              <a:gd name="connsiteX4" fmla="*/ 5867400 w 5867400"/>
              <a:gd name="connsiteY4" fmla="*/ 924575 h 6172200"/>
              <a:gd name="connsiteX5" fmla="*/ 5867400 w 5867400"/>
              <a:gd name="connsiteY5" fmla="*/ 948965 h 6172200"/>
              <a:gd name="connsiteX6" fmla="*/ 5867400 w 5867400"/>
              <a:gd name="connsiteY6" fmla="*/ 996461 h 6172200"/>
              <a:gd name="connsiteX7" fmla="*/ 5867400 w 5867400"/>
              <a:gd name="connsiteY7" fmla="*/ 1031280 h 6172200"/>
              <a:gd name="connsiteX8" fmla="*/ 5867400 w 5867400"/>
              <a:gd name="connsiteY8" fmla="*/ 1074764 h 6172200"/>
              <a:gd name="connsiteX9" fmla="*/ 5867400 w 5867400"/>
              <a:gd name="connsiteY9" fmla="*/ 1127876 h 6172200"/>
              <a:gd name="connsiteX10" fmla="*/ 5867400 w 5867400"/>
              <a:gd name="connsiteY10" fmla="*/ 1191578 h 6172200"/>
              <a:gd name="connsiteX11" fmla="*/ 5867400 w 5867400"/>
              <a:gd name="connsiteY11" fmla="*/ 1266833 h 6172200"/>
              <a:gd name="connsiteX12" fmla="*/ 5867400 w 5867400"/>
              <a:gd name="connsiteY12" fmla="*/ 1354603 h 6172200"/>
              <a:gd name="connsiteX13" fmla="*/ 5867400 w 5867400"/>
              <a:gd name="connsiteY13" fmla="*/ 1455852 h 6172200"/>
              <a:gd name="connsiteX14" fmla="*/ 5867400 w 5867400"/>
              <a:gd name="connsiteY14" fmla="*/ 1571543 h 6172200"/>
              <a:gd name="connsiteX15" fmla="*/ 5867400 w 5867400"/>
              <a:gd name="connsiteY15" fmla="*/ 1702637 h 6172200"/>
              <a:gd name="connsiteX16" fmla="*/ 5867400 w 5867400"/>
              <a:gd name="connsiteY16" fmla="*/ 1850098 h 6172200"/>
              <a:gd name="connsiteX17" fmla="*/ 5867400 w 5867400"/>
              <a:gd name="connsiteY17" fmla="*/ 2014889 h 6172200"/>
              <a:gd name="connsiteX18" fmla="*/ 5867400 w 5867400"/>
              <a:gd name="connsiteY18" fmla="*/ 2197972 h 6172200"/>
              <a:gd name="connsiteX19" fmla="*/ 5867400 w 5867400"/>
              <a:gd name="connsiteY19" fmla="*/ 2400310 h 6172200"/>
              <a:gd name="connsiteX20" fmla="*/ 5867400 w 5867400"/>
              <a:gd name="connsiteY20" fmla="*/ 2622865 h 6172200"/>
              <a:gd name="connsiteX21" fmla="*/ 5867400 w 5867400"/>
              <a:gd name="connsiteY21" fmla="*/ 2866601 h 6172200"/>
              <a:gd name="connsiteX22" fmla="*/ 5867400 w 5867400"/>
              <a:gd name="connsiteY22" fmla="*/ 3132480 h 6172200"/>
              <a:gd name="connsiteX23" fmla="*/ 5867400 w 5867400"/>
              <a:gd name="connsiteY23" fmla="*/ 3421465 h 6172200"/>
              <a:gd name="connsiteX24" fmla="*/ 5867400 w 5867400"/>
              <a:gd name="connsiteY24" fmla="*/ 3734519 h 6172200"/>
              <a:gd name="connsiteX25" fmla="*/ 5867400 w 5867400"/>
              <a:gd name="connsiteY25" fmla="*/ 4072605 h 6172200"/>
              <a:gd name="connsiteX26" fmla="*/ 5867400 w 5867400"/>
              <a:gd name="connsiteY26" fmla="*/ 4436684 h 6172200"/>
              <a:gd name="connsiteX27" fmla="*/ 5867400 w 5867400"/>
              <a:gd name="connsiteY27" fmla="*/ 4827721 h 6172200"/>
              <a:gd name="connsiteX28" fmla="*/ 5867400 w 5867400"/>
              <a:gd name="connsiteY28" fmla="*/ 5246677 h 6172200"/>
              <a:gd name="connsiteX29" fmla="*/ 5867400 w 5867400"/>
              <a:gd name="connsiteY29" fmla="*/ 5694516 h 6172200"/>
              <a:gd name="connsiteX30" fmla="*/ 5867400 w 5867400"/>
              <a:gd name="connsiteY30" fmla="*/ 6172200 h 6172200"/>
              <a:gd name="connsiteX31" fmla="*/ 5865968 w 5867400"/>
              <a:gd name="connsiteY31" fmla="*/ 6172200 h 6172200"/>
              <a:gd name="connsiteX32" fmla="*/ 5855940 w 5867400"/>
              <a:gd name="connsiteY32" fmla="*/ 6172200 h 6172200"/>
              <a:gd name="connsiteX33" fmla="*/ 5828723 w 5867400"/>
              <a:gd name="connsiteY33" fmla="*/ 6172200 h 6172200"/>
              <a:gd name="connsiteX34" fmla="*/ 5805983 w 5867400"/>
              <a:gd name="connsiteY34" fmla="*/ 6172200 h 6172200"/>
              <a:gd name="connsiteX35" fmla="*/ 5775722 w 5867400"/>
              <a:gd name="connsiteY35" fmla="*/ 6172200 h 6172200"/>
              <a:gd name="connsiteX36" fmla="*/ 5736866 w 5867400"/>
              <a:gd name="connsiteY36" fmla="*/ 6172200 h 6172200"/>
              <a:gd name="connsiteX37" fmla="*/ 5688341 w 5867400"/>
              <a:gd name="connsiteY37" fmla="*/ 6172200 h 6172200"/>
              <a:gd name="connsiteX38" fmla="*/ 5629073 w 5867400"/>
              <a:gd name="connsiteY38" fmla="*/ 6172200 h 6172200"/>
              <a:gd name="connsiteX39" fmla="*/ 5557986 w 5867400"/>
              <a:gd name="connsiteY39" fmla="*/ 6172200 h 6172200"/>
              <a:gd name="connsiteX40" fmla="*/ 5474008 w 5867400"/>
              <a:gd name="connsiteY40" fmla="*/ 6172200 h 6172200"/>
              <a:gd name="connsiteX41" fmla="*/ 5376063 w 5867400"/>
              <a:gd name="connsiteY41" fmla="*/ 6172200 h 6172200"/>
              <a:gd name="connsiteX42" fmla="*/ 5263076 w 5867400"/>
              <a:gd name="connsiteY42" fmla="*/ 6172200 h 6172200"/>
              <a:gd name="connsiteX43" fmla="*/ 5133975 w 5867400"/>
              <a:gd name="connsiteY43" fmla="*/ 6172200 h 6172200"/>
              <a:gd name="connsiteX44" fmla="*/ 4987684 w 5867400"/>
              <a:gd name="connsiteY44" fmla="*/ 6172200 h 6172200"/>
              <a:gd name="connsiteX45" fmla="*/ 4823129 w 5867400"/>
              <a:gd name="connsiteY45" fmla="*/ 6172200 h 6172200"/>
              <a:gd name="connsiteX46" fmla="*/ 4639235 w 5867400"/>
              <a:gd name="connsiteY46" fmla="*/ 6172200 h 6172200"/>
              <a:gd name="connsiteX47" fmla="*/ 4434929 w 5867400"/>
              <a:gd name="connsiteY47" fmla="*/ 6172200 h 6172200"/>
              <a:gd name="connsiteX48" fmla="*/ 4209136 w 5867400"/>
              <a:gd name="connsiteY48" fmla="*/ 6172200 h 6172200"/>
              <a:gd name="connsiteX49" fmla="*/ 3960781 w 5867400"/>
              <a:gd name="connsiteY49" fmla="*/ 6172200 h 6172200"/>
              <a:gd name="connsiteX50" fmla="*/ 3688791 w 5867400"/>
              <a:gd name="connsiteY50" fmla="*/ 6172200 h 6172200"/>
              <a:gd name="connsiteX51" fmla="*/ 3392091 w 5867400"/>
              <a:gd name="connsiteY51" fmla="*/ 6172200 h 6172200"/>
              <a:gd name="connsiteX52" fmla="*/ 3069606 w 5867400"/>
              <a:gd name="connsiteY52" fmla="*/ 6172200 h 6172200"/>
              <a:gd name="connsiteX53" fmla="*/ 2720262 w 5867400"/>
              <a:gd name="connsiteY53" fmla="*/ 6172200 h 6172200"/>
              <a:gd name="connsiteX54" fmla="*/ 2342985 w 5867400"/>
              <a:gd name="connsiteY54" fmla="*/ 6172200 h 6172200"/>
              <a:gd name="connsiteX55" fmla="*/ 2143536 w 5867400"/>
              <a:gd name="connsiteY55" fmla="*/ 6172200 h 6172200"/>
              <a:gd name="connsiteX56" fmla="*/ 1936701 w 5867400"/>
              <a:gd name="connsiteY56" fmla="*/ 6172200 h 6172200"/>
              <a:gd name="connsiteX57" fmla="*/ 1722345 w 5867400"/>
              <a:gd name="connsiteY57" fmla="*/ 6172200 h 6172200"/>
              <a:gd name="connsiteX58" fmla="*/ 1500334 w 5867400"/>
              <a:gd name="connsiteY58" fmla="*/ 6172200 h 6172200"/>
              <a:gd name="connsiteX59" fmla="*/ 1270535 w 5867400"/>
              <a:gd name="connsiteY59" fmla="*/ 6172200 h 6172200"/>
              <a:gd name="connsiteX60" fmla="*/ 1032812 w 5867400"/>
              <a:gd name="connsiteY60" fmla="*/ 6172200 h 6172200"/>
              <a:gd name="connsiteX61" fmla="*/ 787031 w 5867400"/>
              <a:gd name="connsiteY61" fmla="*/ 6172200 h 6172200"/>
              <a:gd name="connsiteX62" fmla="*/ 533058 w 5867400"/>
              <a:gd name="connsiteY62" fmla="*/ 6172200 h 6172200"/>
              <a:gd name="connsiteX63" fmla="*/ 270760 w 5867400"/>
              <a:gd name="connsiteY63" fmla="*/ 6172200 h 6172200"/>
              <a:gd name="connsiteX64" fmla="*/ 0 w 5867400"/>
              <a:gd name="connsiteY64" fmla="*/ 6172200 h 6172200"/>
              <a:gd name="connsiteX65" fmla="*/ 0 w 5867400"/>
              <a:gd name="connsiteY65" fmla="*/ 6170693 h 6172200"/>
              <a:gd name="connsiteX66" fmla="*/ 0 w 5867400"/>
              <a:gd name="connsiteY66" fmla="*/ 6160145 h 6172200"/>
              <a:gd name="connsiteX67" fmla="*/ 0 w 5867400"/>
              <a:gd name="connsiteY67" fmla="*/ 6131514 h 6172200"/>
              <a:gd name="connsiteX68" fmla="*/ 0 w 5867400"/>
              <a:gd name="connsiteY68" fmla="*/ 6107593 h 6172200"/>
              <a:gd name="connsiteX69" fmla="*/ 0 w 5867400"/>
              <a:gd name="connsiteY69" fmla="*/ 6075760 h 6172200"/>
              <a:gd name="connsiteX70" fmla="*/ 0 w 5867400"/>
              <a:gd name="connsiteY70" fmla="*/ 6034885 h 6172200"/>
              <a:gd name="connsiteX71" fmla="*/ 0 w 5867400"/>
              <a:gd name="connsiteY71" fmla="*/ 5983840 h 6172200"/>
              <a:gd name="connsiteX72" fmla="*/ 0 w 5867400"/>
              <a:gd name="connsiteY72" fmla="*/ 5921492 h 6172200"/>
              <a:gd name="connsiteX73" fmla="*/ 0 w 5867400"/>
              <a:gd name="connsiteY73" fmla="*/ 5846713 h 6172200"/>
              <a:gd name="connsiteX74" fmla="*/ 0 w 5867400"/>
              <a:gd name="connsiteY74" fmla="*/ 5758372 h 6172200"/>
              <a:gd name="connsiteX75" fmla="*/ 0 w 5867400"/>
              <a:gd name="connsiteY75" fmla="*/ 5655339 h 6172200"/>
              <a:gd name="connsiteX76" fmla="*/ 0 w 5867400"/>
              <a:gd name="connsiteY76" fmla="*/ 5536483 h 6172200"/>
              <a:gd name="connsiteX77" fmla="*/ 0 w 5867400"/>
              <a:gd name="connsiteY77" fmla="*/ 5400675 h 6172200"/>
              <a:gd name="connsiteX78" fmla="*/ 0 w 5867400"/>
              <a:gd name="connsiteY78" fmla="*/ 5246785 h 6172200"/>
              <a:gd name="connsiteX79" fmla="*/ 0 w 5867400"/>
              <a:gd name="connsiteY79" fmla="*/ 5073681 h 6172200"/>
              <a:gd name="connsiteX80" fmla="*/ 0 w 5867400"/>
              <a:gd name="connsiteY80" fmla="*/ 4880235 h 6172200"/>
              <a:gd name="connsiteX81" fmla="*/ 0 w 5867400"/>
              <a:gd name="connsiteY81" fmla="*/ 4665315 h 6172200"/>
              <a:gd name="connsiteX82" fmla="*/ 0 w 5867400"/>
              <a:gd name="connsiteY82" fmla="*/ 4427793 h 6172200"/>
              <a:gd name="connsiteX83" fmla="*/ 0 w 5867400"/>
              <a:gd name="connsiteY83" fmla="*/ 4166537 h 6172200"/>
              <a:gd name="connsiteX84" fmla="*/ 0 w 5867400"/>
              <a:gd name="connsiteY84" fmla="*/ 3880417 h 6172200"/>
              <a:gd name="connsiteX85" fmla="*/ 0 w 5867400"/>
              <a:gd name="connsiteY85" fmla="*/ 3568303 h 6172200"/>
              <a:gd name="connsiteX86" fmla="*/ 0 w 5867400"/>
              <a:gd name="connsiteY86" fmla="*/ 3229066 h 6172200"/>
              <a:gd name="connsiteX87" fmla="*/ 0 w 5867400"/>
              <a:gd name="connsiteY87" fmla="*/ 2861574 h 6172200"/>
              <a:gd name="connsiteX88" fmla="*/ 0 w 5867400"/>
              <a:gd name="connsiteY88" fmla="*/ 2464699 h 6172200"/>
              <a:gd name="connsiteX89" fmla="*/ 0 w 5867400"/>
              <a:gd name="connsiteY89" fmla="*/ 2254888 h 6172200"/>
              <a:gd name="connsiteX90" fmla="*/ 0 w 5867400"/>
              <a:gd name="connsiteY90" fmla="*/ 2037308 h 6172200"/>
              <a:gd name="connsiteX91" fmla="*/ 0 w 5867400"/>
              <a:gd name="connsiteY91" fmla="*/ 1811817 h 6172200"/>
              <a:gd name="connsiteX92" fmla="*/ 0 w 5867400"/>
              <a:gd name="connsiteY92" fmla="*/ 1578274 h 6172200"/>
              <a:gd name="connsiteX93" fmla="*/ 0 w 5867400"/>
              <a:gd name="connsiteY93" fmla="*/ 1336536 h 6172200"/>
              <a:gd name="connsiteX94" fmla="*/ 0 w 5867400"/>
              <a:gd name="connsiteY94" fmla="*/ 1086464 h 6172200"/>
              <a:gd name="connsiteX95" fmla="*/ 0 w 5867400"/>
              <a:gd name="connsiteY95" fmla="*/ 827916 h 6172200"/>
              <a:gd name="connsiteX96" fmla="*/ 0 w 5867400"/>
              <a:gd name="connsiteY96" fmla="*/ 560750 h 6172200"/>
              <a:gd name="connsiteX97" fmla="*/ 0 w 5867400"/>
              <a:gd name="connsiteY97" fmla="*/ 284825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5867400" h="6172200">
                <a:moveTo>
                  <a:pt x="0" y="0"/>
                </a:moveTo>
                <a:lnTo>
                  <a:pt x="4953099" y="0"/>
                </a:lnTo>
                <a:cubicBezTo>
                  <a:pt x="5457870" y="0"/>
                  <a:pt x="5867400" y="409533"/>
                  <a:pt x="5867400" y="914306"/>
                </a:cubicBezTo>
                <a:lnTo>
                  <a:pt x="5867400" y="915590"/>
                </a:lnTo>
                <a:lnTo>
                  <a:pt x="5867400" y="924575"/>
                </a:lnTo>
                <a:lnTo>
                  <a:pt x="5867400" y="948965"/>
                </a:lnTo>
                <a:lnTo>
                  <a:pt x="5867400" y="996461"/>
                </a:lnTo>
                <a:lnTo>
                  <a:pt x="5867400" y="1031280"/>
                </a:lnTo>
                <a:lnTo>
                  <a:pt x="5867400" y="1074764"/>
                </a:lnTo>
                <a:lnTo>
                  <a:pt x="5867400" y="1127876"/>
                </a:lnTo>
                <a:lnTo>
                  <a:pt x="5867400" y="1191578"/>
                </a:lnTo>
                <a:lnTo>
                  <a:pt x="5867400" y="1266833"/>
                </a:lnTo>
                <a:lnTo>
                  <a:pt x="5867400" y="1354603"/>
                </a:lnTo>
                <a:lnTo>
                  <a:pt x="5867400" y="1455852"/>
                </a:lnTo>
                <a:lnTo>
                  <a:pt x="5867400" y="1571543"/>
                </a:lnTo>
                <a:lnTo>
                  <a:pt x="5867400" y="1702637"/>
                </a:lnTo>
                <a:lnTo>
                  <a:pt x="5867400" y="1850098"/>
                </a:lnTo>
                <a:lnTo>
                  <a:pt x="5867400" y="2014889"/>
                </a:lnTo>
                <a:lnTo>
                  <a:pt x="5867400" y="2197972"/>
                </a:lnTo>
                <a:lnTo>
                  <a:pt x="5867400" y="2400310"/>
                </a:lnTo>
                <a:lnTo>
                  <a:pt x="5867400" y="2622865"/>
                </a:lnTo>
                <a:lnTo>
                  <a:pt x="5867400" y="2866601"/>
                </a:lnTo>
                <a:lnTo>
                  <a:pt x="5867400" y="3132480"/>
                </a:lnTo>
                <a:lnTo>
                  <a:pt x="5867400" y="3421465"/>
                </a:lnTo>
                <a:lnTo>
                  <a:pt x="5867400" y="3734519"/>
                </a:lnTo>
                <a:lnTo>
                  <a:pt x="5867400" y="4072605"/>
                </a:lnTo>
                <a:lnTo>
                  <a:pt x="5867400" y="4436684"/>
                </a:lnTo>
                <a:lnTo>
                  <a:pt x="5867400" y="4827721"/>
                </a:lnTo>
                <a:lnTo>
                  <a:pt x="5867400" y="5246677"/>
                </a:lnTo>
                <a:lnTo>
                  <a:pt x="5867400" y="5694516"/>
                </a:lnTo>
                <a:lnTo>
                  <a:pt x="5867400" y="6172200"/>
                </a:lnTo>
                <a:lnTo>
                  <a:pt x="5865968" y="6172200"/>
                </a:lnTo>
                <a:lnTo>
                  <a:pt x="5855940" y="6172200"/>
                </a:lnTo>
                <a:lnTo>
                  <a:pt x="5828723" y="6172200"/>
                </a:lnTo>
                <a:lnTo>
                  <a:pt x="5805983" y="6172200"/>
                </a:lnTo>
                <a:lnTo>
                  <a:pt x="5775722" y="6172200"/>
                </a:lnTo>
                <a:lnTo>
                  <a:pt x="5736866" y="6172200"/>
                </a:lnTo>
                <a:lnTo>
                  <a:pt x="5688341" y="6172200"/>
                </a:lnTo>
                <a:lnTo>
                  <a:pt x="5629073" y="6172200"/>
                </a:lnTo>
                <a:lnTo>
                  <a:pt x="5557986" y="6172200"/>
                </a:lnTo>
                <a:lnTo>
                  <a:pt x="5474008" y="6172200"/>
                </a:lnTo>
                <a:lnTo>
                  <a:pt x="5376063" y="6172200"/>
                </a:lnTo>
                <a:lnTo>
                  <a:pt x="5263076" y="6172200"/>
                </a:lnTo>
                <a:lnTo>
                  <a:pt x="5133975" y="6172200"/>
                </a:lnTo>
                <a:lnTo>
                  <a:pt x="4987684" y="6172200"/>
                </a:lnTo>
                <a:lnTo>
                  <a:pt x="4823129" y="6172200"/>
                </a:lnTo>
                <a:lnTo>
                  <a:pt x="4639235" y="6172200"/>
                </a:lnTo>
                <a:lnTo>
                  <a:pt x="4434929" y="6172200"/>
                </a:lnTo>
                <a:lnTo>
                  <a:pt x="4209136" y="6172200"/>
                </a:lnTo>
                <a:lnTo>
                  <a:pt x="3960781" y="6172200"/>
                </a:lnTo>
                <a:lnTo>
                  <a:pt x="3688791" y="6172200"/>
                </a:lnTo>
                <a:lnTo>
                  <a:pt x="3392091" y="6172200"/>
                </a:lnTo>
                <a:lnTo>
                  <a:pt x="3069606" y="6172200"/>
                </a:lnTo>
                <a:lnTo>
                  <a:pt x="2720262" y="6172200"/>
                </a:lnTo>
                <a:lnTo>
                  <a:pt x="2342985" y="6172200"/>
                </a:lnTo>
                <a:lnTo>
                  <a:pt x="2143536" y="6172200"/>
                </a:lnTo>
                <a:lnTo>
                  <a:pt x="1936701" y="6172200"/>
                </a:lnTo>
                <a:lnTo>
                  <a:pt x="1722345" y="6172200"/>
                </a:lnTo>
                <a:lnTo>
                  <a:pt x="1500334" y="6172200"/>
                </a:lnTo>
                <a:lnTo>
                  <a:pt x="1270535" y="6172200"/>
                </a:lnTo>
                <a:lnTo>
                  <a:pt x="1032812" y="6172200"/>
                </a:lnTo>
                <a:lnTo>
                  <a:pt x="787031" y="6172200"/>
                </a:lnTo>
                <a:lnTo>
                  <a:pt x="533058" y="6172200"/>
                </a:lnTo>
                <a:lnTo>
                  <a:pt x="270760" y="6172200"/>
                </a:lnTo>
                <a:lnTo>
                  <a:pt x="0" y="6172200"/>
                </a:lnTo>
                <a:lnTo>
                  <a:pt x="0" y="6170693"/>
                </a:lnTo>
                <a:lnTo>
                  <a:pt x="0" y="6160145"/>
                </a:lnTo>
                <a:lnTo>
                  <a:pt x="0" y="6131514"/>
                </a:lnTo>
                <a:lnTo>
                  <a:pt x="0" y="6107593"/>
                </a:lnTo>
                <a:lnTo>
                  <a:pt x="0" y="6075760"/>
                </a:lnTo>
                <a:lnTo>
                  <a:pt x="0" y="6034885"/>
                </a:lnTo>
                <a:lnTo>
                  <a:pt x="0" y="5983840"/>
                </a:lnTo>
                <a:lnTo>
                  <a:pt x="0" y="5921492"/>
                </a:lnTo>
                <a:lnTo>
                  <a:pt x="0" y="5846713"/>
                </a:lnTo>
                <a:lnTo>
                  <a:pt x="0" y="5758372"/>
                </a:lnTo>
                <a:lnTo>
                  <a:pt x="0" y="5655339"/>
                </a:lnTo>
                <a:lnTo>
                  <a:pt x="0" y="5536483"/>
                </a:lnTo>
                <a:lnTo>
                  <a:pt x="0" y="5400675"/>
                </a:lnTo>
                <a:lnTo>
                  <a:pt x="0" y="5246785"/>
                </a:lnTo>
                <a:lnTo>
                  <a:pt x="0" y="5073681"/>
                </a:lnTo>
                <a:lnTo>
                  <a:pt x="0" y="4880235"/>
                </a:lnTo>
                <a:lnTo>
                  <a:pt x="0" y="4665315"/>
                </a:lnTo>
                <a:lnTo>
                  <a:pt x="0" y="4427793"/>
                </a:lnTo>
                <a:lnTo>
                  <a:pt x="0" y="4166537"/>
                </a:lnTo>
                <a:lnTo>
                  <a:pt x="0" y="3880417"/>
                </a:lnTo>
                <a:lnTo>
                  <a:pt x="0" y="3568303"/>
                </a:lnTo>
                <a:lnTo>
                  <a:pt x="0" y="3229066"/>
                </a:lnTo>
                <a:lnTo>
                  <a:pt x="0" y="2861574"/>
                </a:lnTo>
                <a:lnTo>
                  <a:pt x="0" y="2464699"/>
                </a:lnTo>
                <a:lnTo>
                  <a:pt x="0" y="2254888"/>
                </a:lnTo>
                <a:lnTo>
                  <a:pt x="0" y="2037308"/>
                </a:lnTo>
                <a:lnTo>
                  <a:pt x="0" y="1811817"/>
                </a:lnTo>
                <a:lnTo>
                  <a:pt x="0" y="1578274"/>
                </a:lnTo>
                <a:lnTo>
                  <a:pt x="0" y="1336536"/>
                </a:lnTo>
                <a:lnTo>
                  <a:pt x="0" y="1086464"/>
                </a:lnTo>
                <a:lnTo>
                  <a:pt x="0" y="827916"/>
                </a:lnTo>
                <a:lnTo>
                  <a:pt x="0" y="560750"/>
                </a:lnTo>
                <a:lnTo>
                  <a:pt x="0" y="2848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2" name="02_***Titel 2 (JU-Free)">
            <a:extLst>
              <a:ext uri="{FF2B5EF4-FFF2-40B4-BE49-F238E27FC236}">
                <a16:creationId xmlns:a16="http://schemas.microsoft.com/office/drawing/2014/main" id="{10922033-955A-4B50-8E2E-3FD331D6768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73101"/>
            <a:ext cx="5041900" cy="9017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8" name="03_***Tijdelijke aanduiding for tekst 3[PHJU] (JU-Free)">
            <a:extLst>
              <a:ext uri="{FF2B5EF4-FFF2-40B4-BE49-F238E27FC236}">
                <a16:creationId xmlns:a16="http://schemas.microsoft.com/office/drawing/2014/main" id="{AFE30B5B-BFEA-4A65-AF56-2457BF6706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752601"/>
            <a:ext cx="5041900" cy="4394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[Tekst]</a:t>
            </a:r>
          </a:p>
        </p:txBody>
      </p:sp>
      <p:sp>
        <p:nvSpPr>
          <p:cNvPr id="9" name="Rijkswaterstaat footer 4">
            <a:extLst>
              <a:ext uri="{FF2B5EF4-FFF2-40B4-BE49-F238E27FC236}">
                <a16:creationId xmlns:a16="http://schemas.microsoft.com/office/drawing/2014/main" id="{F3F6B178-9C0A-49B7-88D0-7A70FCB4E52E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5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5_Slide Number Placeholder 6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222971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in kader (1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[PHJU] (JU-Free)">
            <a:extLst>
              <a:ext uri="{FF2B5EF4-FFF2-40B4-BE49-F238E27FC236}">
                <a16:creationId xmlns:a16="http://schemas.microsoft.com/office/drawing/2014/main" id="{66585EC5-4175-42E9-B2BD-E03D1ACEC43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34800" cy="6172200"/>
          </a:xfrm>
          <a:custGeom>
            <a:avLst/>
            <a:gdLst>
              <a:gd name="connsiteX0" fmla="*/ 3911600 w 11734800"/>
              <a:gd name="connsiteY0" fmla="*/ 0 h 6172200"/>
              <a:gd name="connsiteX1" fmla="*/ 10820400 w 11734800"/>
              <a:gd name="connsiteY1" fmla="*/ 0 h 6172200"/>
              <a:gd name="connsiteX2" fmla="*/ 11734800 w 11734800"/>
              <a:gd name="connsiteY2" fmla="*/ 914494 h 6172200"/>
              <a:gd name="connsiteX3" fmla="*/ 11734800 w 11734800"/>
              <a:gd name="connsiteY3" fmla="*/ 915778 h 6172200"/>
              <a:gd name="connsiteX4" fmla="*/ 11734800 w 11734800"/>
              <a:gd name="connsiteY4" fmla="*/ 924763 h 6172200"/>
              <a:gd name="connsiteX5" fmla="*/ 11734800 w 11734800"/>
              <a:gd name="connsiteY5" fmla="*/ 949152 h 6172200"/>
              <a:gd name="connsiteX6" fmla="*/ 11734800 w 11734800"/>
              <a:gd name="connsiteY6" fmla="*/ 969529 h 6172200"/>
              <a:gd name="connsiteX7" fmla="*/ 11734800 w 11734800"/>
              <a:gd name="connsiteY7" fmla="*/ 996646 h 6172200"/>
              <a:gd name="connsiteX8" fmla="*/ 11734800 w 11734800"/>
              <a:gd name="connsiteY8" fmla="*/ 1031464 h 6172200"/>
              <a:gd name="connsiteX9" fmla="*/ 11734800 w 11734800"/>
              <a:gd name="connsiteY9" fmla="*/ 1074947 h 6172200"/>
              <a:gd name="connsiteX10" fmla="*/ 11734800 w 11734800"/>
              <a:gd name="connsiteY10" fmla="*/ 1128056 h 6172200"/>
              <a:gd name="connsiteX11" fmla="*/ 11734800 w 11734800"/>
              <a:gd name="connsiteY11" fmla="*/ 1191756 h 6172200"/>
              <a:gd name="connsiteX12" fmla="*/ 11734800 w 11734800"/>
              <a:gd name="connsiteY12" fmla="*/ 1267008 h 6172200"/>
              <a:gd name="connsiteX13" fmla="*/ 11734800 w 11734800"/>
              <a:gd name="connsiteY13" fmla="*/ 1354776 h 6172200"/>
              <a:gd name="connsiteX14" fmla="*/ 11734800 w 11734800"/>
              <a:gd name="connsiteY14" fmla="*/ 1456021 h 6172200"/>
              <a:gd name="connsiteX15" fmla="*/ 11734800 w 11734800"/>
              <a:gd name="connsiteY15" fmla="*/ 1571707 h 6172200"/>
              <a:gd name="connsiteX16" fmla="*/ 11734800 w 11734800"/>
              <a:gd name="connsiteY16" fmla="*/ 1702797 h 6172200"/>
              <a:gd name="connsiteX17" fmla="*/ 11734800 w 11734800"/>
              <a:gd name="connsiteY17" fmla="*/ 1850253 h 6172200"/>
              <a:gd name="connsiteX18" fmla="*/ 11734800 w 11734800"/>
              <a:gd name="connsiteY18" fmla="*/ 2015037 h 6172200"/>
              <a:gd name="connsiteX19" fmla="*/ 11734800 w 11734800"/>
              <a:gd name="connsiteY19" fmla="*/ 2198114 h 6172200"/>
              <a:gd name="connsiteX20" fmla="*/ 11734800 w 11734800"/>
              <a:gd name="connsiteY20" fmla="*/ 2400444 h 6172200"/>
              <a:gd name="connsiteX21" fmla="*/ 11734800 w 11734800"/>
              <a:gd name="connsiteY21" fmla="*/ 2622992 h 6172200"/>
              <a:gd name="connsiteX22" fmla="*/ 11734800 w 11734800"/>
              <a:gd name="connsiteY22" fmla="*/ 2866719 h 6172200"/>
              <a:gd name="connsiteX23" fmla="*/ 11734800 w 11734800"/>
              <a:gd name="connsiteY23" fmla="*/ 3132589 h 6172200"/>
              <a:gd name="connsiteX24" fmla="*/ 11734800 w 11734800"/>
              <a:gd name="connsiteY24" fmla="*/ 3421564 h 6172200"/>
              <a:gd name="connsiteX25" fmla="*/ 11734800 w 11734800"/>
              <a:gd name="connsiteY25" fmla="*/ 3734606 h 6172200"/>
              <a:gd name="connsiteX26" fmla="*/ 11734800 w 11734800"/>
              <a:gd name="connsiteY26" fmla="*/ 4072680 h 6172200"/>
              <a:gd name="connsiteX27" fmla="*/ 11734800 w 11734800"/>
              <a:gd name="connsiteY27" fmla="*/ 4436746 h 6172200"/>
              <a:gd name="connsiteX28" fmla="*/ 11734800 w 11734800"/>
              <a:gd name="connsiteY28" fmla="*/ 4827769 h 6172200"/>
              <a:gd name="connsiteX29" fmla="*/ 11734800 w 11734800"/>
              <a:gd name="connsiteY29" fmla="*/ 5246710 h 6172200"/>
              <a:gd name="connsiteX30" fmla="*/ 11734800 w 11734800"/>
              <a:gd name="connsiteY30" fmla="*/ 5694533 h 6172200"/>
              <a:gd name="connsiteX31" fmla="*/ 11734800 w 11734800"/>
              <a:gd name="connsiteY31" fmla="*/ 5929576 h 6172200"/>
              <a:gd name="connsiteX32" fmla="*/ 11734800 w 11734800"/>
              <a:gd name="connsiteY32" fmla="*/ 6172200 h 6172200"/>
              <a:gd name="connsiteX33" fmla="*/ 11731935 w 11734800"/>
              <a:gd name="connsiteY33" fmla="*/ 6172200 h 6172200"/>
              <a:gd name="connsiteX34" fmla="*/ 11711881 w 11734800"/>
              <a:gd name="connsiteY34" fmla="*/ 6172200 h 6172200"/>
              <a:gd name="connsiteX35" fmla="*/ 11657447 w 11734800"/>
              <a:gd name="connsiteY35" fmla="*/ 6172200 h 6172200"/>
              <a:gd name="connsiteX36" fmla="*/ 11611966 w 11734800"/>
              <a:gd name="connsiteY36" fmla="*/ 6172200 h 6172200"/>
              <a:gd name="connsiteX37" fmla="*/ 11551444 w 11734800"/>
              <a:gd name="connsiteY37" fmla="*/ 6172200 h 6172200"/>
              <a:gd name="connsiteX38" fmla="*/ 11473732 w 11734800"/>
              <a:gd name="connsiteY38" fmla="*/ 6172200 h 6172200"/>
              <a:gd name="connsiteX39" fmla="*/ 11376682 w 11734800"/>
              <a:gd name="connsiteY39" fmla="*/ 6172200 h 6172200"/>
              <a:gd name="connsiteX40" fmla="*/ 11258145 w 11734800"/>
              <a:gd name="connsiteY40" fmla="*/ 6172200 h 6172200"/>
              <a:gd name="connsiteX41" fmla="*/ 11115973 w 11734800"/>
              <a:gd name="connsiteY41" fmla="*/ 6172200 h 6172200"/>
              <a:gd name="connsiteX42" fmla="*/ 10948016 w 11734800"/>
              <a:gd name="connsiteY42" fmla="*/ 6172200 h 6172200"/>
              <a:gd name="connsiteX43" fmla="*/ 10752125 w 11734800"/>
              <a:gd name="connsiteY43" fmla="*/ 6172200 h 6172200"/>
              <a:gd name="connsiteX44" fmla="*/ 10526153 w 11734800"/>
              <a:gd name="connsiteY44" fmla="*/ 6172200 h 6172200"/>
              <a:gd name="connsiteX45" fmla="*/ 10267950 w 11734800"/>
              <a:gd name="connsiteY45" fmla="*/ 6172200 h 6172200"/>
              <a:gd name="connsiteX46" fmla="*/ 9975368 w 11734800"/>
              <a:gd name="connsiteY46" fmla="*/ 6172200 h 6172200"/>
              <a:gd name="connsiteX47" fmla="*/ 9646258 w 11734800"/>
              <a:gd name="connsiteY47" fmla="*/ 6172200 h 6172200"/>
              <a:gd name="connsiteX48" fmla="*/ 9278471 w 11734800"/>
              <a:gd name="connsiteY48" fmla="*/ 6172200 h 6172200"/>
              <a:gd name="connsiteX49" fmla="*/ 8869859 w 11734800"/>
              <a:gd name="connsiteY49" fmla="*/ 6172200 h 6172200"/>
              <a:gd name="connsiteX50" fmla="*/ 8418272 w 11734800"/>
              <a:gd name="connsiteY50" fmla="*/ 6172200 h 6172200"/>
              <a:gd name="connsiteX51" fmla="*/ 7921563 w 11734800"/>
              <a:gd name="connsiteY51" fmla="*/ 6172200 h 6172200"/>
              <a:gd name="connsiteX52" fmla="*/ 7377583 w 11734800"/>
              <a:gd name="connsiteY52" fmla="*/ 6172200 h 6172200"/>
              <a:gd name="connsiteX53" fmla="*/ 6784182 w 11734800"/>
              <a:gd name="connsiteY53" fmla="*/ 6172200 h 6172200"/>
              <a:gd name="connsiteX54" fmla="*/ 6139212 w 11734800"/>
              <a:gd name="connsiteY54" fmla="*/ 6172200 h 6172200"/>
              <a:gd name="connsiteX55" fmla="*/ 5440524 w 11734800"/>
              <a:gd name="connsiteY55" fmla="*/ 6172200 h 6172200"/>
              <a:gd name="connsiteX56" fmla="*/ 5070365 w 11734800"/>
              <a:gd name="connsiteY56" fmla="*/ 6172200 h 6172200"/>
              <a:gd name="connsiteX57" fmla="*/ 4685970 w 11734800"/>
              <a:gd name="connsiteY57" fmla="*/ 6172200 h 6172200"/>
              <a:gd name="connsiteX58" fmla="*/ 4287072 w 11734800"/>
              <a:gd name="connsiteY58" fmla="*/ 6172200 h 6172200"/>
              <a:gd name="connsiteX59" fmla="*/ 3873401 w 11734800"/>
              <a:gd name="connsiteY59" fmla="*/ 6172200 h 6172200"/>
              <a:gd name="connsiteX60" fmla="*/ 3444690 w 11734800"/>
              <a:gd name="connsiteY60" fmla="*/ 6172200 h 6172200"/>
              <a:gd name="connsiteX61" fmla="*/ 3000668 w 11734800"/>
              <a:gd name="connsiteY61" fmla="*/ 6172200 h 6172200"/>
              <a:gd name="connsiteX62" fmla="*/ 2541069 w 11734800"/>
              <a:gd name="connsiteY62" fmla="*/ 6172200 h 6172200"/>
              <a:gd name="connsiteX63" fmla="*/ 2065623 w 11734800"/>
              <a:gd name="connsiteY63" fmla="*/ 6172200 h 6172200"/>
              <a:gd name="connsiteX64" fmla="*/ 1574062 w 11734800"/>
              <a:gd name="connsiteY64" fmla="*/ 6172200 h 6172200"/>
              <a:gd name="connsiteX65" fmla="*/ 1066117 w 11734800"/>
              <a:gd name="connsiteY65" fmla="*/ 6172200 h 6172200"/>
              <a:gd name="connsiteX66" fmla="*/ 541519 w 11734800"/>
              <a:gd name="connsiteY66" fmla="*/ 6172200 h 6172200"/>
              <a:gd name="connsiteX67" fmla="*/ 0 w 11734800"/>
              <a:gd name="connsiteY67" fmla="*/ 6172200 h 6172200"/>
              <a:gd name="connsiteX68" fmla="*/ 0 w 11734800"/>
              <a:gd name="connsiteY68" fmla="*/ 6171482 h 6172200"/>
              <a:gd name="connsiteX69" fmla="*/ 0 w 11734800"/>
              <a:gd name="connsiteY69" fmla="*/ 6166452 h 6172200"/>
              <a:gd name="connsiteX70" fmla="*/ 0 w 11734800"/>
              <a:gd name="connsiteY70" fmla="*/ 6152800 h 6172200"/>
              <a:gd name="connsiteX71" fmla="*/ 0 w 11734800"/>
              <a:gd name="connsiteY71" fmla="*/ 6126214 h 6172200"/>
              <a:gd name="connsiteX72" fmla="*/ 0 w 11734800"/>
              <a:gd name="connsiteY72" fmla="*/ 6082383 h 6172200"/>
              <a:gd name="connsiteX73" fmla="*/ 0 w 11734800"/>
              <a:gd name="connsiteY73" fmla="*/ 6016996 h 6172200"/>
              <a:gd name="connsiteX74" fmla="*/ 0 w 11734800"/>
              <a:gd name="connsiteY74" fmla="*/ 5974872 h 6172200"/>
              <a:gd name="connsiteX75" fmla="*/ 0 w 11734800"/>
              <a:gd name="connsiteY75" fmla="*/ 5925741 h 6172200"/>
              <a:gd name="connsiteX76" fmla="*/ 0 w 11734800"/>
              <a:gd name="connsiteY76" fmla="*/ 5869067 h 6172200"/>
              <a:gd name="connsiteX77" fmla="*/ 0 w 11734800"/>
              <a:gd name="connsiteY77" fmla="*/ 5804308 h 6172200"/>
              <a:gd name="connsiteX78" fmla="*/ 0 w 11734800"/>
              <a:gd name="connsiteY78" fmla="*/ 5730928 h 6172200"/>
              <a:gd name="connsiteX79" fmla="*/ 0 w 11734800"/>
              <a:gd name="connsiteY79" fmla="*/ 5648386 h 6172200"/>
              <a:gd name="connsiteX80" fmla="*/ 0 w 11734800"/>
              <a:gd name="connsiteY80" fmla="*/ 5556143 h 6172200"/>
              <a:gd name="connsiteX81" fmla="*/ 0 w 11734800"/>
              <a:gd name="connsiteY81" fmla="*/ 5453662 h 6172200"/>
              <a:gd name="connsiteX82" fmla="*/ 0 w 11734800"/>
              <a:gd name="connsiteY82" fmla="*/ 5340402 h 6172200"/>
              <a:gd name="connsiteX83" fmla="*/ 0 w 11734800"/>
              <a:gd name="connsiteY83" fmla="*/ 5215825 h 6172200"/>
              <a:gd name="connsiteX84" fmla="*/ 0 w 11734800"/>
              <a:gd name="connsiteY84" fmla="*/ 5079393 h 6172200"/>
              <a:gd name="connsiteX85" fmla="*/ 0 w 11734800"/>
              <a:gd name="connsiteY85" fmla="*/ 4930566 h 6172200"/>
              <a:gd name="connsiteX86" fmla="*/ 0 w 11734800"/>
              <a:gd name="connsiteY86" fmla="*/ 4768805 h 6172200"/>
              <a:gd name="connsiteX87" fmla="*/ 0 w 11734800"/>
              <a:gd name="connsiteY87" fmla="*/ 4593571 h 6172200"/>
              <a:gd name="connsiteX88" fmla="*/ 0 w 11734800"/>
              <a:gd name="connsiteY88" fmla="*/ 4404326 h 6172200"/>
              <a:gd name="connsiteX89" fmla="*/ 0 w 11734800"/>
              <a:gd name="connsiteY89" fmla="*/ 4200530 h 6172200"/>
              <a:gd name="connsiteX90" fmla="*/ 0 w 11734800"/>
              <a:gd name="connsiteY90" fmla="*/ 3981646 h 6172200"/>
              <a:gd name="connsiteX91" fmla="*/ 0 w 11734800"/>
              <a:gd name="connsiteY91" fmla="*/ 3747132 h 6172200"/>
              <a:gd name="connsiteX92" fmla="*/ 0 w 11734800"/>
              <a:gd name="connsiteY92" fmla="*/ 3496452 h 6172200"/>
              <a:gd name="connsiteX93" fmla="*/ 0 w 11734800"/>
              <a:gd name="connsiteY93" fmla="*/ 3229066 h 6172200"/>
              <a:gd name="connsiteX94" fmla="*/ 0 w 11734800"/>
              <a:gd name="connsiteY94" fmla="*/ 3086100 h 6172200"/>
              <a:gd name="connsiteX95" fmla="*/ 2997200 w 11734800"/>
              <a:gd name="connsiteY95" fmla="*/ 3086100 h 6172200"/>
              <a:gd name="connsiteX96" fmla="*/ 3911600 w 11734800"/>
              <a:gd name="connsiteY96" fmla="*/ 2171700 h 6172200"/>
              <a:gd name="connsiteX97" fmla="*/ 3911600 w 11734800"/>
              <a:gd name="connsiteY97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1734800" h="6172200">
                <a:moveTo>
                  <a:pt x="3911600" y="0"/>
                </a:moveTo>
                <a:lnTo>
                  <a:pt x="10820400" y="0"/>
                </a:lnTo>
                <a:cubicBezTo>
                  <a:pt x="11325225" y="0"/>
                  <a:pt x="11734800" y="409300"/>
                  <a:pt x="11734800" y="914494"/>
                </a:cubicBezTo>
                <a:lnTo>
                  <a:pt x="11734800" y="915778"/>
                </a:lnTo>
                <a:lnTo>
                  <a:pt x="11734800" y="924763"/>
                </a:lnTo>
                <a:lnTo>
                  <a:pt x="11734800" y="949152"/>
                </a:lnTo>
                <a:lnTo>
                  <a:pt x="11734800" y="969529"/>
                </a:lnTo>
                <a:lnTo>
                  <a:pt x="11734800" y="996646"/>
                </a:lnTo>
                <a:lnTo>
                  <a:pt x="11734800" y="1031464"/>
                </a:lnTo>
                <a:lnTo>
                  <a:pt x="11734800" y="1074947"/>
                </a:lnTo>
                <a:lnTo>
                  <a:pt x="11734800" y="1128056"/>
                </a:lnTo>
                <a:lnTo>
                  <a:pt x="11734800" y="1191756"/>
                </a:lnTo>
                <a:lnTo>
                  <a:pt x="11734800" y="1267008"/>
                </a:lnTo>
                <a:lnTo>
                  <a:pt x="11734800" y="1354776"/>
                </a:lnTo>
                <a:lnTo>
                  <a:pt x="11734800" y="1456021"/>
                </a:lnTo>
                <a:lnTo>
                  <a:pt x="11734800" y="1571707"/>
                </a:lnTo>
                <a:lnTo>
                  <a:pt x="11734800" y="1702797"/>
                </a:lnTo>
                <a:lnTo>
                  <a:pt x="11734800" y="1850253"/>
                </a:lnTo>
                <a:lnTo>
                  <a:pt x="11734800" y="2015037"/>
                </a:lnTo>
                <a:lnTo>
                  <a:pt x="11734800" y="2198114"/>
                </a:lnTo>
                <a:lnTo>
                  <a:pt x="11734800" y="2400444"/>
                </a:lnTo>
                <a:lnTo>
                  <a:pt x="11734800" y="2622992"/>
                </a:lnTo>
                <a:lnTo>
                  <a:pt x="11734800" y="2866719"/>
                </a:lnTo>
                <a:lnTo>
                  <a:pt x="11734800" y="3132589"/>
                </a:lnTo>
                <a:lnTo>
                  <a:pt x="11734800" y="3421564"/>
                </a:lnTo>
                <a:lnTo>
                  <a:pt x="11734800" y="3734606"/>
                </a:lnTo>
                <a:lnTo>
                  <a:pt x="11734800" y="4072680"/>
                </a:lnTo>
                <a:lnTo>
                  <a:pt x="11734800" y="4436746"/>
                </a:lnTo>
                <a:lnTo>
                  <a:pt x="11734800" y="4827769"/>
                </a:lnTo>
                <a:lnTo>
                  <a:pt x="11734800" y="5246710"/>
                </a:lnTo>
                <a:lnTo>
                  <a:pt x="11734800" y="5694533"/>
                </a:lnTo>
                <a:lnTo>
                  <a:pt x="11734800" y="5929576"/>
                </a:lnTo>
                <a:lnTo>
                  <a:pt x="11734800" y="6172200"/>
                </a:lnTo>
                <a:lnTo>
                  <a:pt x="11731935" y="6172200"/>
                </a:lnTo>
                <a:lnTo>
                  <a:pt x="11711881" y="6172200"/>
                </a:lnTo>
                <a:lnTo>
                  <a:pt x="11657447" y="6172200"/>
                </a:lnTo>
                <a:lnTo>
                  <a:pt x="11611966" y="6172200"/>
                </a:lnTo>
                <a:lnTo>
                  <a:pt x="11551444" y="6172200"/>
                </a:lnTo>
                <a:lnTo>
                  <a:pt x="11473732" y="6172200"/>
                </a:lnTo>
                <a:lnTo>
                  <a:pt x="11376682" y="6172200"/>
                </a:lnTo>
                <a:lnTo>
                  <a:pt x="11258145" y="6172200"/>
                </a:lnTo>
                <a:lnTo>
                  <a:pt x="11115973" y="6172200"/>
                </a:lnTo>
                <a:lnTo>
                  <a:pt x="10948016" y="6172200"/>
                </a:lnTo>
                <a:lnTo>
                  <a:pt x="10752125" y="6172200"/>
                </a:lnTo>
                <a:lnTo>
                  <a:pt x="10526153" y="6172200"/>
                </a:lnTo>
                <a:lnTo>
                  <a:pt x="10267950" y="6172200"/>
                </a:lnTo>
                <a:lnTo>
                  <a:pt x="9975368" y="6172200"/>
                </a:lnTo>
                <a:lnTo>
                  <a:pt x="9646258" y="6172200"/>
                </a:lnTo>
                <a:lnTo>
                  <a:pt x="9278471" y="6172200"/>
                </a:lnTo>
                <a:lnTo>
                  <a:pt x="8869859" y="6172200"/>
                </a:lnTo>
                <a:lnTo>
                  <a:pt x="8418272" y="6172200"/>
                </a:lnTo>
                <a:lnTo>
                  <a:pt x="7921563" y="6172200"/>
                </a:lnTo>
                <a:lnTo>
                  <a:pt x="7377583" y="6172200"/>
                </a:lnTo>
                <a:lnTo>
                  <a:pt x="6784182" y="6172200"/>
                </a:lnTo>
                <a:lnTo>
                  <a:pt x="6139212" y="6172200"/>
                </a:lnTo>
                <a:lnTo>
                  <a:pt x="5440524" y="6172200"/>
                </a:lnTo>
                <a:lnTo>
                  <a:pt x="5070365" y="6172200"/>
                </a:lnTo>
                <a:lnTo>
                  <a:pt x="4685970" y="6172200"/>
                </a:lnTo>
                <a:lnTo>
                  <a:pt x="4287072" y="6172200"/>
                </a:lnTo>
                <a:lnTo>
                  <a:pt x="3873401" y="6172200"/>
                </a:lnTo>
                <a:lnTo>
                  <a:pt x="3444690" y="6172200"/>
                </a:lnTo>
                <a:lnTo>
                  <a:pt x="3000668" y="6172200"/>
                </a:lnTo>
                <a:lnTo>
                  <a:pt x="2541069" y="6172200"/>
                </a:lnTo>
                <a:lnTo>
                  <a:pt x="2065623" y="6172200"/>
                </a:lnTo>
                <a:lnTo>
                  <a:pt x="1574062" y="6172200"/>
                </a:lnTo>
                <a:lnTo>
                  <a:pt x="1066117" y="6172200"/>
                </a:lnTo>
                <a:lnTo>
                  <a:pt x="541519" y="6172200"/>
                </a:lnTo>
                <a:lnTo>
                  <a:pt x="0" y="6172200"/>
                </a:lnTo>
                <a:lnTo>
                  <a:pt x="0" y="6171482"/>
                </a:lnTo>
                <a:lnTo>
                  <a:pt x="0" y="6166452"/>
                </a:lnTo>
                <a:lnTo>
                  <a:pt x="0" y="6152800"/>
                </a:lnTo>
                <a:lnTo>
                  <a:pt x="0" y="6126214"/>
                </a:lnTo>
                <a:lnTo>
                  <a:pt x="0" y="6082383"/>
                </a:lnTo>
                <a:lnTo>
                  <a:pt x="0" y="6016996"/>
                </a:lnTo>
                <a:lnTo>
                  <a:pt x="0" y="5974872"/>
                </a:lnTo>
                <a:lnTo>
                  <a:pt x="0" y="5925741"/>
                </a:lnTo>
                <a:lnTo>
                  <a:pt x="0" y="5869067"/>
                </a:lnTo>
                <a:lnTo>
                  <a:pt x="0" y="5804308"/>
                </a:lnTo>
                <a:lnTo>
                  <a:pt x="0" y="5730928"/>
                </a:lnTo>
                <a:lnTo>
                  <a:pt x="0" y="5648386"/>
                </a:lnTo>
                <a:lnTo>
                  <a:pt x="0" y="5556143"/>
                </a:lnTo>
                <a:lnTo>
                  <a:pt x="0" y="5453662"/>
                </a:lnTo>
                <a:lnTo>
                  <a:pt x="0" y="5340402"/>
                </a:lnTo>
                <a:lnTo>
                  <a:pt x="0" y="5215825"/>
                </a:lnTo>
                <a:lnTo>
                  <a:pt x="0" y="5079393"/>
                </a:lnTo>
                <a:lnTo>
                  <a:pt x="0" y="4930566"/>
                </a:lnTo>
                <a:lnTo>
                  <a:pt x="0" y="4768805"/>
                </a:lnTo>
                <a:lnTo>
                  <a:pt x="0" y="4593571"/>
                </a:lnTo>
                <a:lnTo>
                  <a:pt x="0" y="4404326"/>
                </a:lnTo>
                <a:lnTo>
                  <a:pt x="0" y="4200530"/>
                </a:lnTo>
                <a:lnTo>
                  <a:pt x="0" y="3981646"/>
                </a:lnTo>
                <a:lnTo>
                  <a:pt x="0" y="3747132"/>
                </a:lnTo>
                <a:lnTo>
                  <a:pt x="0" y="3496452"/>
                </a:lnTo>
                <a:lnTo>
                  <a:pt x="0" y="3229066"/>
                </a:lnTo>
                <a:lnTo>
                  <a:pt x="0" y="3086100"/>
                </a:lnTo>
                <a:cubicBezTo>
                  <a:pt x="2997200" y="3086100"/>
                  <a:pt x="2997200" y="3086100"/>
                  <a:pt x="2997200" y="3086100"/>
                </a:cubicBezTo>
                <a:cubicBezTo>
                  <a:pt x="3502025" y="3086100"/>
                  <a:pt x="3911600" y="2676525"/>
                  <a:pt x="3911600" y="2171700"/>
                </a:cubicBezTo>
                <a:cubicBezTo>
                  <a:pt x="3911600" y="0"/>
                  <a:pt x="3911600" y="0"/>
                  <a:pt x="3911600" y="0"/>
                </a:cubicBez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104F0E72-0F26-4CAA-B11C-D7A81540A8A3}"/>
              </a:ext>
            </a:extLst>
          </p:cNvPr>
          <p:cNvSpPr>
            <a:spLocks noSelect="1"/>
          </p:cNvSpPr>
          <p:nvPr userDrawn="1"/>
        </p:nvSpPr>
        <p:spPr bwMode="ltGray">
          <a:xfrm>
            <a:off x="228600" y="228600"/>
            <a:ext cx="3911600" cy="3086100"/>
          </a:xfrm>
          <a:custGeom>
            <a:avLst/>
            <a:gdLst>
              <a:gd name="T0" fmla="*/ 0 w 12320"/>
              <a:gd name="T1" fmla="*/ 0 h 9720"/>
              <a:gd name="T2" fmla="*/ 0 w 12320"/>
              <a:gd name="T3" fmla="*/ 9720 h 9720"/>
              <a:gd name="T4" fmla="*/ 9440 w 12320"/>
              <a:gd name="T5" fmla="*/ 9720 h 9720"/>
              <a:gd name="T6" fmla="*/ 12320 w 12320"/>
              <a:gd name="T7" fmla="*/ 6840 h 9720"/>
              <a:gd name="T8" fmla="*/ 12320 w 12320"/>
              <a:gd name="T9" fmla="*/ 0 h 9720"/>
              <a:gd name="T10" fmla="*/ 0 w 12320"/>
              <a:gd name="T11" fmla="*/ 0 h 9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0" h="9720">
                <a:moveTo>
                  <a:pt x="0" y="0"/>
                </a:moveTo>
                <a:cubicBezTo>
                  <a:pt x="0" y="9720"/>
                  <a:pt x="0" y="9720"/>
                  <a:pt x="0" y="9720"/>
                </a:cubicBezTo>
                <a:cubicBezTo>
                  <a:pt x="9440" y="9720"/>
                  <a:pt x="9440" y="9720"/>
                  <a:pt x="9440" y="9720"/>
                </a:cubicBezTo>
                <a:cubicBezTo>
                  <a:pt x="11030" y="9720"/>
                  <a:pt x="12320" y="8430"/>
                  <a:pt x="12320" y="6840"/>
                </a:cubicBezTo>
                <a:cubicBezTo>
                  <a:pt x="12320" y="0"/>
                  <a:pt x="12320" y="0"/>
                  <a:pt x="1232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54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596900"/>
            <a:ext cx="29083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939800"/>
            <a:ext cx="2908300" cy="2057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4CDECD30-6A43-45E9-8462-C302D6E885D6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51092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in kader (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[PHJU] (JU-Free)">
            <a:extLst>
              <a:ext uri="{FF2B5EF4-FFF2-40B4-BE49-F238E27FC236}">
                <a16:creationId xmlns:a16="http://schemas.microsoft.com/office/drawing/2014/main" id="{B717F48C-AF1C-4707-9D1F-1CFEB92F852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34800" cy="6170613"/>
          </a:xfrm>
          <a:custGeom>
            <a:avLst/>
            <a:gdLst>
              <a:gd name="connsiteX0" fmla="*/ 0 w 11734800"/>
              <a:gd name="connsiteY0" fmla="*/ 0 h 6170613"/>
              <a:gd name="connsiteX1" fmla="*/ 10820400 w 11734800"/>
              <a:gd name="connsiteY1" fmla="*/ 0 h 6170613"/>
              <a:gd name="connsiteX2" fmla="*/ 11734800 w 11734800"/>
              <a:gd name="connsiteY2" fmla="*/ 914259 h 6170613"/>
              <a:gd name="connsiteX3" fmla="*/ 11734800 w 11734800"/>
              <a:gd name="connsiteY3" fmla="*/ 918071 h 6170613"/>
              <a:gd name="connsiteX4" fmla="*/ 11734800 w 11734800"/>
              <a:gd name="connsiteY4" fmla="*/ 927125 h 6170613"/>
              <a:gd name="connsiteX5" fmla="*/ 11734800 w 11734800"/>
              <a:gd name="connsiteY5" fmla="*/ 944755 h 6170613"/>
              <a:gd name="connsiteX6" fmla="*/ 11734800 w 11734800"/>
              <a:gd name="connsiteY6" fmla="*/ 973821 h 6170613"/>
              <a:gd name="connsiteX7" fmla="*/ 11734800 w 11734800"/>
              <a:gd name="connsiteY7" fmla="*/ 1017182 h 6170613"/>
              <a:gd name="connsiteX8" fmla="*/ 11734800 w 11734800"/>
              <a:gd name="connsiteY8" fmla="*/ 1077697 h 6170613"/>
              <a:gd name="connsiteX9" fmla="*/ 11734800 w 11734800"/>
              <a:gd name="connsiteY9" fmla="*/ 1158225 h 6170613"/>
              <a:gd name="connsiteX10" fmla="*/ 11734800 w 11734800"/>
              <a:gd name="connsiteY10" fmla="*/ 1261624 h 6170613"/>
              <a:gd name="connsiteX11" fmla="*/ 11734800 w 11734800"/>
              <a:gd name="connsiteY11" fmla="*/ 1390754 h 6170613"/>
              <a:gd name="connsiteX12" fmla="*/ 11734800 w 11734800"/>
              <a:gd name="connsiteY12" fmla="*/ 1465862 h 6170613"/>
              <a:gd name="connsiteX13" fmla="*/ 11734800 w 11734800"/>
              <a:gd name="connsiteY13" fmla="*/ 1548474 h 6170613"/>
              <a:gd name="connsiteX14" fmla="*/ 11734800 w 11734800"/>
              <a:gd name="connsiteY14" fmla="*/ 1638948 h 6170613"/>
              <a:gd name="connsiteX15" fmla="*/ 11734800 w 11734800"/>
              <a:gd name="connsiteY15" fmla="*/ 1737642 h 6170613"/>
              <a:gd name="connsiteX16" fmla="*/ 11734800 w 11734800"/>
              <a:gd name="connsiteY16" fmla="*/ 1844913 h 6170613"/>
              <a:gd name="connsiteX17" fmla="*/ 11734800 w 11734800"/>
              <a:gd name="connsiteY17" fmla="*/ 1961118 h 6170613"/>
              <a:gd name="connsiteX18" fmla="*/ 11734800 w 11734800"/>
              <a:gd name="connsiteY18" fmla="*/ 2086615 h 6170613"/>
              <a:gd name="connsiteX19" fmla="*/ 11734800 w 11734800"/>
              <a:gd name="connsiteY19" fmla="*/ 2221761 h 6170613"/>
              <a:gd name="connsiteX20" fmla="*/ 11734800 w 11734800"/>
              <a:gd name="connsiteY20" fmla="*/ 2366913 h 6170613"/>
              <a:gd name="connsiteX21" fmla="*/ 11734800 w 11734800"/>
              <a:gd name="connsiteY21" fmla="*/ 2522429 h 6170613"/>
              <a:gd name="connsiteX22" fmla="*/ 11734800 w 11734800"/>
              <a:gd name="connsiteY22" fmla="*/ 2688667 h 6170613"/>
              <a:gd name="connsiteX23" fmla="*/ 11734800 w 11734800"/>
              <a:gd name="connsiteY23" fmla="*/ 2865982 h 6170613"/>
              <a:gd name="connsiteX24" fmla="*/ 11734800 w 11734800"/>
              <a:gd name="connsiteY24" fmla="*/ 3086100 h 6170613"/>
              <a:gd name="connsiteX25" fmla="*/ 8737600 w 11734800"/>
              <a:gd name="connsiteY25" fmla="*/ 3086100 h 6170613"/>
              <a:gd name="connsiteX26" fmla="*/ 7823200 w 11734800"/>
              <a:gd name="connsiteY26" fmla="*/ 4000500 h 6170613"/>
              <a:gd name="connsiteX27" fmla="*/ 7823200 w 11734800"/>
              <a:gd name="connsiteY27" fmla="*/ 6167959 h 6170613"/>
              <a:gd name="connsiteX28" fmla="*/ 7823200 w 11734800"/>
              <a:gd name="connsiteY28" fmla="*/ 6170613 h 6170613"/>
              <a:gd name="connsiteX29" fmla="*/ 7377583 w 11734800"/>
              <a:gd name="connsiteY29" fmla="*/ 6170613 h 6170613"/>
              <a:gd name="connsiteX30" fmla="*/ 7050014 w 11734800"/>
              <a:gd name="connsiteY30" fmla="*/ 6170613 h 6170613"/>
              <a:gd name="connsiteX31" fmla="*/ 6706425 w 11734800"/>
              <a:gd name="connsiteY31" fmla="*/ 6170613 h 6170613"/>
              <a:gd name="connsiteX32" fmla="*/ 6346435 w 11734800"/>
              <a:gd name="connsiteY32" fmla="*/ 6170613 h 6170613"/>
              <a:gd name="connsiteX33" fmla="*/ 5969660 w 11734800"/>
              <a:gd name="connsiteY33" fmla="*/ 6170613 h 6170613"/>
              <a:gd name="connsiteX34" fmla="*/ 5575719 w 11734800"/>
              <a:gd name="connsiteY34" fmla="*/ 6170613 h 6170613"/>
              <a:gd name="connsiteX35" fmla="*/ 5164229 w 11734800"/>
              <a:gd name="connsiteY35" fmla="*/ 6170613 h 6170613"/>
              <a:gd name="connsiteX36" fmla="*/ 4734808 w 11734800"/>
              <a:gd name="connsiteY36" fmla="*/ 6170613 h 6170613"/>
              <a:gd name="connsiteX37" fmla="*/ 4287072 w 11734800"/>
              <a:gd name="connsiteY37" fmla="*/ 6170613 h 6170613"/>
              <a:gd name="connsiteX38" fmla="*/ 3820641 w 11734800"/>
              <a:gd name="connsiteY38" fmla="*/ 6170613 h 6170613"/>
              <a:gd name="connsiteX39" fmla="*/ 3335130 w 11734800"/>
              <a:gd name="connsiteY39" fmla="*/ 6170613 h 6170613"/>
              <a:gd name="connsiteX40" fmla="*/ 2830159 w 11734800"/>
              <a:gd name="connsiteY40" fmla="*/ 6170613 h 6170613"/>
              <a:gd name="connsiteX41" fmla="*/ 2305344 w 11734800"/>
              <a:gd name="connsiteY41" fmla="*/ 6170613 h 6170613"/>
              <a:gd name="connsiteX42" fmla="*/ 1760303 w 11734800"/>
              <a:gd name="connsiteY42" fmla="*/ 6170613 h 6170613"/>
              <a:gd name="connsiteX43" fmla="*/ 1194654 w 11734800"/>
              <a:gd name="connsiteY43" fmla="*/ 6170613 h 6170613"/>
              <a:gd name="connsiteX44" fmla="*/ 608014 w 11734800"/>
              <a:gd name="connsiteY44" fmla="*/ 6170613 h 6170613"/>
              <a:gd name="connsiteX45" fmla="*/ 0 w 11734800"/>
              <a:gd name="connsiteY45" fmla="*/ 6170613 h 6170613"/>
              <a:gd name="connsiteX46" fmla="*/ 0 w 11734800"/>
              <a:gd name="connsiteY46" fmla="*/ 6169107 h 6170613"/>
              <a:gd name="connsiteX47" fmla="*/ 0 w 11734800"/>
              <a:gd name="connsiteY47" fmla="*/ 6158561 h 6170613"/>
              <a:gd name="connsiteX48" fmla="*/ 0 w 11734800"/>
              <a:gd name="connsiteY48" fmla="*/ 6129938 h 6170613"/>
              <a:gd name="connsiteX49" fmla="*/ 0 w 11734800"/>
              <a:gd name="connsiteY49" fmla="*/ 6106022 h 6170613"/>
              <a:gd name="connsiteX50" fmla="*/ 0 w 11734800"/>
              <a:gd name="connsiteY50" fmla="*/ 6074197 h 6170613"/>
              <a:gd name="connsiteX51" fmla="*/ 0 w 11734800"/>
              <a:gd name="connsiteY51" fmla="*/ 6033334 h 6170613"/>
              <a:gd name="connsiteX52" fmla="*/ 0 w 11734800"/>
              <a:gd name="connsiteY52" fmla="*/ 5982301 h 6170613"/>
              <a:gd name="connsiteX53" fmla="*/ 0 w 11734800"/>
              <a:gd name="connsiteY53" fmla="*/ 5919970 h 6170613"/>
              <a:gd name="connsiteX54" fmla="*/ 0 w 11734800"/>
              <a:gd name="connsiteY54" fmla="*/ 5845210 h 6170613"/>
              <a:gd name="connsiteX55" fmla="*/ 0 w 11734800"/>
              <a:gd name="connsiteY55" fmla="*/ 5756891 h 6170613"/>
              <a:gd name="connsiteX56" fmla="*/ 0 w 11734800"/>
              <a:gd name="connsiteY56" fmla="*/ 5653885 h 6170613"/>
              <a:gd name="connsiteX57" fmla="*/ 0 w 11734800"/>
              <a:gd name="connsiteY57" fmla="*/ 5535060 h 6170613"/>
              <a:gd name="connsiteX58" fmla="*/ 0 w 11734800"/>
              <a:gd name="connsiteY58" fmla="*/ 5399287 h 6170613"/>
              <a:gd name="connsiteX59" fmla="*/ 0 w 11734800"/>
              <a:gd name="connsiteY59" fmla="*/ 5245436 h 6170613"/>
              <a:gd name="connsiteX60" fmla="*/ 0 w 11734800"/>
              <a:gd name="connsiteY60" fmla="*/ 5072377 h 6170613"/>
              <a:gd name="connsiteX61" fmla="*/ 0 w 11734800"/>
              <a:gd name="connsiteY61" fmla="*/ 4878980 h 6170613"/>
              <a:gd name="connsiteX62" fmla="*/ 0 w 11734800"/>
              <a:gd name="connsiteY62" fmla="*/ 4664116 h 6170613"/>
              <a:gd name="connsiteX63" fmla="*/ 0 w 11734800"/>
              <a:gd name="connsiteY63" fmla="*/ 4426654 h 6170613"/>
              <a:gd name="connsiteX64" fmla="*/ 0 w 11734800"/>
              <a:gd name="connsiteY64" fmla="*/ 4165465 h 6170613"/>
              <a:gd name="connsiteX65" fmla="*/ 0 w 11734800"/>
              <a:gd name="connsiteY65" fmla="*/ 3879419 h 6170613"/>
              <a:gd name="connsiteX66" fmla="*/ 0 w 11734800"/>
              <a:gd name="connsiteY66" fmla="*/ 3567386 h 6170613"/>
              <a:gd name="connsiteX67" fmla="*/ 0 w 11734800"/>
              <a:gd name="connsiteY67" fmla="*/ 3228236 h 6170613"/>
              <a:gd name="connsiteX68" fmla="*/ 0 w 11734800"/>
              <a:gd name="connsiteY68" fmla="*/ 2860839 h 6170613"/>
              <a:gd name="connsiteX69" fmla="*/ 0 w 11734800"/>
              <a:gd name="connsiteY69" fmla="*/ 2666194 h 6170613"/>
              <a:gd name="connsiteX70" fmla="*/ 0 w 11734800"/>
              <a:gd name="connsiteY70" fmla="*/ 2464065 h 6170613"/>
              <a:gd name="connsiteX71" fmla="*/ 0 w 11734800"/>
              <a:gd name="connsiteY71" fmla="*/ 2254309 h 6170613"/>
              <a:gd name="connsiteX72" fmla="*/ 0 w 11734800"/>
              <a:gd name="connsiteY72" fmla="*/ 2036785 h 6170613"/>
              <a:gd name="connsiteX73" fmla="*/ 0 w 11734800"/>
              <a:gd name="connsiteY73" fmla="*/ 1811351 h 6170613"/>
              <a:gd name="connsiteX74" fmla="*/ 0 w 11734800"/>
              <a:gd name="connsiteY74" fmla="*/ 1577868 h 6170613"/>
              <a:gd name="connsiteX75" fmla="*/ 0 w 11734800"/>
              <a:gd name="connsiteY75" fmla="*/ 1336193 h 6170613"/>
              <a:gd name="connsiteX76" fmla="*/ 0 w 11734800"/>
              <a:gd name="connsiteY76" fmla="*/ 1086185 h 6170613"/>
              <a:gd name="connsiteX77" fmla="*/ 0 w 11734800"/>
              <a:gd name="connsiteY77" fmla="*/ 827703 h 6170613"/>
              <a:gd name="connsiteX78" fmla="*/ 0 w 11734800"/>
              <a:gd name="connsiteY78" fmla="*/ 560605 h 6170613"/>
              <a:gd name="connsiteX79" fmla="*/ 0 w 11734800"/>
              <a:gd name="connsiteY79" fmla="*/ 284752 h 617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1734800" h="6170613">
                <a:moveTo>
                  <a:pt x="0" y="0"/>
                </a:moveTo>
                <a:lnTo>
                  <a:pt x="10820400" y="0"/>
                </a:lnTo>
                <a:cubicBezTo>
                  <a:pt x="11325542" y="0"/>
                  <a:pt x="11734800" y="409195"/>
                  <a:pt x="11734800" y="914259"/>
                </a:cubicBezTo>
                <a:lnTo>
                  <a:pt x="11734800" y="918071"/>
                </a:lnTo>
                <a:lnTo>
                  <a:pt x="11734800" y="927125"/>
                </a:lnTo>
                <a:lnTo>
                  <a:pt x="11734800" y="944755"/>
                </a:lnTo>
                <a:lnTo>
                  <a:pt x="11734800" y="973821"/>
                </a:lnTo>
                <a:lnTo>
                  <a:pt x="11734800" y="1017182"/>
                </a:lnTo>
                <a:lnTo>
                  <a:pt x="11734800" y="1077697"/>
                </a:lnTo>
                <a:lnTo>
                  <a:pt x="11734800" y="1158225"/>
                </a:lnTo>
                <a:lnTo>
                  <a:pt x="11734800" y="1261624"/>
                </a:lnTo>
                <a:lnTo>
                  <a:pt x="11734800" y="1390754"/>
                </a:lnTo>
                <a:lnTo>
                  <a:pt x="11734800" y="1465862"/>
                </a:lnTo>
                <a:lnTo>
                  <a:pt x="11734800" y="1548474"/>
                </a:lnTo>
                <a:lnTo>
                  <a:pt x="11734800" y="1638948"/>
                </a:lnTo>
                <a:lnTo>
                  <a:pt x="11734800" y="1737642"/>
                </a:lnTo>
                <a:lnTo>
                  <a:pt x="11734800" y="1844913"/>
                </a:lnTo>
                <a:lnTo>
                  <a:pt x="11734800" y="1961118"/>
                </a:lnTo>
                <a:lnTo>
                  <a:pt x="11734800" y="2086615"/>
                </a:lnTo>
                <a:lnTo>
                  <a:pt x="11734800" y="2221761"/>
                </a:lnTo>
                <a:lnTo>
                  <a:pt x="11734800" y="2366913"/>
                </a:lnTo>
                <a:lnTo>
                  <a:pt x="11734800" y="2522429"/>
                </a:lnTo>
                <a:lnTo>
                  <a:pt x="11734800" y="2688667"/>
                </a:lnTo>
                <a:lnTo>
                  <a:pt x="11734800" y="2865982"/>
                </a:lnTo>
                <a:lnTo>
                  <a:pt x="11734800" y="3086100"/>
                </a:lnTo>
                <a:lnTo>
                  <a:pt x="8737600" y="3086100"/>
                </a:lnTo>
                <a:cubicBezTo>
                  <a:pt x="8232458" y="3086100"/>
                  <a:pt x="7823200" y="3495675"/>
                  <a:pt x="7823200" y="4000500"/>
                </a:cubicBezTo>
                <a:cubicBezTo>
                  <a:pt x="7823200" y="5900738"/>
                  <a:pt x="7823200" y="6138267"/>
                  <a:pt x="7823200" y="6167959"/>
                </a:cubicBezTo>
                <a:lnTo>
                  <a:pt x="7823200" y="6170613"/>
                </a:lnTo>
                <a:lnTo>
                  <a:pt x="7377583" y="6170613"/>
                </a:lnTo>
                <a:lnTo>
                  <a:pt x="7050014" y="6170613"/>
                </a:lnTo>
                <a:lnTo>
                  <a:pt x="6706425" y="6170613"/>
                </a:lnTo>
                <a:lnTo>
                  <a:pt x="6346435" y="6170613"/>
                </a:lnTo>
                <a:lnTo>
                  <a:pt x="5969660" y="6170613"/>
                </a:lnTo>
                <a:lnTo>
                  <a:pt x="5575719" y="6170613"/>
                </a:lnTo>
                <a:lnTo>
                  <a:pt x="5164229" y="6170613"/>
                </a:lnTo>
                <a:lnTo>
                  <a:pt x="4734808" y="6170613"/>
                </a:lnTo>
                <a:lnTo>
                  <a:pt x="4287072" y="6170613"/>
                </a:lnTo>
                <a:lnTo>
                  <a:pt x="3820641" y="6170613"/>
                </a:lnTo>
                <a:lnTo>
                  <a:pt x="3335130" y="6170613"/>
                </a:lnTo>
                <a:lnTo>
                  <a:pt x="2830159" y="6170613"/>
                </a:lnTo>
                <a:lnTo>
                  <a:pt x="2305344" y="6170613"/>
                </a:lnTo>
                <a:lnTo>
                  <a:pt x="1760303" y="6170613"/>
                </a:lnTo>
                <a:lnTo>
                  <a:pt x="1194654" y="6170613"/>
                </a:lnTo>
                <a:lnTo>
                  <a:pt x="608014" y="6170613"/>
                </a:lnTo>
                <a:lnTo>
                  <a:pt x="0" y="6170613"/>
                </a:lnTo>
                <a:lnTo>
                  <a:pt x="0" y="6169107"/>
                </a:lnTo>
                <a:lnTo>
                  <a:pt x="0" y="6158561"/>
                </a:lnTo>
                <a:lnTo>
                  <a:pt x="0" y="6129938"/>
                </a:lnTo>
                <a:lnTo>
                  <a:pt x="0" y="6106022"/>
                </a:lnTo>
                <a:lnTo>
                  <a:pt x="0" y="6074197"/>
                </a:lnTo>
                <a:lnTo>
                  <a:pt x="0" y="6033334"/>
                </a:lnTo>
                <a:lnTo>
                  <a:pt x="0" y="5982301"/>
                </a:lnTo>
                <a:lnTo>
                  <a:pt x="0" y="5919970"/>
                </a:lnTo>
                <a:lnTo>
                  <a:pt x="0" y="5845210"/>
                </a:lnTo>
                <a:lnTo>
                  <a:pt x="0" y="5756891"/>
                </a:lnTo>
                <a:lnTo>
                  <a:pt x="0" y="5653885"/>
                </a:lnTo>
                <a:lnTo>
                  <a:pt x="0" y="5535060"/>
                </a:lnTo>
                <a:lnTo>
                  <a:pt x="0" y="5399287"/>
                </a:lnTo>
                <a:lnTo>
                  <a:pt x="0" y="5245436"/>
                </a:lnTo>
                <a:lnTo>
                  <a:pt x="0" y="5072377"/>
                </a:lnTo>
                <a:lnTo>
                  <a:pt x="0" y="4878980"/>
                </a:lnTo>
                <a:lnTo>
                  <a:pt x="0" y="4664116"/>
                </a:lnTo>
                <a:lnTo>
                  <a:pt x="0" y="4426654"/>
                </a:lnTo>
                <a:lnTo>
                  <a:pt x="0" y="4165465"/>
                </a:lnTo>
                <a:lnTo>
                  <a:pt x="0" y="3879419"/>
                </a:lnTo>
                <a:lnTo>
                  <a:pt x="0" y="3567386"/>
                </a:lnTo>
                <a:lnTo>
                  <a:pt x="0" y="3228236"/>
                </a:lnTo>
                <a:lnTo>
                  <a:pt x="0" y="2860839"/>
                </a:lnTo>
                <a:lnTo>
                  <a:pt x="0" y="2666194"/>
                </a:lnTo>
                <a:lnTo>
                  <a:pt x="0" y="2464065"/>
                </a:lnTo>
                <a:lnTo>
                  <a:pt x="0" y="2254309"/>
                </a:lnTo>
                <a:lnTo>
                  <a:pt x="0" y="2036785"/>
                </a:lnTo>
                <a:lnTo>
                  <a:pt x="0" y="1811351"/>
                </a:lnTo>
                <a:lnTo>
                  <a:pt x="0" y="1577868"/>
                </a:lnTo>
                <a:lnTo>
                  <a:pt x="0" y="1336193"/>
                </a:lnTo>
                <a:lnTo>
                  <a:pt x="0" y="1086185"/>
                </a:lnTo>
                <a:lnTo>
                  <a:pt x="0" y="827703"/>
                </a:lnTo>
                <a:lnTo>
                  <a:pt x="0" y="560605"/>
                </a:lnTo>
                <a:lnTo>
                  <a:pt x="0" y="284752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3D30F6F4-71B4-4A61-973A-77C18C1539DA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8051800" y="3314701"/>
            <a:ext cx="3916800" cy="3088800"/>
          </a:xfrm>
          <a:custGeom>
            <a:avLst/>
            <a:gdLst>
              <a:gd name="T0" fmla="*/ 2880 w 12320"/>
              <a:gd name="T1" fmla="*/ 0 h 9720"/>
              <a:gd name="T2" fmla="*/ 0 w 12320"/>
              <a:gd name="T3" fmla="*/ 2880 h 9720"/>
              <a:gd name="T4" fmla="*/ 0 w 12320"/>
              <a:gd name="T5" fmla="*/ 9720 h 9720"/>
              <a:gd name="T6" fmla="*/ 12320 w 12320"/>
              <a:gd name="T7" fmla="*/ 9720 h 9720"/>
              <a:gd name="T8" fmla="*/ 12320 w 12320"/>
              <a:gd name="T9" fmla="*/ 0 h 9720"/>
              <a:gd name="T10" fmla="*/ 2880 w 12320"/>
              <a:gd name="T11" fmla="*/ 0 h 9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0" h="9720">
                <a:moveTo>
                  <a:pt x="2880" y="0"/>
                </a:moveTo>
                <a:cubicBezTo>
                  <a:pt x="1289" y="0"/>
                  <a:pt x="0" y="1290"/>
                  <a:pt x="0" y="2880"/>
                </a:cubicBezTo>
                <a:cubicBezTo>
                  <a:pt x="0" y="9720"/>
                  <a:pt x="0" y="9720"/>
                  <a:pt x="0" y="9720"/>
                </a:cubicBezTo>
                <a:cubicBezTo>
                  <a:pt x="12320" y="9720"/>
                  <a:pt x="12320" y="9720"/>
                  <a:pt x="12320" y="9720"/>
                </a:cubicBezTo>
                <a:cubicBezTo>
                  <a:pt x="12320" y="0"/>
                  <a:pt x="12320" y="0"/>
                  <a:pt x="12320" y="0"/>
                </a:cubicBezTo>
                <a:lnTo>
                  <a:pt x="288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23300" y="3810000"/>
            <a:ext cx="29083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623300" y="4152900"/>
            <a:ext cx="2908300" cy="2057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4" name="Rijkswaterstaat footer 5">
            <a:extLst>
              <a:ext uri="{FF2B5EF4-FFF2-40B4-BE49-F238E27FC236}">
                <a16:creationId xmlns:a16="http://schemas.microsoft.com/office/drawing/2014/main" id="{E01C7280-64FC-423B-8EF3-1B1D8B4A1946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157795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in kader (3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 [PHJU] (JU-Free)">
            <a:extLst>
              <a:ext uri="{FF2B5EF4-FFF2-40B4-BE49-F238E27FC236}">
                <a16:creationId xmlns:a16="http://schemas.microsoft.com/office/drawing/2014/main" id="{9060AA57-8471-4948-AF90-4AFB7D50A6D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11734800" cy="6172200"/>
          </a:xfrm>
          <a:custGeom>
            <a:avLst/>
            <a:gdLst>
              <a:gd name="connsiteX0" fmla="*/ 5638800 w 11734800"/>
              <a:gd name="connsiteY0" fmla="*/ 0 h 6172200"/>
              <a:gd name="connsiteX1" fmla="*/ 10820400 w 11734800"/>
              <a:gd name="connsiteY1" fmla="*/ 0 h 6172200"/>
              <a:gd name="connsiteX2" fmla="*/ 11734800 w 11734800"/>
              <a:gd name="connsiteY2" fmla="*/ 914447 h 6172200"/>
              <a:gd name="connsiteX3" fmla="*/ 11734800 w 11734800"/>
              <a:gd name="connsiteY3" fmla="*/ 915731 h 6172200"/>
              <a:gd name="connsiteX4" fmla="*/ 11734800 w 11734800"/>
              <a:gd name="connsiteY4" fmla="*/ 924716 h 6172200"/>
              <a:gd name="connsiteX5" fmla="*/ 11734800 w 11734800"/>
              <a:gd name="connsiteY5" fmla="*/ 949105 h 6172200"/>
              <a:gd name="connsiteX6" fmla="*/ 11734800 w 11734800"/>
              <a:gd name="connsiteY6" fmla="*/ 969483 h 6172200"/>
              <a:gd name="connsiteX7" fmla="*/ 11734800 w 11734800"/>
              <a:gd name="connsiteY7" fmla="*/ 996599 h 6172200"/>
              <a:gd name="connsiteX8" fmla="*/ 11734800 w 11734800"/>
              <a:gd name="connsiteY8" fmla="*/ 1031418 h 6172200"/>
              <a:gd name="connsiteX9" fmla="*/ 11734800 w 11734800"/>
              <a:gd name="connsiteY9" fmla="*/ 1074901 h 6172200"/>
              <a:gd name="connsiteX10" fmla="*/ 11734800 w 11734800"/>
              <a:gd name="connsiteY10" fmla="*/ 1128011 h 6172200"/>
              <a:gd name="connsiteX11" fmla="*/ 11734800 w 11734800"/>
              <a:gd name="connsiteY11" fmla="*/ 1191711 h 6172200"/>
              <a:gd name="connsiteX12" fmla="*/ 11734800 w 11734800"/>
              <a:gd name="connsiteY12" fmla="*/ 1266964 h 6172200"/>
              <a:gd name="connsiteX13" fmla="*/ 11734800 w 11734800"/>
              <a:gd name="connsiteY13" fmla="*/ 1354733 h 6172200"/>
              <a:gd name="connsiteX14" fmla="*/ 11734800 w 11734800"/>
              <a:gd name="connsiteY14" fmla="*/ 1455979 h 6172200"/>
              <a:gd name="connsiteX15" fmla="*/ 11734800 w 11734800"/>
              <a:gd name="connsiteY15" fmla="*/ 1571666 h 6172200"/>
              <a:gd name="connsiteX16" fmla="*/ 11734800 w 11734800"/>
              <a:gd name="connsiteY16" fmla="*/ 1702757 h 6172200"/>
              <a:gd name="connsiteX17" fmla="*/ 11734800 w 11734800"/>
              <a:gd name="connsiteY17" fmla="*/ 1850214 h 6172200"/>
              <a:gd name="connsiteX18" fmla="*/ 11734800 w 11734800"/>
              <a:gd name="connsiteY18" fmla="*/ 2015000 h 6172200"/>
              <a:gd name="connsiteX19" fmla="*/ 11734800 w 11734800"/>
              <a:gd name="connsiteY19" fmla="*/ 2198078 h 6172200"/>
              <a:gd name="connsiteX20" fmla="*/ 11734800 w 11734800"/>
              <a:gd name="connsiteY20" fmla="*/ 2400411 h 6172200"/>
              <a:gd name="connsiteX21" fmla="*/ 11734800 w 11734800"/>
              <a:gd name="connsiteY21" fmla="*/ 2622960 h 6172200"/>
              <a:gd name="connsiteX22" fmla="*/ 11734800 w 11734800"/>
              <a:gd name="connsiteY22" fmla="*/ 2866690 h 6172200"/>
              <a:gd name="connsiteX23" fmla="*/ 11734800 w 11734800"/>
              <a:gd name="connsiteY23" fmla="*/ 3132562 h 6172200"/>
              <a:gd name="connsiteX24" fmla="*/ 11734800 w 11734800"/>
              <a:gd name="connsiteY24" fmla="*/ 3421539 h 6172200"/>
              <a:gd name="connsiteX25" fmla="*/ 11734800 w 11734800"/>
              <a:gd name="connsiteY25" fmla="*/ 3734585 h 6172200"/>
              <a:gd name="connsiteX26" fmla="*/ 11734800 w 11734800"/>
              <a:gd name="connsiteY26" fmla="*/ 4072661 h 6172200"/>
              <a:gd name="connsiteX27" fmla="*/ 11734800 w 11734800"/>
              <a:gd name="connsiteY27" fmla="*/ 4436731 h 6172200"/>
              <a:gd name="connsiteX28" fmla="*/ 11734800 w 11734800"/>
              <a:gd name="connsiteY28" fmla="*/ 4827757 h 6172200"/>
              <a:gd name="connsiteX29" fmla="*/ 11734800 w 11734800"/>
              <a:gd name="connsiteY29" fmla="*/ 5246702 h 6172200"/>
              <a:gd name="connsiteX30" fmla="*/ 11734800 w 11734800"/>
              <a:gd name="connsiteY30" fmla="*/ 5694529 h 6172200"/>
              <a:gd name="connsiteX31" fmla="*/ 11734800 w 11734800"/>
              <a:gd name="connsiteY31" fmla="*/ 5929574 h 6172200"/>
              <a:gd name="connsiteX32" fmla="*/ 11734800 w 11734800"/>
              <a:gd name="connsiteY32" fmla="*/ 6172200 h 6172200"/>
              <a:gd name="connsiteX33" fmla="*/ 11731935 w 11734800"/>
              <a:gd name="connsiteY33" fmla="*/ 6172200 h 6172200"/>
              <a:gd name="connsiteX34" fmla="*/ 11711881 w 11734800"/>
              <a:gd name="connsiteY34" fmla="*/ 6172200 h 6172200"/>
              <a:gd name="connsiteX35" fmla="*/ 11657447 w 11734800"/>
              <a:gd name="connsiteY35" fmla="*/ 6172200 h 6172200"/>
              <a:gd name="connsiteX36" fmla="*/ 11611966 w 11734800"/>
              <a:gd name="connsiteY36" fmla="*/ 6172200 h 6172200"/>
              <a:gd name="connsiteX37" fmla="*/ 11551444 w 11734800"/>
              <a:gd name="connsiteY37" fmla="*/ 6172200 h 6172200"/>
              <a:gd name="connsiteX38" fmla="*/ 11473732 w 11734800"/>
              <a:gd name="connsiteY38" fmla="*/ 6172200 h 6172200"/>
              <a:gd name="connsiteX39" fmla="*/ 11376682 w 11734800"/>
              <a:gd name="connsiteY39" fmla="*/ 6172200 h 6172200"/>
              <a:gd name="connsiteX40" fmla="*/ 11258145 w 11734800"/>
              <a:gd name="connsiteY40" fmla="*/ 6172200 h 6172200"/>
              <a:gd name="connsiteX41" fmla="*/ 11115973 w 11734800"/>
              <a:gd name="connsiteY41" fmla="*/ 6172200 h 6172200"/>
              <a:gd name="connsiteX42" fmla="*/ 10948016 w 11734800"/>
              <a:gd name="connsiteY42" fmla="*/ 6172200 h 6172200"/>
              <a:gd name="connsiteX43" fmla="*/ 10752125 w 11734800"/>
              <a:gd name="connsiteY43" fmla="*/ 6172200 h 6172200"/>
              <a:gd name="connsiteX44" fmla="*/ 10526153 w 11734800"/>
              <a:gd name="connsiteY44" fmla="*/ 6172200 h 6172200"/>
              <a:gd name="connsiteX45" fmla="*/ 10267950 w 11734800"/>
              <a:gd name="connsiteY45" fmla="*/ 6172200 h 6172200"/>
              <a:gd name="connsiteX46" fmla="*/ 9975368 w 11734800"/>
              <a:gd name="connsiteY46" fmla="*/ 6172200 h 6172200"/>
              <a:gd name="connsiteX47" fmla="*/ 9646258 w 11734800"/>
              <a:gd name="connsiteY47" fmla="*/ 6172200 h 6172200"/>
              <a:gd name="connsiteX48" fmla="*/ 9278471 w 11734800"/>
              <a:gd name="connsiteY48" fmla="*/ 6172200 h 6172200"/>
              <a:gd name="connsiteX49" fmla="*/ 8869859 w 11734800"/>
              <a:gd name="connsiteY49" fmla="*/ 6172200 h 6172200"/>
              <a:gd name="connsiteX50" fmla="*/ 8418272 w 11734800"/>
              <a:gd name="connsiteY50" fmla="*/ 6172200 h 6172200"/>
              <a:gd name="connsiteX51" fmla="*/ 7921563 w 11734800"/>
              <a:gd name="connsiteY51" fmla="*/ 6172200 h 6172200"/>
              <a:gd name="connsiteX52" fmla="*/ 7377583 w 11734800"/>
              <a:gd name="connsiteY52" fmla="*/ 6172200 h 6172200"/>
              <a:gd name="connsiteX53" fmla="*/ 6784182 w 11734800"/>
              <a:gd name="connsiteY53" fmla="*/ 6172200 h 6172200"/>
              <a:gd name="connsiteX54" fmla="*/ 6139212 w 11734800"/>
              <a:gd name="connsiteY54" fmla="*/ 6172200 h 6172200"/>
              <a:gd name="connsiteX55" fmla="*/ 5440524 w 11734800"/>
              <a:gd name="connsiteY55" fmla="*/ 6172200 h 6172200"/>
              <a:gd name="connsiteX56" fmla="*/ 5070365 w 11734800"/>
              <a:gd name="connsiteY56" fmla="*/ 6172200 h 6172200"/>
              <a:gd name="connsiteX57" fmla="*/ 4685970 w 11734800"/>
              <a:gd name="connsiteY57" fmla="*/ 6172200 h 6172200"/>
              <a:gd name="connsiteX58" fmla="*/ 4287072 w 11734800"/>
              <a:gd name="connsiteY58" fmla="*/ 6172200 h 6172200"/>
              <a:gd name="connsiteX59" fmla="*/ 3873401 w 11734800"/>
              <a:gd name="connsiteY59" fmla="*/ 6172200 h 6172200"/>
              <a:gd name="connsiteX60" fmla="*/ 3444690 w 11734800"/>
              <a:gd name="connsiteY60" fmla="*/ 6172200 h 6172200"/>
              <a:gd name="connsiteX61" fmla="*/ 3000668 w 11734800"/>
              <a:gd name="connsiteY61" fmla="*/ 6172200 h 6172200"/>
              <a:gd name="connsiteX62" fmla="*/ 2541069 w 11734800"/>
              <a:gd name="connsiteY62" fmla="*/ 6172200 h 6172200"/>
              <a:gd name="connsiteX63" fmla="*/ 2065623 w 11734800"/>
              <a:gd name="connsiteY63" fmla="*/ 6172200 h 6172200"/>
              <a:gd name="connsiteX64" fmla="*/ 1574062 w 11734800"/>
              <a:gd name="connsiteY64" fmla="*/ 6172200 h 6172200"/>
              <a:gd name="connsiteX65" fmla="*/ 1066117 w 11734800"/>
              <a:gd name="connsiteY65" fmla="*/ 6172200 h 6172200"/>
              <a:gd name="connsiteX66" fmla="*/ 541519 w 11734800"/>
              <a:gd name="connsiteY66" fmla="*/ 6172200 h 6172200"/>
              <a:gd name="connsiteX67" fmla="*/ 0 w 11734800"/>
              <a:gd name="connsiteY67" fmla="*/ 6172200 h 6172200"/>
              <a:gd name="connsiteX68" fmla="*/ 0 w 11734800"/>
              <a:gd name="connsiteY68" fmla="*/ 6171191 h 6172200"/>
              <a:gd name="connsiteX69" fmla="*/ 0 w 11734800"/>
              <a:gd name="connsiteY69" fmla="*/ 6164124 h 6172200"/>
              <a:gd name="connsiteX70" fmla="*/ 0 w 11734800"/>
              <a:gd name="connsiteY70" fmla="*/ 6144944 h 6172200"/>
              <a:gd name="connsiteX71" fmla="*/ 0 w 11734800"/>
              <a:gd name="connsiteY71" fmla="*/ 6107593 h 6172200"/>
              <a:gd name="connsiteX72" fmla="*/ 0 w 11734800"/>
              <a:gd name="connsiteY72" fmla="*/ 6080210 h 6172200"/>
              <a:gd name="connsiteX73" fmla="*/ 0 w 11734800"/>
              <a:gd name="connsiteY73" fmla="*/ 6046013 h 6172200"/>
              <a:gd name="connsiteX74" fmla="*/ 0 w 11734800"/>
              <a:gd name="connsiteY74" fmla="*/ 6004245 h 6172200"/>
              <a:gd name="connsiteX75" fmla="*/ 0 w 11734800"/>
              <a:gd name="connsiteY75" fmla="*/ 5954149 h 6172200"/>
              <a:gd name="connsiteX76" fmla="*/ 0 w 11734800"/>
              <a:gd name="connsiteY76" fmla="*/ 5894968 h 6172200"/>
              <a:gd name="connsiteX77" fmla="*/ 0 w 11734800"/>
              <a:gd name="connsiteY77" fmla="*/ 5825943 h 6172200"/>
              <a:gd name="connsiteX78" fmla="*/ 0 w 11734800"/>
              <a:gd name="connsiteY78" fmla="*/ 5746319 h 6172200"/>
              <a:gd name="connsiteX79" fmla="*/ 0 w 11734800"/>
              <a:gd name="connsiteY79" fmla="*/ 5655339 h 6172200"/>
              <a:gd name="connsiteX80" fmla="*/ 0 w 11734800"/>
              <a:gd name="connsiteY80" fmla="*/ 5552244 h 6172200"/>
              <a:gd name="connsiteX81" fmla="*/ 0 w 11734800"/>
              <a:gd name="connsiteY81" fmla="*/ 5436278 h 6172200"/>
              <a:gd name="connsiteX82" fmla="*/ 0 w 11734800"/>
              <a:gd name="connsiteY82" fmla="*/ 5306684 h 6172200"/>
              <a:gd name="connsiteX83" fmla="*/ 0 w 11734800"/>
              <a:gd name="connsiteY83" fmla="*/ 5162705 h 6172200"/>
              <a:gd name="connsiteX84" fmla="*/ 0 w 11734800"/>
              <a:gd name="connsiteY84" fmla="*/ 5003583 h 6172200"/>
              <a:gd name="connsiteX85" fmla="*/ 0 w 11734800"/>
              <a:gd name="connsiteY85" fmla="*/ 4828562 h 6172200"/>
              <a:gd name="connsiteX86" fmla="*/ 0 w 11734800"/>
              <a:gd name="connsiteY86" fmla="*/ 4636884 h 6172200"/>
              <a:gd name="connsiteX87" fmla="*/ 0 w 11734800"/>
              <a:gd name="connsiteY87" fmla="*/ 4427793 h 6172200"/>
              <a:gd name="connsiteX88" fmla="*/ 0 w 11734800"/>
              <a:gd name="connsiteY88" fmla="*/ 4200530 h 6172200"/>
              <a:gd name="connsiteX89" fmla="*/ 0 w 11734800"/>
              <a:gd name="connsiteY89" fmla="*/ 3954339 h 6172200"/>
              <a:gd name="connsiteX90" fmla="*/ 0 w 11734800"/>
              <a:gd name="connsiteY90" fmla="*/ 3688464 h 6172200"/>
              <a:gd name="connsiteX91" fmla="*/ 0 w 11734800"/>
              <a:gd name="connsiteY91" fmla="*/ 3402146 h 6172200"/>
              <a:gd name="connsiteX92" fmla="*/ 0 w 11734800"/>
              <a:gd name="connsiteY92" fmla="*/ 3094628 h 6172200"/>
              <a:gd name="connsiteX93" fmla="*/ 0 w 11734800"/>
              <a:gd name="connsiteY93" fmla="*/ 2765154 h 6172200"/>
              <a:gd name="connsiteX94" fmla="*/ 0 w 11734800"/>
              <a:gd name="connsiteY94" fmla="*/ 2412967 h 6172200"/>
              <a:gd name="connsiteX95" fmla="*/ 0 w 11734800"/>
              <a:gd name="connsiteY95" fmla="*/ 2037308 h 6172200"/>
              <a:gd name="connsiteX96" fmla="*/ 0 w 11734800"/>
              <a:gd name="connsiteY96" fmla="*/ 2036763 h 6172200"/>
              <a:gd name="connsiteX97" fmla="*/ 4724400 w 11734800"/>
              <a:gd name="connsiteY97" fmla="*/ 2036763 h 6172200"/>
              <a:gd name="connsiteX98" fmla="*/ 5638800 w 11734800"/>
              <a:gd name="connsiteY98" fmla="*/ 1122505 h 6172200"/>
              <a:gd name="connsiteX99" fmla="*/ 5638800 w 11734800"/>
              <a:gd name="connsiteY99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1734800" h="6172200">
                <a:moveTo>
                  <a:pt x="5638800" y="0"/>
                </a:moveTo>
                <a:lnTo>
                  <a:pt x="10820400" y="0"/>
                </a:lnTo>
                <a:cubicBezTo>
                  <a:pt x="11325542" y="0"/>
                  <a:pt x="11734800" y="409596"/>
                  <a:pt x="11734800" y="914447"/>
                </a:cubicBezTo>
                <a:lnTo>
                  <a:pt x="11734800" y="915731"/>
                </a:lnTo>
                <a:lnTo>
                  <a:pt x="11734800" y="924716"/>
                </a:lnTo>
                <a:lnTo>
                  <a:pt x="11734800" y="949105"/>
                </a:lnTo>
                <a:lnTo>
                  <a:pt x="11734800" y="969483"/>
                </a:lnTo>
                <a:lnTo>
                  <a:pt x="11734800" y="996599"/>
                </a:lnTo>
                <a:lnTo>
                  <a:pt x="11734800" y="1031418"/>
                </a:lnTo>
                <a:lnTo>
                  <a:pt x="11734800" y="1074901"/>
                </a:lnTo>
                <a:lnTo>
                  <a:pt x="11734800" y="1128011"/>
                </a:lnTo>
                <a:lnTo>
                  <a:pt x="11734800" y="1191711"/>
                </a:lnTo>
                <a:lnTo>
                  <a:pt x="11734800" y="1266964"/>
                </a:lnTo>
                <a:lnTo>
                  <a:pt x="11734800" y="1354733"/>
                </a:lnTo>
                <a:lnTo>
                  <a:pt x="11734800" y="1455979"/>
                </a:lnTo>
                <a:lnTo>
                  <a:pt x="11734800" y="1571666"/>
                </a:lnTo>
                <a:lnTo>
                  <a:pt x="11734800" y="1702757"/>
                </a:lnTo>
                <a:lnTo>
                  <a:pt x="11734800" y="1850214"/>
                </a:lnTo>
                <a:lnTo>
                  <a:pt x="11734800" y="2015000"/>
                </a:lnTo>
                <a:lnTo>
                  <a:pt x="11734800" y="2198078"/>
                </a:lnTo>
                <a:lnTo>
                  <a:pt x="11734800" y="2400411"/>
                </a:lnTo>
                <a:lnTo>
                  <a:pt x="11734800" y="2622960"/>
                </a:lnTo>
                <a:lnTo>
                  <a:pt x="11734800" y="2866690"/>
                </a:lnTo>
                <a:lnTo>
                  <a:pt x="11734800" y="3132562"/>
                </a:lnTo>
                <a:lnTo>
                  <a:pt x="11734800" y="3421539"/>
                </a:lnTo>
                <a:lnTo>
                  <a:pt x="11734800" y="3734585"/>
                </a:lnTo>
                <a:lnTo>
                  <a:pt x="11734800" y="4072661"/>
                </a:lnTo>
                <a:lnTo>
                  <a:pt x="11734800" y="4436731"/>
                </a:lnTo>
                <a:lnTo>
                  <a:pt x="11734800" y="4827757"/>
                </a:lnTo>
                <a:lnTo>
                  <a:pt x="11734800" y="5246702"/>
                </a:lnTo>
                <a:lnTo>
                  <a:pt x="11734800" y="5694529"/>
                </a:lnTo>
                <a:lnTo>
                  <a:pt x="11734800" y="5929574"/>
                </a:lnTo>
                <a:lnTo>
                  <a:pt x="11734800" y="6172200"/>
                </a:lnTo>
                <a:lnTo>
                  <a:pt x="11731935" y="6172200"/>
                </a:lnTo>
                <a:lnTo>
                  <a:pt x="11711881" y="6172200"/>
                </a:lnTo>
                <a:lnTo>
                  <a:pt x="11657447" y="6172200"/>
                </a:lnTo>
                <a:lnTo>
                  <a:pt x="11611966" y="6172200"/>
                </a:lnTo>
                <a:lnTo>
                  <a:pt x="11551444" y="6172200"/>
                </a:lnTo>
                <a:lnTo>
                  <a:pt x="11473732" y="6172200"/>
                </a:lnTo>
                <a:lnTo>
                  <a:pt x="11376682" y="6172200"/>
                </a:lnTo>
                <a:lnTo>
                  <a:pt x="11258145" y="6172200"/>
                </a:lnTo>
                <a:lnTo>
                  <a:pt x="11115973" y="6172200"/>
                </a:lnTo>
                <a:lnTo>
                  <a:pt x="10948016" y="6172200"/>
                </a:lnTo>
                <a:lnTo>
                  <a:pt x="10752125" y="6172200"/>
                </a:lnTo>
                <a:lnTo>
                  <a:pt x="10526153" y="6172200"/>
                </a:lnTo>
                <a:lnTo>
                  <a:pt x="10267950" y="6172200"/>
                </a:lnTo>
                <a:lnTo>
                  <a:pt x="9975368" y="6172200"/>
                </a:lnTo>
                <a:lnTo>
                  <a:pt x="9646258" y="6172200"/>
                </a:lnTo>
                <a:lnTo>
                  <a:pt x="9278471" y="6172200"/>
                </a:lnTo>
                <a:lnTo>
                  <a:pt x="8869859" y="6172200"/>
                </a:lnTo>
                <a:lnTo>
                  <a:pt x="8418272" y="6172200"/>
                </a:lnTo>
                <a:lnTo>
                  <a:pt x="7921563" y="6172200"/>
                </a:lnTo>
                <a:lnTo>
                  <a:pt x="7377583" y="6172200"/>
                </a:lnTo>
                <a:lnTo>
                  <a:pt x="6784182" y="6172200"/>
                </a:lnTo>
                <a:lnTo>
                  <a:pt x="6139212" y="6172200"/>
                </a:lnTo>
                <a:lnTo>
                  <a:pt x="5440524" y="6172200"/>
                </a:lnTo>
                <a:lnTo>
                  <a:pt x="5070365" y="6172200"/>
                </a:lnTo>
                <a:lnTo>
                  <a:pt x="4685970" y="6172200"/>
                </a:lnTo>
                <a:lnTo>
                  <a:pt x="4287072" y="6172200"/>
                </a:lnTo>
                <a:lnTo>
                  <a:pt x="3873401" y="6172200"/>
                </a:lnTo>
                <a:lnTo>
                  <a:pt x="3444690" y="6172200"/>
                </a:lnTo>
                <a:lnTo>
                  <a:pt x="3000668" y="6172200"/>
                </a:lnTo>
                <a:lnTo>
                  <a:pt x="2541069" y="6172200"/>
                </a:lnTo>
                <a:lnTo>
                  <a:pt x="2065623" y="6172200"/>
                </a:lnTo>
                <a:lnTo>
                  <a:pt x="1574062" y="6172200"/>
                </a:lnTo>
                <a:lnTo>
                  <a:pt x="1066117" y="6172200"/>
                </a:lnTo>
                <a:lnTo>
                  <a:pt x="541519" y="6172200"/>
                </a:lnTo>
                <a:lnTo>
                  <a:pt x="0" y="6172200"/>
                </a:lnTo>
                <a:lnTo>
                  <a:pt x="0" y="6171191"/>
                </a:lnTo>
                <a:lnTo>
                  <a:pt x="0" y="6164124"/>
                </a:lnTo>
                <a:lnTo>
                  <a:pt x="0" y="6144944"/>
                </a:lnTo>
                <a:lnTo>
                  <a:pt x="0" y="6107593"/>
                </a:lnTo>
                <a:lnTo>
                  <a:pt x="0" y="6080210"/>
                </a:lnTo>
                <a:lnTo>
                  <a:pt x="0" y="6046013"/>
                </a:lnTo>
                <a:lnTo>
                  <a:pt x="0" y="6004245"/>
                </a:lnTo>
                <a:lnTo>
                  <a:pt x="0" y="5954149"/>
                </a:lnTo>
                <a:lnTo>
                  <a:pt x="0" y="5894968"/>
                </a:lnTo>
                <a:lnTo>
                  <a:pt x="0" y="5825943"/>
                </a:lnTo>
                <a:lnTo>
                  <a:pt x="0" y="5746319"/>
                </a:lnTo>
                <a:lnTo>
                  <a:pt x="0" y="5655339"/>
                </a:lnTo>
                <a:lnTo>
                  <a:pt x="0" y="5552244"/>
                </a:lnTo>
                <a:lnTo>
                  <a:pt x="0" y="5436278"/>
                </a:lnTo>
                <a:lnTo>
                  <a:pt x="0" y="5306684"/>
                </a:lnTo>
                <a:lnTo>
                  <a:pt x="0" y="5162705"/>
                </a:lnTo>
                <a:lnTo>
                  <a:pt x="0" y="5003583"/>
                </a:lnTo>
                <a:lnTo>
                  <a:pt x="0" y="4828562"/>
                </a:lnTo>
                <a:lnTo>
                  <a:pt x="0" y="4636884"/>
                </a:lnTo>
                <a:lnTo>
                  <a:pt x="0" y="4427793"/>
                </a:lnTo>
                <a:lnTo>
                  <a:pt x="0" y="4200530"/>
                </a:lnTo>
                <a:lnTo>
                  <a:pt x="0" y="3954339"/>
                </a:lnTo>
                <a:lnTo>
                  <a:pt x="0" y="3688464"/>
                </a:lnTo>
                <a:lnTo>
                  <a:pt x="0" y="3402146"/>
                </a:lnTo>
                <a:lnTo>
                  <a:pt x="0" y="3094628"/>
                </a:lnTo>
                <a:lnTo>
                  <a:pt x="0" y="2765154"/>
                </a:lnTo>
                <a:lnTo>
                  <a:pt x="0" y="2412967"/>
                </a:lnTo>
                <a:lnTo>
                  <a:pt x="0" y="2037308"/>
                </a:lnTo>
                <a:lnTo>
                  <a:pt x="0" y="2036763"/>
                </a:lnTo>
                <a:cubicBezTo>
                  <a:pt x="4724400" y="2036763"/>
                  <a:pt x="4724400" y="2036763"/>
                  <a:pt x="4724400" y="2036763"/>
                </a:cubicBezTo>
                <a:cubicBezTo>
                  <a:pt x="5229543" y="2036763"/>
                  <a:pt x="5638800" y="1627252"/>
                  <a:pt x="5638800" y="1122505"/>
                </a:cubicBezTo>
                <a:cubicBezTo>
                  <a:pt x="5638800" y="0"/>
                  <a:pt x="5638800" y="0"/>
                  <a:pt x="5638800" y="0"/>
                </a:cubicBezTo>
                <a:close/>
              </a:path>
            </a:pathLst>
          </a:custGeom>
        </p:spPr>
        <p:txBody>
          <a:bodyPr wrap="square" lIns="0" tIns="0" rIns="0" bIns="0" anchor="ctr" anchorCtr="0">
            <a:noAutofit/>
          </a:bodyPr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ADABAF92-486D-4F69-BB66-157D464E2E25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5638800" cy="2036763"/>
          </a:xfrm>
          <a:custGeom>
            <a:avLst/>
            <a:gdLst>
              <a:gd name="T0" fmla="*/ 0 w 17760"/>
              <a:gd name="T1" fmla="*/ 0 h 6416"/>
              <a:gd name="T2" fmla="*/ 0 w 17760"/>
              <a:gd name="T3" fmla="*/ 6416 h 6416"/>
              <a:gd name="T4" fmla="*/ 14880 w 17760"/>
              <a:gd name="T5" fmla="*/ 6416 h 6416"/>
              <a:gd name="T6" fmla="*/ 17760 w 17760"/>
              <a:gd name="T7" fmla="*/ 3536 h 6416"/>
              <a:gd name="T8" fmla="*/ 17760 w 17760"/>
              <a:gd name="T9" fmla="*/ 0 h 6416"/>
              <a:gd name="T10" fmla="*/ 0 w 17760"/>
              <a:gd name="T11" fmla="*/ 0 h 6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60" h="6416">
                <a:moveTo>
                  <a:pt x="0" y="0"/>
                </a:moveTo>
                <a:cubicBezTo>
                  <a:pt x="0" y="6416"/>
                  <a:pt x="0" y="6416"/>
                  <a:pt x="0" y="6416"/>
                </a:cubicBezTo>
                <a:cubicBezTo>
                  <a:pt x="14880" y="6416"/>
                  <a:pt x="14880" y="6416"/>
                  <a:pt x="14880" y="6416"/>
                </a:cubicBezTo>
                <a:cubicBezTo>
                  <a:pt x="16471" y="6416"/>
                  <a:pt x="17760" y="5126"/>
                  <a:pt x="17760" y="3536"/>
                </a:cubicBezTo>
                <a:cubicBezTo>
                  <a:pt x="17760" y="0"/>
                  <a:pt x="17760" y="0"/>
                  <a:pt x="1776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85801"/>
            <a:ext cx="44196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5800" y="1028700"/>
            <a:ext cx="4419600" cy="1117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6B16BF85-6DD2-477F-8067-34FA96DFA992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4769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in kader (4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Frame 1[PHJU] (JU-Free)">
            <a:extLst>
              <a:ext uri="{FF2B5EF4-FFF2-40B4-BE49-F238E27FC236}">
                <a16:creationId xmlns:a16="http://schemas.microsoft.com/office/drawing/2014/main" id="{6A55F8AB-1F63-432F-B61B-7AF3EDFC189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1"/>
            <a:ext cx="11741150" cy="6178550"/>
          </a:xfrm>
          <a:custGeom>
            <a:avLst/>
            <a:gdLst>
              <a:gd name="connsiteX0" fmla="*/ 0 w 11734800"/>
              <a:gd name="connsiteY0" fmla="*/ 0 h 6172200"/>
              <a:gd name="connsiteX1" fmla="*/ 10820400 w 11734800"/>
              <a:gd name="connsiteY1" fmla="*/ 0 h 6172200"/>
              <a:gd name="connsiteX2" fmla="*/ 11734800 w 11734800"/>
              <a:gd name="connsiteY2" fmla="*/ 914494 h 6172200"/>
              <a:gd name="connsiteX3" fmla="*/ 11734800 w 11734800"/>
              <a:gd name="connsiteY3" fmla="*/ 915265 h 6172200"/>
              <a:gd name="connsiteX4" fmla="*/ 11734800 w 11734800"/>
              <a:gd name="connsiteY4" fmla="*/ 920662 h 6172200"/>
              <a:gd name="connsiteX5" fmla="*/ 11734800 w 11734800"/>
              <a:gd name="connsiteY5" fmla="*/ 935312 h 6172200"/>
              <a:gd name="connsiteX6" fmla="*/ 11734800 w 11734800"/>
              <a:gd name="connsiteY6" fmla="*/ 963841 h 6172200"/>
              <a:gd name="connsiteX7" fmla="*/ 11734800 w 11734800"/>
              <a:gd name="connsiteY7" fmla="*/ 1010874 h 6172200"/>
              <a:gd name="connsiteX8" fmla="*/ 11734800 w 11734800"/>
              <a:gd name="connsiteY8" fmla="*/ 1081039 h 6172200"/>
              <a:gd name="connsiteX9" fmla="*/ 11734800 w 11734800"/>
              <a:gd name="connsiteY9" fmla="*/ 1126241 h 6172200"/>
              <a:gd name="connsiteX10" fmla="*/ 11734800 w 11734800"/>
              <a:gd name="connsiteY10" fmla="*/ 1178961 h 6172200"/>
              <a:gd name="connsiteX11" fmla="*/ 11734800 w 11734800"/>
              <a:gd name="connsiteY11" fmla="*/ 1239777 h 6172200"/>
              <a:gd name="connsiteX12" fmla="*/ 11734800 w 11734800"/>
              <a:gd name="connsiteY12" fmla="*/ 1309267 h 6172200"/>
              <a:gd name="connsiteX13" fmla="*/ 11734800 w 11734800"/>
              <a:gd name="connsiteY13" fmla="*/ 1388010 h 6172200"/>
              <a:gd name="connsiteX14" fmla="*/ 11734800 w 11734800"/>
              <a:gd name="connsiteY14" fmla="*/ 1476583 h 6172200"/>
              <a:gd name="connsiteX15" fmla="*/ 11734800 w 11734800"/>
              <a:gd name="connsiteY15" fmla="*/ 1575566 h 6172200"/>
              <a:gd name="connsiteX16" fmla="*/ 11734800 w 11734800"/>
              <a:gd name="connsiteY16" fmla="*/ 1685536 h 6172200"/>
              <a:gd name="connsiteX17" fmla="*/ 11734800 w 11734800"/>
              <a:gd name="connsiteY17" fmla="*/ 1807071 h 6172200"/>
              <a:gd name="connsiteX18" fmla="*/ 11734800 w 11734800"/>
              <a:gd name="connsiteY18" fmla="*/ 1940750 h 6172200"/>
              <a:gd name="connsiteX19" fmla="*/ 11734800 w 11734800"/>
              <a:gd name="connsiteY19" fmla="*/ 2087152 h 6172200"/>
              <a:gd name="connsiteX20" fmla="*/ 11734800 w 11734800"/>
              <a:gd name="connsiteY20" fmla="*/ 2246854 h 6172200"/>
              <a:gd name="connsiteX21" fmla="*/ 11734800 w 11734800"/>
              <a:gd name="connsiteY21" fmla="*/ 2420435 h 6172200"/>
              <a:gd name="connsiteX22" fmla="*/ 11734800 w 11734800"/>
              <a:gd name="connsiteY22" fmla="*/ 2608472 h 6172200"/>
              <a:gd name="connsiteX23" fmla="*/ 11734800 w 11734800"/>
              <a:gd name="connsiteY23" fmla="*/ 2811545 h 6172200"/>
              <a:gd name="connsiteX24" fmla="*/ 11734800 w 11734800"/>
              <a:gd name="connsiteY24" fmla="*/ 3030232 h 6172200"/>
              <a:gd name="connsiteX25" fmla="*/ 11734800 w 11734800"/>
              <a:gd name="connsiteY25" fmla="*/ 3265111 h 6172200"/>
              <a:gd name="connsiteX26" fmla="*/ 11734800 w 11734800"/>
              <a:gd name="connsiteY26" fmla="*/ 3516759 h 6172200"/>
              <a:gd name="connsiteX27" fmla="*/ 11734800 w 11734800"/>
              <a:gd name="connsiteY27" fmla="*/ 3785756 h 6172200"/>
              <a:gd name="connsiteX28" fmla="*/ 11734800 w 11734800"/>
              <a:gd name="connsiteY28" fmla="*/ 4072680 h 6172200"/>
              <a:gd name="connsiteX29" fmla="*/ 11734800 w 11734800"/>
              <a:gd name="connsiteY29" fmla="*/ 4140200 h 6172200"/>
              <a:gd name="connsiteX30" fmla="*/ 7010400 w 11734800"/>
              <a:gd name="connsiteY30" fmla="*/ 4140200 h 6172200"/>
              <a:gd name="connsiteX31" fmla="*/ 6096000 w 11734800"/>
              <a:gd name="connsiteY31" fmla="*/ 5054600 h 6172200"/>
              <a:gd name="connsiteX32" fmla="*/ 6096000 w 11734800"/>
              <a:gd name="connsiteY32" fmla="*/ 6172200 h 6172200"/>
              <a:gd name="connsiteX33" fmla="*/ 5440524 w 11734800"/>
              <a:gd name="connsiteY33" fmla="*/ 6172200 h 6172200"/>
              <a:gd name="connsiteX34" fmla="*/ 4879964 w 11734800"/>
              <a:gd name="connsiteY34" fmla="*/ 6172200 h 6172200"/>
              <a:gd name="connsiteX35" fmla="*/ 4287072 w 11734800"/>
              <a:gd name="connsiteY35" fmla="*/ 6172200 h 6172200"/>
              <a:gd name="connsiteX36" fmla="*/ 3660943 w 11734800"/>
              <a:gd name="connsiteY36" fmla="*/ 6172200 h 6172200"/>
              <a:gd name="connsiteX37" fmla="*/ 3000669 w 11734800"/>
              <a:gd name="connsiteY37" fmla="*/ 6172200 h 6172200"/>
              <a:gd name="connsiteX38" fmla="*/ 2305344 w 11734800"/>
              <a:gd name="connsiteY38" fmla="*/ 6172200 h 6172200"/>
              <a:gd name="connsiteX39" fmla="*/ 1574062 w 11734800"/>
              <a:gd name="connsiteY39" fmla="*/ 6172200 h 6172200"/>
              <a:gd name="connsiteX40" fmla="*/ 805916 w 11734800"/>
              <a:gd name="connsiteY40" fmla="*/ 6172200 h 6172200"/>
              <a:gd name="connsiteX41" fmla="*/ 0 w 11734800"/>
              <a:gd name="connsiteY41" fmla="*/ 6172200 h 6172200"/>
              <a:gd name="connsiteX42" fmla="*/ 0 w 11734800"/>
              <a:gd name="connsiteY42" fmla="*/ 6170693 h 6172200"/>
              <a:gd name="connsiteX43" fmla="*/ 0 w 11734800"/>
              <a:gd name="connsiteY43" fmla="*/ 6160145 h 6172200"/>
              <a:gd name="connsiteX44" fmla="*/ 0 w 11734800"/>
              <a:gd name="connsiteY44" fmla="*/ 6131514 h 6172200"/>
              <a:gd name="connsiteX45" fmla="*/ 0 w 11734800"/>
              <a:gd name="connsiteY45" fmla="*/ 6107593 h 6172200"/>
              <a:gd name="connsiteX46" fmla="*/ 0 w 11734800"/>
              <a:gd name="connsiteY46" fmla="*/ 6075760 h 6172200"/>
              <a:gd name="connsiteX47" fmla="*/ 0 w 11734800"/>
              <a:gd name="connsiteY47" fmla="*/ 6034885 h 6172200"/>
              <a:gd name="connsiteX48" fmla="*/ 0 w 11734800"/>
              <a:gd name="connsiteY48" fmla="*/ 5983840 h 6172200"/>
              <a:gd name="connsiteX49" fmla="*/ 0 w 11734800"/>
              <a:gd name="connsiteY49" fmla="*/ 5921492 h 6172200"/>
              <a:gd name="connsiteX50" fmla="*/ 0 w 11734800"/>
              <a:gd name="connsiteY50" fmla="*/ 5846713 h 6172200"/>
              <a:gd name="connsiteX51" fmla="*/ 0 w 11734800"/>
              <a:gd name="connsiteY51" fmla="*/ 5758372 h 6172200"/>
              <a:gd name="connsiteX52" fmla="*/ 0 w 11734800"/>
              <a:gd name="connsiteY52" fmla="*/ 5655339 h 6172200"/>
              <a:gd name="connsiteX53" fmla="*/ 0 w 11734800"/>
              <a:gd name="connsiteY53" fmla="*/ 5536483 h 6172200"/>
              <a:gd name="connsiteX54" fmla="*/ 0 w 11734800"/>
              <a:gd name="connsiteY54" fmla="*/ 5400675 h 6172200"/>
              <a:gd name="connsiteX55" fmla="*/ 0 w 11734800"/>
              <a:gd name="connsiteY55" fmla="*/ 5246785 h 6172200"/>
              <a:gd name="connsiteX56" fmla="*/ 0 w 11734800"/>
              <a:gd name="connsiteY56" fmla="*/ 5073681 h 6172200"/>
              <a:gd name="connsiteX57" fmla="*/ 0 w 11734800"/>
              <a:gd name="connsiteY57" fmla="*/ 4880235 h 6172200"/>
              <a:gd name="connsiteX58" fmla="*/ 0 w 11734800"/>
              <a:gd name="connsiteY58" fmla="*/ 4665315 h 6172200"/>
              <a:gd name="connsiteX59" fmla="*/ 0 w 11734800"/>
              <a:gd name="connsiteY59" fmla="*/ 4427793 h 6172200"/>
              <a:gd name="connsiteX60" fmla="*/ 0 w 11734800"/>
              <a:gd name="connsiteY60" fmla="*/ 4166537 h 6172200"/>
              <a:gd name="connsiteX61" fmla="*/ 0 w 11734800"/>
              <a:gd name="connsiteY61" fmla="*/ 3880417 h 6172200"/>
              <a:gd name="connsiteX62" fmla="*/ 0 w 11734800"/>
              <a:gd name="connsiteY62" fmla="*/ 3568303 h 6172200"/>
              <a:gd name="connsiteX63" fmla="*/ 0 w 11734800"/>
              <a:gd name="connsiteY63" fmla="*/ 3229066 h 6172200"/>
              <a:gd name="connsiteX64" fmla="*/ 0 w 11734800"/>
              <a:gd name="connsiteY64" fmla="*/ 2861574 h 6172200"/>
              <a:gd name="connsiteX65" fmla="*/ 0 w 11734800"/>
              <a:gd name="connsiteY65" fmla="*/ 2666880 h 6172200"/>
              <a:gd name="connsiteX66" fmla="*/ 0 w 11734800"/>
              <a:gd name="connsiteY66" fmla="*/ 2464699 h 6172200"/>
              <a:gd name="connsiteX67" fmla="*/ 0 w 11734800"/>
              <a:gd name="connsiteY67" fmla="*/ 2254888 h 6172200"/>
              <a:gd name="connsiteX68" fmla="*/ 0 w 11734800"/>
              <a:gd name="connsiteY68" fmla="*/ 2037308 h 6172200"/>
              <a:gd name="connsiteX69" fmla="*/ 0 w 11734800"/>
              <a:gd name="connsiteY69" fmla="*/ 1811817 h 6172200"/>
              <a:gd name="connsiteX70" fmla="*/ 0 w 11734800"/>
              <a:gd name="connsiteY70" fmla="*/ 1578274 h 6172200"/>
              <a:gd name="connsiteX71" fmla="*/ 0 w 11734800"/>
              <a:gd name="connsiteY71" fmla="*/ 1336536 h 6172200"/>
              <a:gd name="connsiteX72" fmla="*/ 0 w 11734800"/>
              <a:gd name="connsiteY72" fmla="*/ 1086464 h 6172200"/>
              <a:gd name="connsiteX73" fmla="*/ 0 w 11734800"/>
              <a:gd name="connsiteY73" fmla="*/ 827916 h 6172200"/>
              <a:gd name="connsiteX74" fmla="*/ 0 w 11734800"/>
              <a:gd name="connsiteY74" fmla="*/ 560750 h 6172200"/>
              <a:gd name="connsiteX75" fmla="*/ 0 w 11734800"/>
              <a:gd name="connsiteY75" fmla="*/ 284825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1734800" h="6172200">
                <a:moveTo>
                  <a:pt x="0" y="0"/>
                </a:moveTo>
                <a:lnTo>
                  <a:pt x="10820400" y="0"/>
                </a:lnTo>
                <a:cubicBezTo>
                  <a:pt x="11325542" y="0"/>
                  <a:pt x="11734800" y="409300"/>
                  <a:pt x="11734800" y="914494"/>
                </a:cubicBezTo>
                <a:lnTo>
                  <a:pt x="11734800" y="915265"/>
                </a:lnTo>
                <a:lnTo>
                  <a:pt x="11734800" y="920662"/>
                </a:lnTo>
                <a:lnTo>
                  <a:pt x="11734800" y="935312"/>
                </a:lnTo>
                <a:lnTo>
                  <a:pt x="11734800" y="963841"/>
                </a:lnTo>
                <a:lnTo>
                  <a:pt x="11734800" y="1010874"/>
                </a:lnTo>
                <a:lnTo>
                  <a:pt x="11734800" y="1081039"/>
                </a:lnTo>
                <a:lnTo>
                  <a:pt x="11734800" y="1126241"/>
                </a:lnTo>
                <a:lnTo>
                  <a:pt x="11734800" y="1178961"/>
                </a:lnTo>
                <a:lnTo>
                  <a:pt x="11734800" y="1239777"/>
                </a:lnTo>
                <a:lnTo>
                  <a:pt x="11734800" y="1309267"/>
                </a:lnTo>
                <a:lnTo>
                  <a:pt x="11734800" y="1388010"/>
                </a:lnTo>
                <a:lnTo>
                  <a:pt x="11734800" y="1476583"/>
                </a:lnTo>
                <a:lnTo>
                  <a:pt x="11734800" y="1575566"/>
                </a:lnTo>
                <a:lnTo>
                  <a:pt x="11734800" y="1685536"/>
                </a:lnTo>
                <a:lnTo>
                  <a:pt x="11734800" y="1807071"/>
                </a:lnTo>
                <a:lnTo>
                  <a:pt x="11734800" y="1940750"/>
                </a:lnTo>
                <a:lnTo>
                  <a:pt x="11734800" y="2087152"/>
                </a:lnTo>
                <a:lnTo>
                  <a:pt x="11734800" y="2246854"/>
                </a:lnTo>
                <a:lnTo>
                  <a:pt x="11734800" y="2420435"/>
                </a:lnTo>
                <a:lnTo>
                  <a:pt x="11734800" y="2608472"/>
                </a:lnTo>
                <a:lnTo>
                  <a:pt x="11734800" y="2811545"/>
                </a:lnTo>
                <a:lnTo>
                  <a:pt x="11734800" y="3030232"/>
                </a:lnTo>
                <a:lnTo>
                  <a:pt x="11734800" y="3265111"/>
                </a:lnTo>
                <a:lnTo>
                  <a:pt x="11734800" y="3516759"/>
                </a:lnTo>
                <a:lnTo>
                  <a:pt x="11734800" y="3785756"/>
                </a:lnTo>
                <a:lnTo>
                  <a:pt x="11734800" y="4072680"/>
                </a:lnTo>
                <a:lnTo>
                  <a:pt x="11734800" y="4140200"/>
                </a:lnTo>
                <a:lnTo>
                  <a:pt x="7010400" y="4140200"/>
                </a:lnTo>
                <a:cubicBezTo>
                  <a:pt x="6505575" y="4140200"/>
                  <a:pt x="6096000" y="4549458"/>
                  <a:pt x="6096000" y="5054600"/>
                </a:cubicBezTo>
                <a:cubicBezTo>
                  <a:pt x="6096000" y="6172200"/>
                  <a:pt x="6096000" y="6172200"/>
                  <a:pt x="6096000" y="6172200"/>
                </a:cubicBezTo>
                <a:lnTo>
                  <a:pt x="5440524" y="6172200"/>
                </a:lnTo>
                <a:lnTo>
                  <a:pt x="4879964" y="6172200"/>
                </a:lnTo>
                <a:lnTo>
                  <a:pt x="4287072" y="6172200"/>
                </a:lnTo>
                <a:lnTo>
                  <a:pt x="3660943" y="6172200"/>
                </a:lnTo>
                <a:lnTo>
                  <a:pt x="3000669" y="6172200"/>
                </a:lnTo>
                <a:lnTo>
                  <a:pt x="2305344" y="6172200"/>
                </a:lnTo>
                <a:lnTo>
                  <a:pt x="1574062" y="6172200"/>
                </a:lnTo>
                <a:lnTo>
                  <a:pt x="805916" y="6172200"/>
                </a:lnTo>
                <a:lnTo>
                  <a:pt x="0" y="6172200"/>
                </a:lnTo>
                <a:lnTo>
                  <a:pt x="0" y="6170693"/>
                </a:lnTo>
                <a:lnTo>
                  <a:pt x="0" y="6160145"/>
                </a:lnTo>
                <a:lnTo>
                  <a:pt x="0" y="6131514"/>
                </a:lnTo>
                <a:lnTo>
                  <a:pt x="0" y="6107593"/>
                </a:lnTo>
                <a:lnTo>
                  <a:pt x="0" y="6075760"/>
                </a:lnTo>
                <a:lnTo>
                  <a:pt x="0" y="6034885"/>
                </a:lnTo>
                <a:lnTo>
                  <a:pt x="0" y="5983840"/>
                </a:lnTo>
                <a:lnTo>
                  <a:pt x="0" y="5921492"/>
                </a:lnTo>
                <a:lnTo>
                  <a:pt x="0" y="5846713"/>
                </a:lnTo>
                <a:lnTo>
                  <a:pt x="0" y="5758372"/>
                </a:lnTo>
                <a:lnTo>
                  <a:pt x="0" y="5655339"/>
                </a:lnTo>
                <a:lnTo>
                  <a:pt x="0" y="5536483"/>
                </a:lnTo>
                <a:lnTo>
                  <a:pt x="0" y="5400675"/>
                </a:lnTo>
                <a:lnTo>
                  <a:pt x="0" y="5246785"/>
                </a:lnTo>
                <a:lnTo>
                  <a:pt x="0" y="5073681"/>
                </a:lnTo>
                <a:lnTo>
                  <a:pt x="0" y="4880235"/>
                </a:lnTo>
                <a:lnTo>
                  <a:pt x="0" y="4665315"/>
                </a:lnTo>
                <a:lnTo>
                  <a:pt x="0" y="4427793"/>
                </a:lnTo>
                <a:lnTo>
                  <a:pt x="0" y="4166537"/>
                </a:lnTo>
                <a:lnTo>
                  <a:pt x="0" y="3880417"/>
                </a:lnTo>
                <a:lnTo>
                  <a:pt x="0" y="3568303"/>
                </a:lnTo>
                <a:lnTo>
                  <a:pt x="0" y="3229066"/>
                </a:lnTo>
                <a:lnTo>
                  <a:pt x="0" y="2861574"/>
                </a:lnTo>
                <a:lnTo>
                  <a:pt x="0" y="2666880"/>
                </a:lnTo>
                <a:lnTo>
                  <a:pt x="0" y="2464699"/>
                </a:lnTo>
                <a:lnTo>
                  <a:pt x="0" y="2254888"/>
                </a:lnTo>
                <a:lnTo>
                  <a:pt x="0" y="2037308"/>
                </a:lnTo>
                <a:lnTo>
                  <a:pt x="0" y="1811817"/>
                </a:lnTo>
                <a:lnTo>
                  <a:pt x="0" y="1578274"/>
                </a:lnTo>
                <a:lnTo>
                  <a:pt x="0" y="1336536"/>
                </a:lnTo>
                <a:lnTo>
                  <a:pt x="0" y="1086464"/>
                </a:lnTo>
                <a:lnTo>
                  <a:pt x="0" y="827916"/>
                </a:lnTo>
                <a:lnTo>
                  <a:pt x="0" y="560750"/>
                </a:lnTo>
                <a:lnTo>
                  <a:pt x="0" y="284825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9" name="Frame 2">
            <a:extLst>
              <a:ext uri="{FF2B5EF4-FFF2-40B4-BE49-F238E27FC236}">
                <a16:creationId xmlns:a16="http://schemas.microsoft.com/office/drawing/2014/main" id="{EF93F19C-1B56-4504-843D-AAEF7EAA704E}"/>
              </a:ext>
            </a:extLst>
          </p:cNvPr>
          <p:cNvSpPr>
            <a:spLocks noSelect="1"/>
          </p:cNvSpPr>
          <p:nvPr userDrawn="1"/>
        </p:nvSpPr>
        <p:spPr bwMode="ltGray">
          <a:xfrm>
            <a:off x="6324600" y="4368800"/>
            <a:ext cx="5648400" cy="2041200"/>
          </a:xfrm>
          <a:custGeom>
            <a:avLst/>
            <a:gdLst>
              <a:gd name="T0" fmla="*/ 2880 w 17760"/>
              <a:gd name="T1" fmla="*/ 0 h 6400"/>
              <a:gd name="T2" fmla="*/ 0 w 17760"/>
              <a:gd name="T3" fmla="*/ 2880 h 6400"/>
              <a:gd name="T4" fmla="*/ 0 w 17760"/>
              <a:gd name="T5" fmla="*/ 6400 h 6400"/>
              <a:gd name="T6" fmla="*/ 17760 w 17760"/>
              <a:gd name="T7" fmla="*/ 6400 h 6400"/>
              <a:gd name="T8" fmla="*/ 17760 w 17760"/>
              <a:gd name="T9" fmla="*/ 0 h 6400"/>
              <a:gd name="T10" fmla="*/ 2880 w 17760"/>
              <a:gd name="T11" fmla="*/ 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760" h="6400">
                <a:moveTo>
                  <a:pt x="2880" y="0"/>
                </a:moveTo>
                <a:cubicBezTo>
                  <a:pt x="1290" y="0"/>
                  <a:pt x="0" y="1289"/>
                  <a:pt x="0" y="2880"/>
                </a:cubicBezTo>
                <a:cubicBezTo>
                  <a:pt x="0" y="6400"/>
                  <a:pt x="0" y="6400"/>
                  <a:pt x="0" y="6400"/>
                </a:cubicBezTo>
                <a:cubicBezTo>
                  <a:pt x="17760" y="6400"/>
                  <a:pt x="17760" y="6400"/>
                  <a:pt x="17760" y="6400"/>
                </a:cubicBezTo>
                <a:cubicBezTo>
                  <a:pt x="17760" y="0"/>
                  <a:pt x="17760" y="0"/>
                  <a:pt x="17760" y="0"/>
                </a:cubicBezTo>
                <a:lnTo>
                  <a:pt x="2880" y="0"/>
                </a:lnTo>
                <a:close/>
              </a:path>
            </a:pathLst>
          </a:custGeom>
          <a:solidFill>
            <a:srgbClr val="1542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85000" y="4826000"/>
            <a:ext cx="44196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bg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85000" y="5168900"/>
            <a:ext cx="4419600" cy="1117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bg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0" name="Rijkswaterstaat footer 5">
            <a:extLst>
              <a:ext uri="{FF2B5EF4-FFF2-40B4-BE49-F238E27FC236}">
                <a16:creationId xmlns:a16="http://schemas.microsoft.com/office/drawing/2014/main" id="{19A0C4A9-3718-4B0B-95B7-12EB02061FCD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23664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in kader (5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01_Rectangle 1[PHJU] (JU-Free)">
            <a:extLst>
              <a:ext uri="{FF2B5EF4-FFF2-40B4-BE49-F238E27FC236}">
                <a16:creationId xmlns:a16="http://schemas.microsoft.com/office/drawing/2014/main" id="{FC8AD056-FDA1-4094-A3A5-D6EBA0AF382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28600" y="228600"/>
            <a:ext cx="7823200" cy="6172200"/>
          </a:xfrm>
          <a:custGeom>
            <a:avLst/>
            <a:gdLst>
              <a:gd name="connsiteX0" fmla="*/ 0 w 7823200"/>
              <a:gd name="connsiteY0" fmla="*/ 0 h 6172200"/>
              <a:gd name="connsiteX1" fmla="*/ 7823200 w 7823200"/>
              <a:gd name="connsiteY1" fmla="*/ 0 h 6172200"/>
              <a:gd name="connsiteX2" fmla="*/ 7823200 w 7823200"/>
              <a:gd name="connsiteY2" fmla="*/ 6172200 h 6172200"/>
              <a:gd name="connsiteX3" fmla="*/ 0 w 7823200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3200" h="6172200">
                <a:moveTo>
                  <a:pt x="0" y="0"/>
                </a:moveTo>
                <a:lnTo>
                  <a:pt x="7823200" y="0"/>
                </a:lnTo>
                <a:lnTo>
                  <a:pt x="7823200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7" name="Frame 2">
            <a:extLst>
              <a:ext uri="{FF2B5EF4-FFF2-40B4-BE49-F238E27FC236}">
                <a16:creationId xmlns:a16="http://schemas.microsoft.com/office/drawing/2014/main" id="{10C5483F-3152-4868-8AA4-2FACBC30483B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8051800" y="228600"/>
            <a:ext cx="3911600" cy="6174000"/>
          </a:xfrm>
          <a:custGeom>
            <a:avLst/>
            <a:gdLst>
              <a:gd name="T0" fmla="*/ 0 w 12320"/>
              <a:gd name="T1" fmla="*/ 0 h 19440"/>
              <a:gd name="T2" fmla="*/ 0 w 12320"/>
              <a:gd name="T3" fmla="*/ 19440 h 19440"/>
              <a:gd name="T4" fmla="*/ 12320 w 12320"/>
              <a:gd name="T5" fmla="*/ 19440 h 19440"/>
              <a:gd name="T6" fmla="*/ 12320 w 12320"/>
              <a:gd name="T7" fmla="*/ 2880 h 19440"/>
              <a:gd name="T8" fmla="*/ 9440 w 12320"/>
              <a:gd name="T9" fmla="*/ 0 h 19440"/>
              <a:gd name="T10" fmla="*/ 0 w 12320"/>
              <a:gd name="T11" fmla="*/ 0 h 19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320" h="19440">
                <a:moveTo>
                  <a:pt x="0" y="0"/>
                </a:moveTo>
                <a:cubicBezTo>
                  <a:pt x="0" y="19440"/>
                  <a:pt x="0" y="19440"/>
                  <a:pt x="0" y="19440"/>
                </a:cubicBezTo>
                <a:cubicBezTo>
                  <a:pt x="12320" y="19440"/>
                  <a:pt x="12320" y="19440"/>
                  <a:pt x="12320" y="19440"/>
                </a:cubicBezTo>
                <a:cubicBezTo>
                  <a:pt x="12320" y="2880"/>
                  <a:pt x="12320" y="2880"/>
                  <a:pt x="12320" y="2880"/>
                </a:cubicBezTo>
                <a:cubicBezTo>
                  <a:pt x="12320" y="1289"/>
                  <a:pt x="11031" y="0"/>
                  <a:pt x="944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CE3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09000" y="3708401"/>
            <a:ext cx="32131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09000" y="4051300"/>
            <a:ext cx="3187700" cy="2197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6A692C5B-7835-4322-9880-BEE6D1852C5E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185601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[Hoofdstuk]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1">
            <a:extLst>
              <a:ext uri="{FF2B5EF4-FFF2-40B4-BE49-F238E27FC236}">
                <a16:creationId xmlns:a16="http://schemas.microsoft.com/office/drawing/2014/main" id="{8BA597ED-C2B6-4115-B986-70E7067ECABE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2200"/>
          </a:xfrm>
          <a:custGeom>
            <a:avLst/>
            <a:gdLst>
              <a:gd name="T0" fmla="*/ 0 w 36964"/>
              <a:gd name="T1" fmla="*/ 0 h 19442"/>
              <a:gd name="T2" fmla="*/ 0 w 36964"/>
              <a:gd name="T3" fmla="*/ 19442 h 19442"/>
              <a:gd name="T4" fmla="*/ 36964 w 36964"/>
              <a:gd name="T5" fmla="*/ 19442 h 19442"/>
              <a:gd name="T6" fmla="*/ 36964 w 36964"/>
              <a:gd name="T7" fmla="*/ 2880 h 19442"/>
              <a:gd name="T8" fmla="*/ 34084 w 36964"/>
              <a:gd name="T9" fmla="*/ 0 h 19442"/>
              <a:gd name="T10" fmla="*/ 0 w 36964"/>
              <a:gd name="T11" fmla="*/ 0 h 19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964" h="19442">
                <a:moveTo>
                  <a:pt x="0" y="0"/>
                </a:moveTo>
                <a:cubicBezTo>
                  <a:pt x="0" y="19442"/>
                  <a:pt x="0" y="19442"/>
                  <a:pt x="0" y="19442"/>
                </a:cubicBezTo>
                <a:cubicBezTo>
                  <a:pt x="36964" y="19442"/>
                  <a:pt x="36964" y="19442"/>
                  <a:pt x="36964" y="19442"/>
                </a:cubicBezTo>
                <a:cubicBezTo>
                  <a:pt x="36964" y="2880"/>
                  <a:pt x="36964" y="2880"/>
                  <a:pt x="36964" y="2880"/>
                </a:cubicBezTo>
                <a:cubicBezTo>
                  <a:pt x="36964" y="1290"/>
                  <a:pt x="35674" y="0"/>
                  <a:pt x="34084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13" name="01_***Title 2 (JU-Free)">
            <a:extLst>
              <a:ext uri="{FF2B5EF4-FFF2-40B4-BE49-F238E27FC236}">
                <a16:creationId xmlns:a16="http://schemas.microsoft.com/office/drawing/2014/main" id="{2FD62A5F-DB6C-F6C9-84F6-9425500401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8680" y="4196882"/>
            <a:ext cx="10820400" cy="1574800"/>
          </a:xfrm>
        </p:spPr>
        <p:txBody>
          <a:bodyPr/>
          <a:lstStyle>
            <a:lvl1pPr>
              <a:defRPr kumimoji="0" sz="48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0" name="Rijkswaterstaat footer 3">
            <a:extLst>
              <a:ext uri="{FF2B5EF4-FFF2-40B4-BE49-F238E27FC236}">
                <a16:creationId xmlns:a16="http://schemas.microsoft.com/office/drawing/2014/main" id="{10F499CA-6801-4211-9C68-58658422F98B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7" name="02_Footer Placeholder 4 (JU-Free)">
            <a:extLst>
              <a:ext uri="{FF2B5EF4-FFF2-40B4-BE49-F238E27FC236}">
                <a16:creationId xmlns:a16="http://schemas.microsoft.com/office/drawing/2014/main" id="{C859CCB8-4308-4C49-8ED4-6385AF62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03_Slide Number Placeholder 5 (JU-Free)">
            <a:extLst>
              <a:ext uri="{FF2B5EF4-FFF2-40B4-BE49-F238E27FC236}">
                <a16:creationId xmlns:a16="http://schemas.microsoft.com/office/drawing/2014/main" id="{91771D40-84A7-441B-A59E-4FC5F2CA5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967084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in kader (6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01_Frame 1[PHJU] (JU-Free)">
            <a:extLst>
              <a:ext uri="{FF2B5EF4-FFF2-40B4-BE49-F238E27FC236}">
                <a16:creationId xmlns:a16="http://schemas.microsoft.com/office/drawing/2014/main" id="{412A63B5-8F79-4B04-8D5A-3E618E8ED12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140200" y="228600"/>
            <a:ext cx="7823200" cy="6172200"/>
          </a:xfrm>
          <a:custGeom>
            <a:avLst/>
            <a:gdLst>
              <a:gd name="connsiteX0" fmla="*/ 0 w 7823200"/>
              <a:gd name="connsiteY0" fmla="*/ 0 h 6172200"/>
              <a:gd name="connsiteX1" fmla="*/ 6908800 w 7823200"/>
              <a:gd name="connsiteY1" fmla="*/ 0 h 6172200"/>
              <a:gd name="connsiteX2" fmla="*/ 7823200 w 7823200"/>
              <a:gd name="connsiteY2" fmla="*/ 914494 h 6172200"/>
              <a:gd name="connsiteX3" fmla="*/ 7823200 w 7823200"/>
              <a:gd name="connsiteY3" fmla="*/ 915778 h 6172200"/>
              <a:gd name="connsiteX4" fmla="*/ 7823200 w 7823200"/>
              <a:gd name="connsiteY4" fmla="*/ 924763 h 6172200"/>
              <a:gd name="connsiteX5" fmla="*/ 7823200 w 7823200"/>
              <a:gd name="connsiteY5" fmla="*/ 949152 h 6172200"/>
              <a:gd name="connsiteX6" fmla="*/ 7823200 w 7823200"/>
              <a:gd name="connsiteY6" fmla="*/ 969529 h 6172200"/>
              <a:gd name="connsiteX7" fmla="*/ 7823200 w 7823200"/>
              <a:gd name="connsiteY7" fmla="*/ 996646 h 6172200"/>
              <a:gd name="connsiteX8" fmla="*/ 7823200 w 7823200"/>
              <a:gd name="connsiteY8" fmla="*/ 1031464 h 6172200"/>
              <a:gd name="connsiteX9" fmla="*/ 7823200 w 7823200"/>
              <a:gd name="connsiteY9" fmla="*/ 1074947 h 6172200"/>
              <a:gd name="connsiteX10" fmla="*/ 7823200 w 7823200"/>
              <a:gd name="connsiteY10" fmla="*/ 1128056 h 6172200"/>
              <a:gd name="connsiteX11" fmla="*/ 7823200 w 7823200"/>
              <a:gd name="connsiteY11" fmla="*/ 1191756 h 6172200"/>
              <a:gd name="connsiteX12" fmla="*/ 7823200 w 7823200"/>
              <a:gd name="connsiteY12" fmla="*/ 1267008 h 6172200"/>
              <a:gd name="connsiteX13" fmla="*/ 7823200 w 7823200"/>
              <a:gd name="connsiteY13" fmla="*/ 1354776 h 6172200"/>
              <a:gd name="connsiteX14" fmla="*/ 7823200 w 7823200"/>
              <a:gd name="connsiteY14" fmla="*/ 1456021 h 6172200"/>
              <a:gd name="connsiteX15" fmla="*/ 7823200 w 7823200"/>
              <a:gd name="connsiteY15" fmla="*/ 1571707 h 6172200"/>
              <a:gd name="connsiteX16" fmla="*/ 7823200 w 7823200"/>
              <a:gd name="connsiteY16" fmla="*/ 1702797 h 6172200"/>
              <a:gd name="connsiteX17" fmla="*/ 7823200 w 7823200"/>
              <a:gd name="connsiteY17" fmla="*/ 1850253 h 6172200"/>
              <a:gd name="connsiteX18" fmla="*/ 7823200 w 7823200"/>
              <a:gd name="connsiteY18" fmla="*/ 2015037 h 6172200"/>
              <a:gd name="connsiteX19" fmla="*/ 7823200 w 7823200"/>
              <a:gd name="connsiteY19" fmla="*/ 2198114 h 6172200"/>
              <a:gd name="connsiteX20" fmla="*/ 7823200 w 7823200"/>
              <a:gd name="connsiteY20" fmla="*/ 2400444 h 6172200"/>
              <a:gd name="connsiteX21" fmla="*/ 7823200 w 7823200"/>
              <a:gd name="connsiteY21" fmla="*/ 2622992 h 6172200"/>
              <a:gd name="connsiteX22" fmla="*/ 7823200 w 7823200"/>
              <a:gd name="connsiteY22" fmla="*/ 2866719 h 6172200"/>
              <a:gd name="connsiteX23" fmla="*/ 7823200 w 7823200"/>
              <a:gd name="connsiteY23" fmla="*/ 3132589 h 6172200"/>
              <a:gd name="connsiteX24" fmla="*/ 7823200 w 7823200"/>
              <a:gd name="connsiteY24" fmla="*/ 3421564 h 6172200"/>
              <a:gd name="connsiteX25" fmla="*/ 7823200 w 7823200"/>
              <a:gd name="connsiteY25" fmla="*/ 3734606 h 6172200"/>
              <a:gd name="connsiteX26" fmla="*/ 7823200 w 7823200"/>
              <a:gd name="connsiteY26" fmla="*/ 4072680 h 6172200"/>
              <a:gd name="connsiteX27" fmla="*/ 7823200 w 7823200"/>
              <a:gd name="connsiteY27" fmla="*/ 4436746 h 6172200"/>
              <a:gd name="connsiteX28" fmla="*/ 7823200 w 7823200"/>
              <a:gd name="connsiteY28" fmla="*/ 4827769 h 6172200"/>
              <a:gd name="connsiteX29" fmla="*/ 7823200 w 7823200"/>
              <a:gd name="connsiteY29" fmla="*/ 5246710 h 6172200"/>
              <a:gd name="connsiteX30" fmla="*/ 7823200 w 7823200"/>
              <a:gd name="connsiteY30" fmla="*/ 5694533 h 6172200"/>
              <a:gd name="connsiteX31" fmla="*/ 7823200 w 7823200"/>
              <a:gd name="connsiteY31" fmla="*/ 5929576 h 6172200"/>
              <a:gd name="connsiteX32" fmla="*/ 7823200 w 7823200"/>
              <a:gd name="connsiteY32" fmla="*/ 6172200 h 6172200"/>
              <a:gd name="connsiteX33" fmla="*/ 7821290 w 7823200"/>
              <a:gd name="connsiteY33" fmla="*/ 6172200 h 6172200"/>
              <a:gd name="connsiteX34" fmla="*/ 7807920 w 7823200"/>
              <a:gd name="connsiteY34" fmla="*/ 6172200 h 6172200"/>
              <a:gd name="connsiteX35" fmla="*/ 7771631 w 7823200"/>
              <a:gd name="connsiteY35" fmla="*/ 6172200 h 6172200"/>
              <a:gd name="connsiteX36" fmla="*/ 7741310 w 7823200"/>
              <a:gd name="connsiteY36" fmla="*/ 6172200 h 6172200"/>
              <a:gd name="connsiteX37" fmla="*/ 7700962 w 7823200"/>
              <a:gd name="connsiteY37" fmla="*/ 6172200 h 6172200"/>
              <a:gd name="connsiteX38" fmla="*/ 7649155 w 7823200"/>
              <a:gd name="connsiteY38" fmla="*/ 6172200 h 6172200"/>
              <a:gd name="connsiteX39" fmla="*/ 7584455 w 7823200"/>
              <a:gd name="connsiteY39" fmla="*/ 6172200 h 6172200"/>
              <a:gd name="connsiteX40" fmla="*/ 7505430 w 7823200"/>
              <a:gd name="connsiteY40" fmla="*/ 6172200 h 6172200"/>
              <a:gd name="connsiteX41" fmla="*/ 7410648 w 7823200"/>
              <a:gd name="connsiteY41" fmla="*/ 6172200 h 6172200"/>
              <a:gd name="connsiteX42" fmla="*/ 7298677 w 7823200"/>
              <a:gd name="connsiteY42" fmla="*/ 6172200 h 6172200"/>
              <a:gd name="connsiteX43" fmla="*/ 7168083 w 7823200"/>
              <a:gd name="connsiteY43" fmla="*/ 6172200 h 6172200"/>
              <a:gd name="connsiteX44" fmla="*/ 7017435 w 7823200"/>
              <a:gd name="connsiteY44" fmla="*/ 6172200 h 6172200"/>
              <a:gd name="connsiteX45" fmla="*/ 6845300 w 7823200"/>
              <a:gd name="connsiteY45" fmla="*/ 6172200 h 6172200"/>
              <a:gd name="connsiteX46" fmla="*/ 6650245 w 7823200"/>
              <a:gd name="connsiteY46" fmla="*/ 6172200 h 6172200"/>
              <a:gd name="connsiteX47" fmla="*/ 6430838 w 7823200"/>
              <a:gd name="connsiteY47" fmla="*/ 6172200 h 6172200"/>
              <a:gd name="connsiteX48" fmla="*/ 6185647 w 7823200"/>
              <a:gd name="connsiteY48" fmla="*/ 6172200 h 6172200"/>
              <a:gd name="connsiteX49" fmla="*/ 5913239 w 7823200"/>
              <a:gd name="connsiteY49" fmla="*/ 6172200 h 6172200"/>
              <a:gd name="connsiteX50" fmla="*/ 5612181 w 7823200"/>
              <a:gd name="connsiteY50" fmla="*/ 6172200 h 6172200"/>
              <a:gd name="connsiteX51" fmla="*/ 5281042 w 7823200"/>
              <a:gd name="connsiteY51" fmla="*/ 6172200 h 6172200"/>
              <a:gd name="connsiteX52" fmla="*/ 4918388 w 7823200"/>
              <a:gd name="connsiteY52" fmla="*/ 6172200 h 6172200"/>
              <a:gd name="connsiteX53" fmla="*/ 4522787 w 7823200"/>
              <a:gd name="connsiteY53" fmla="*/ 6172200 h 6172200"/>
              <a:gd name="connsiteX54" fmla="*/ 4092808 w 7823200"/>
              <a:gd name="connsiteY54" fmla="*/ 6172200 h 6172200"/>
              <a:gd name="connsiteX55" fmla="*/ 3627016 w 7823200"/>
              <a:gd name="connsiteY55" fmla="*/ 6172200 h 6172200"/>
              <a:gd name="connsiteX56" fmla="*/ 3380243 w 7823200"/>
              <a:gd name="connsiteY56" fmla="*/ 6172200 h 6172200"/>
              <a:gd name="connsiteX57" fmla="*/ 3123980 w 7823200"/>
              <a:gd name="connsiteY57" fmla="*/ 6172200 h 6172200"/>
              <a:gd name="connsiteX58" fmla="*/ 2858048 w 7823200"/>
              <a:gd name="connsiteY58" fmla="*/ 6172200 h 6172200"/>
              <a:gd name="connsiteX59" fmla="*/ 2582268 w 7823200"/>
              <a:gd name="connsiteY59" fmla="*/ 6172200 h 6172200"/>
              <a:gd name="connsiteX60" fmla="*/ 2296460 w 7823200"/>
              <a:gd name="connsiteY60" fmla="*/ 6172200 h 6172200"/>
              <a:gd name="connsiteX61" fmla="*/ 2000446 w 7823200"/>
              <a:gd name="connsiteY61" fmla="*/ 6172200 h 6172200"/>
              <a:gd name="connsiteX62" fmla="*/ 1694046 w 7823200"/>
              <a:gd name="connsiteY62" fmla="*/ 6172200 h 6172200"/>
              <a:gd name="connsiteX63" fmla="*/ 1377082 w 7823200"/>
              <a:gd name="connsiteY63" fmla="*/ 6172200 h 6172200"/>
              <a:gd name="connsiteX64" fmla="*/ 1049375 w 7823200"/>
              <a:gd name="connsiteY64" fmla="*/ 6172200 h 6172200"/>
              <a:gd name="connsiteX65" fmla="*/ 710745 w 7823200"/>
              <a:gd name="connsiteY65" fmla="*/ 6172200 h 6172200"/>
              <a:gd name="connsiteX66" fmla="*/ 361013 w 7823200"/>
              <a:gd name="connsiteY66" fmla="*/ 6172200 h 6172200"/>
              <a:gd name="connsiteX67" fmla="*/ 0 w 7823200"/>
              <a:gd name="connsiteY67" fmla="*/ 6172200 h 6172200"/>
              <a:gd name="connsiteX68" fmla="*/ 0 w 7823200"/>
              <a:gd name="connsiteY68" fmla="*/ 6170693 h 6172200"/>
              <a:gd name="connsiteX69" fmla="*/ 0 w 7823200"/>
              <a:gd name="connsiteY69" fmla="*/ 6160145 h 6172200"/>
              <a:gd name="connsiteX70" fmla="*/ 0 w 7823200"/>
              <a:gd name="connsiteY70" fmla="*/ 6131514 h 6172200"/>
              <a:gd name="connsiteX71" fmla="*/ 0 w 7823200"/>
              <a:gd name="connsiteY71" fmla="*/ 6107593 h 6172200"/>
              <a:gd name="connsiteX72" fmla="*/ 0 w 7823200"/>
              <a:gd name="connsiteY72" fmla="*/ 6075760 h 6172200"/>
              <a:gd name="connsiteX73" fmla="*/ 0 w 7823200"/>
              <a:gd name="connsiteY73" fmla="*/ 6034885 h 6172200"/>
              <a:gd name="connsiteX74" fmla="*/ 0 w 7823200"/>
              <a:gd name="connsiteY74" fmla="*/ 5983840 h 6172200"/>
              <a:gd name="connsiteX75" fmla="*/ 0 w 7823200"/>
              <a:gd name="connsiteY75" fmla="*/ 5921492 h 6172200"/>
              <a:gd name="connsiteX76" fmla="*/ 0 w 7823200"/>
              <a:gd name="connsiteY76" fmla="*/ 5846713 h 6172200"/>
              <a:gd name="connsiteX77" fmla="*/ 0 w 7823200"/>
              <a:gd name="connsiteY77" fmla="*/ 5758372 h 6172200"/>
              <a:gd name="connsiteX78" fmla="*/ 0 w 7823200"/>
              <a:gd name="connsiteY78" fmla="*/ 5655339 h 6172200"/>
              <a:gd name="connsiteX79" fmla="*/ 0 w 7823200"/>
              <a:gd name="connsiteY79" fmla="*/ 5536483 h 6172200"/>
              <a:gd name="connsiteX80" fmla="*/ 0 w 7823200"/>
              <a:gd name="connsiteY80" fmla="*/ 5400675 h 6172200"/>
              <a:gd name="connsiteX81" fmla="*/ 0 w 7823200"/>
              <a:gd name="connsiteY81" fmla="*/ 5246785 h 6172200"/>
              <a:gd name="connsiteX82" fmla="*/ 0 w 7823200"/>
              <a:gd name="connsiteY82" fmla="*/ 5073681 h 6172200"/>
              <a:gd name="connsiteX83" fmla="*/ 0 w 7823200"/>
              <a:gd name="connsiteY83" fmla="*/ 4880235 h 6172200"/>
              <a:gd name="connsiteX84" fmla="*/ 0 w 7823200"/>
              <a:gd name="connsiteY84" fmla="*/ 4665315 h 6172200"/>
              <a:gd name="connsiteX85" fmla="*/ 0 w 7823200"/>
              <a:gd name="connsiteY85" fmla="*/ 4427793 h 6172200"/>
              <a:gd name="connsiteX86" fmla="*/ 0 w 7823200"/>
              <a:gd name="connsiteY86" fmla="*/ 4166537 h 6172200"/>
              <a:gd name="connsiteX87" fmla="*/ 0 w 7823200"/>
              <a:gd name="connsiteY87" fmla="*/ 3880417 h 6172200"/>
              <a:gd name="connsiteX88" fmla="*/ 0 w 7823200"/>
              <a:gd name="connsiteY88" fmla="*/ 3568303 h 6172200"/>
              <a:gd name="connsiteX89" fmla="*/ 0 w 7823200"/>
              <a:gd name="connsiteY89" fmla="*/ 3229066 h 6172200"/>
              <a:gd name="connsiteX90" fmla="*/ 0 w 7823200"/>
              <a:gd name="connsiteY90" fmla="*/ 2861574 h 6172200"/>
              <a:gd name="connsiteX91" fmla="*/ 0 w 7823200"/>
              <a:gd name="connsiteY91" fmla="*/ 2666880 h 6172200"/>
              <a:gd name="connsiteX92" fmla="*/ 0 w 7823200"/>
              <a:gd name="connsiteY92" fmla="*/ 2464699 h 6172200"/>
              <a:gd name="connsiteX93" fmla="*/ 0 w 7823200"/>
              <a:gd name="connsiteY93" fmla="*/ 2254888 h 6172200"/>
              <a:gd name="connsiteX94" fmla="*/ 0 w 7823200"/>
              <a:gd name="connsiteY94" fmla="*/ 2037308 h 6172200"/>
              <a:gd name="connsiteX95" fmla="*/ 0 w 7823200"/>
              <a:gd name="connsiteY95" fmla="*/ 1811817 h 6172200"/>
              <a:gd name="connsiteX96" fmla="*/ 0 w 7823200"/>
              <a:gd name="connsiteY96" fmla="*/ 1578274 h 6172200"/>
              <a:gd name="connsiteX97" fmla="*/ 0 w 7823200"/>
              <a:gd name="connsiteY97" fmla="*/ 1336536 h 6172200"/>
              <a:gd name="connsiteX98" fmla="*/ 0 w 7823200"/>
              <a:gd name="connsiteY98" fmla="*/ 1086464 h 6172200"/>
              <a:gd name="connsiteX99" fmla="*/ 0 w 7823200"/>
              <a:gd name="connsiteY99" fmla="*/ 827916 h 6172200"/>
              <a:gd name="connsiteX100" fmla="*/ 0 w 7823200"/>
              <a:gd name="connsiteY100" fmla="*/ 560750 h 6172200"/>
              <a:gd name="connsiteX101" fmla="*/ 0 w 7823200"/>
              <a:gd name="connsiteY101" fmla="*/ 284825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7823200" h="6172200">
                <a:moveTo>
                  <a:pt x="0" y="0"/>
                </a:moveTo>
                <a:lnTo>
                  <a:pt x="6908800" y="0"/>
                </a:lnTo>
                <a:cubicBezTo>
                  <a:pt x="7413942" y="0"/>
                  <a:pt x="7823200" y="409300"/>
                  <a:pt x="7823200" y="914494"/>
                </a:cubicBezTo>
                <a:lnTo>
                  <a:pt x="7823200" y="915778"/>
                </a:lnTo>
                <a:lnTo>
                  <a:pt x="7823200" y="924763"/>
                </a:lnTo>
                <a:lnTo>
                  <a:pt x="7823200" y="949152"/>
                </a:lnTo>
                <a:lnTo>
                  <a:pt x="7823200" y="969529"/>
                </a:lnTo>
                <a:lnTo>
                  <a:pt x="7823200" y="996646"/>
                </a:lnTo>
                <a:lnTo>
                  <a:pt x="7823200" y="1031464"/>
                </a:lnTo>
                <a:lnTo>
                  <a:pt x="7823200" y="1074947"/>
                </a:lnTo>
                <a:lnTo>
                  <a:pt x="7823200" y="1128056"/>
                </a:lnTo>
                <a:lnTo>
                  <a:pt x="7823200" y="1191756"/>
                </a:lnTo>
                <a:lnTo>
                  <a:pt x="7823200" y="1267008"/>
                </a:lnTo>
                <a:lnTo>
                  <a:pt x="7823200" y="1354776"/>
                </a:lnTo>
                <a:lnTo>
                  <a:pt x="7823200" y="1456021"/>
                </a:lnTo>
                <a:lnTo>
                  <a:pt x="7823200" y="1571707"/>
                </a:lnTo>
                <a:lnTo>
                  <a:pt x="7823200" y="1702797"/>
                </a:lnTo>
                <a:lnTo>
                  <a:pt x="7823200" y="1850253"/>
                </a:lnTo>
                <a:lnTo>
                  <a:pt x="7823200" y="2015037"/>
                </a:lnTo>
                <a:lnTo>
                  <a:pt x="7823200" y="2198114"/>
                </a:lnTo>
                <a:lnTo>
                  <a:pt x="7823200" y="2400444"/>
                </a:lnTo>
                <a:lnTo>
                  <a:pt x="7823200" y="2622992"/>
                </a:lnTo>
                <a:lnTo>
                  <a:pt x="7823200" y="2866719"/>
                </a:lnTo>
                <a:lnTo>
                  <a:pt x="7823200" y="3132589"/>
                </a:lnTo>
                <a:lnTo>
                  <a:pt x="7823200" y="3421564"/>
                </a:lnTo>
                <a:lnTo>
                  <a:pt x="7823200" y="3734606"/>
                </a:lnTo>
                <a:lnTo>
                  <a:pt x="7823200" y="4072680"/>
                </a:lnTo>
                <a:lnTo>
                  <a:pt x="7823200" y="4436746"/>
                </a:lnTo>
                <a:lnTo>
                  <a:pt x="7823200" y="4827769"/>
                </a:lnTo>
                <a:lnTo>
                  <a:pt x="7823200" y="5246710"/>
                </a:lnTo>
                <a:lnTo>
                  <a:pt x="7823200" y="5694533"/>
                </a:lnTo>
                <a:lnTo>
                  <a:pt x="7823200" y="5929576"/>
                </a:lnTo>
                <a:lnTo>
                  <a:pt x="7823200" y="6172200"/>
                </a:lnTo>
                <a:lnTo>
                  <a:pt x="7821290" y="6172200"/>
                </a:lnTo>
                <a:lnTo>
                  <a:pt x="7807920" y="6172200"/>
                </a:lnTo>
                <a:lnTo>
                  <a:pt x="7771631" y="6172200"/>
                </a:lnTo>
                <a:lnTo>
                  <a:pt x="7741310" y="6172200"/>
                </a:lnTo>
                <a:lnTo>
                  <a:pt x="7700962" y="6172200"/>
                </a:lnTo>
                <a:lnTo>
                  <a:pt x="7649155" y="6172200"/>
                </a:lnTo>
                <a:lnTo>
                  <a:pt x="7584455" y="6172200"/>
                </a:lnTo>
                <a:lnTo>
                  <a:pt x="7505430" y="6172200"/>
                </a:lnTo>
                <a:lnTo>
                  <a:pt x="7410648" y="6172200"/>
                </a:lnTo>
                <a:lnTo>
                  <a:pt x="7298677" y="6172200"/>
                </a:lnTo>
                <a:lnTo>
                  <a:pt x="7168083" y="6172200"/>
                </a:lnTo>
                <a:lnTo>
                  <a:pt x="7017435" y="6172200"/>
                </a:lnTo>
                <a:lnTo>
                  <a:pt x="6845300" y="6172200"/>
                </a:lnTo>
                <a:lnTo>
                  <a:pt x="6650245" y="6172200"/>
                </a:lnTo>
                <a:lnTo>
                  <a:pt x="6430838" y="6172200"/>
                </a:lnTo>
                <a:lnTo>
                  <a:pt x="6185647" y="6172200"/>
                </a:lnTo>
                <a:lnTo>
                  <a:pt x="5913239" y="6172200"/>
                </a:lnTo>
                <a:lnTo>
                  <a:pt x="5612181" y="6172200"/>
                </a:lnTo>
                <a:lnTo>
                  <a:pt x="5281042" y="6172200"/>
                </a:lnTo>
                <a:lnTo>
                  <a:pt x="4918388" y="6172200"/>
                </a:lnTo>
                <a:lnTo>
                  <a:pt x="4522787" y="6172200"/>
                </a:lnTo>
                <a:lnTo>
                  <a:pt x="4092808" y="6172200"/>
                </a:lnTo>
                <a:lnTo>
                  <a:pt x="3627016" y="6172200"/>
                </a:lnTo>
                <a:lnTo>
                  <a:pt x="3380243" y="6172200"/>
                </a:lnTo>
                <a:lnTo>
                  <a:pt x="3123980" y="6172200"/>
                </a:lnTo>
                <a:lnTo>
                  <a:pt x="2858048" y="6172200"/>
                </a:lnTo>
                <a:lnTo>
                  <a:pt x="2582268" y="6172200"/>
                </a:lnTo>
                <a:lnTo>
                  <a:pt x="2296460" y="6172200"/>
                </a:lnTo>
                <a:lnTo>
                  <a:pt x="2000446" y="6172200"/>
                </a:lnTo>
                <a:lnTo>
                  <a:pt x="1694046" y="6172200"/>
                </a:lnTo>
                <a:lnTo>
                  <a:pt x="1377082" y="6172200"/>
                </a:lnTo>
                <a:lnTo>
                  <a:pt x="1049375" y="6172200"/>
                </a:lnTo>
                <a:lnTo>
                  <a:pt x="710745" y="6172200"/>
                </a:lnTo>
                <a:lnTo>
                  <a:pt x="361013" y="6172200"/>
                </a:lnTo>
                <a:lnTo>
                  <a:pt x="0" y="6172200"/>
                </a:lnTo>
                <a:lnTo>
                  <a:pt x="0" y="6170693"/>
                </a:lnTo>
                <a:lnTo>
                  <a:pt x="0" y="6160145"/>
                </a:lnTo>
                <a:lnTo>
                  <a:pt x="0" y="6131514"/>
                </a:lnTo>
                <a:lnTo>
                  <a:pt x="0" y="6107593"/>
                </a:lnTo>
                <a:lnTo>
                  <a:pt x="0" y="6075760"/>
                </a:lnTo>
                <a:lnTo>
                  <a:pt x="0" y="6034885"/>
                </a:lnTo>
                <a:lnTo>
                  <a:pt x="0" y="5983840"/>
                </a:lnTo>
                <a:lnTo>
                  <a:pt x="0" y="5921492"/>
                </a:lnTo>
                <a:lnTo>
                  <a:pt x="0" y="5846713"/>
                </a:lnTo>
                <a:lnTo>
                  <a:pt x="0" y="5758372"/>
                </a:lnTo>
                <a:lnTo>
                  <a:pt x="0" y="5655339"/>
                </a:lnTo>
                <a:lnTo>
                  <a:pt x="0" y="5536483"/>
                </a:lnTo>
                <a:lnTo>
                  <a:pt x="0" y="5400675"/>
                </a:lnTo>
                <a:lnTo>
                  <a:pt x="0" y="5246785"/>
                </a:lnTo>
                <a:lnTo>
                  <a:pt x="0" y="5073681"/>
                </a:lnTo>
                <a:lnTo>
                  <a:pt x="0" y="4880235"/>
                </a:lnTo>
                <a:lnTo>
                  <a:pt x="0" y="4665315"/>
                </a:lnTo>
                <a:lnTo>
                  <a:pt x="0" y="4427793"/>
                </a:lnTo>
                <a:lnTo>
                  <a:pt x="0" y="4166537"/>
                </a:lnTo>
                <a:lnTo>
                  <a:pt x="0" y="3880417"/>
                </a:lnTo>
                <a:lnTo>
                  <a:pt x="0" y="3568303"/>
                </a:lnTo>
                <a:lnTo>
                  <a:pt x="0" y="3229066"/>
                </a:lnTo>
                <a:lnTo>
                  <a:pt x="0" y="2861574"/>
                </a:lnTo>
                <a:lnTo>
                  <a:pt x="0" y="2666880"/>
                </a:lnTo>
                <a:lnTo>
                  <a:pt x="0" y="2464699"/>
                </a:lnTo>
                <a:lnTo>
                  <a:pt x="0" y="2254888"/>
                </a:lnTo>
                <a:lnTo>
                  <a:pt x="0" y="2037308"/>
                </a:lnTo>
                <a:lnTo>
                  <a:pt x="0" y="1811817"/>
                </a:lnTo>
                <a:lnTo>
                  <a:pt x="0" y="1578274"/>
                </a:lnTo>
                <a:lnTo>
                  <a:pt x="0" y="1336536"/>
                </a:lnTo>
                <a:lnTo>
                  <a:pt x="0" y="1086464"/>
                </a:lnTo>
                <a:lnTo>
                  <a:pt x="0" y="827916"/>
                </a:lnTo>
                <a:lnTo>
                  <a:pt x="0" y="560750"/>
                </a:lnTo>
                <a:lnTo>
                  <a:pt x="0" y="284825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98208E7-68B0-41C4-8521-20672CA334FB}"/>
              </a:ext>
            </a:extLst>
          </p:cNvPr>
          <p:cNvSpPr>
            <a:spLocks noSelect="1" noChangeArrowheads="1"/>
          </p:cNvSpPr>
          <p:nvPr userDrawn="1"/>
        </p:nvSpPr>
        <p:spPr bwMode="auto">
          <a:xfrm>
            <a:off x="228600" y="228600"/>
            <a:ext cx="3911600" cy="6177600"/>
          </a:xfrm>
          <a:prstGeom prst="rect">
            <a:avLst/>
          </a:pr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sp>
        <p:nvSpPr>
          <p:cNvPr id="11" name="02_***Title 3 (JU-Free)">
            <a:extLst>
              <a:ext uri="{FF2B5EF4-FFF2-40B4-BE49-F238E27FC236}">
                <a16:creationId xmlns:a16="http://schemas.microsoft.com/office/drawing/2014/main" id="{F7186579-2AE1-4B92-882F-023DF903F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6779" y="3708401"/>
            <a:ext cx="32131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2" name="03_Placeholder 4[PHJU] (JU-Free)">
            <a:extLst>
              <a:ext uri="{FF2B5EF4-FFF2-40B4-BE49-F238E27FC236}">
                <a16:creationId xmlns:a16="http://schemas.microsoft.com/office/drawing/2014/main" id="{362157B0-1C6D-435E-B6C3-061DC6DAB21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6779" y="4051300"/>
            <a:ext cx="3187700" cy="21971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tx1"/>
                </a:solidFill>
                <a:latin typeface="+mn-lt"/>
              </a:defRPr>
            </a:lvl1pPr>
            <a:lvl2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2pPr>
            <a:lvl3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3pPr>
            <a:lvl4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4pPr>
            <a:lvl5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5pPr>
            <a:lvl6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6pPr>
            <a:lvl7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7pPr>
            <a:lvl8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8pPr>
            <a:lvl9pPr marL="0" marR="0" indent="0" algn="l" fontAlgn="auto">
              <a:lnSpc>
                <a:spcPct val="117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kumimoji="0" sz="1500" b="0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9pPr>
          </a:lstStyle>
          <a:p>
            <a:pPr lvl="0"/>
            <a:r>
              <a:rPr lang="nl-NL" dirty="0"/>
              <a:t>[Tekst]</a:t>
            </a:r>
          </a:p>
          <a:p>
            <a:pPr lvl="0"/>
            <a:r>
              <a:rPr lang="nl-NL" dirty="0"/>
              <a:t>JU-LEVEL1=Standaard</a:t>
            </a:r>
          </a:p>
        </p:txBody>
      </p:sp>
      <p:sp>
        <p:nvSpPr>
          <p:cNvPr id="13" name="Rijkswaterstaat footer 5">
            <a:extLst>
              <a:ext uri="{FF2B5EF4-FFF2-40B4-BE49-F238E27FC236}">
                <a16:creationId xmlns:a16="http://schemas.microsoft.com/office/drawing/2014/main" id="{57C7D876-69F8-4C47-89CC-2C8DB5000BD1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6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5_Slide Number Placeholder 7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876509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Afbeeldingen (3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01_Rectangle 1[PHJU] (JU-Free)">
            <a:extLst>
              <a:ext uri="{FF2B5EF4-FFF2-40B4-BE49-F238E27FC236}">
                <a16:creationId xmlns:a16="http://schemas.microsoft.com/office/drawing/2014/main" id="{40F423B0-078A-F08D-1858-EAF86F84650A}"/>
              </a:ext>
            </a:extLst>
          </p:cNvPr>
          <p:cNvSpPr>
            <a:spLocks noGrp="1" noChangeArrowheads="1"/>
          </p:cNvSpPr>
          <p:nvPr>
            <p:ph type="pic" idx="1000" hasCustomPrompt="1"/>
          </p:nvPr>
        </p:nvSpPr>
        <p:spPr bwMode="auto">
          <a:xfrm>
            <a:off x="228600" y="228601"/>
            <a:ext cx="5753100" cy="30099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5" name="02_Rectangle 2[PHJU] (JU-Free)">
            <a:extLst>
              <a:ext uri="{FF2B5EF4-FFF2-40B4-BE49-F238E27FC236}">
                <a16:creationId xmlns:a16="http://schemas.microsoft.com/office/drawing/2014/main" id="{F56D21AA-2783-0F1A-3B1F-B2E11AA1FB87}"/>
              </a:ext>
            </a:extLst>
          </p:cNvPr>
          <p:cNvSpPr>
            <a:spLocks noGrp="1" noChangeArrowheads="1"/>
          </p:cNvSpPr>
          <p:nvPr>
            <p:ph type="pic" idx="1001" hasCustomPrompt="1"/>
          </p:nvPr>
        </p:nvSpPr>
        <p:spPr bwMode="auto">
          <a:xfrm>
            <a:off x="228600" y="3390901"/>
            <a:ext cx="5753100" cy="30099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6" name="03_Frame 3[PHJU] (JU-Free)">
            <a:extLst>
              <a:ext uri="{FF2B5EF4-FFF2-40B4-BE49-F238E27FC236}">
                <a16:creationId xmlns:a16="http://schemas.microsoft.com/office/drawing/2014/main" id="{CF766590-6253-1AAA-2A9F-D7D475FCEEF7}"/>
              </a:ext>
            </a:extLst>
          </p:cNvPr>
          <p:cNvSpPr>
            <a:spLocks noGrp="1"/>
          </p:cNvSpPr>
          <p:nvPr>
            <p:ph type="pic" idx="1002" hasCustomPrompt="1"/>
          </p:nvPr>
        </p:nvSpPr>
        <p:spPr bwMode="auto">
          <a:xfrm>
            <a:off x="6134100" y="228600"/>
            <a:ext cx="5829300" cy="6172200"/>
          </a:xfrm>
          <a:custGeom>
            <a:avLst/>
            <a:gdLst>
              <a:gd name="T0" fmla="*/ 0 w 18360"/>
              <a:gd name="T1" fmla="*/ 0 h 19440"/>
              <a:gd name="T2" fmla="*/ 0 w 18360"/>
              <a:gd name="T3" fmla="*/ 19440 h 19440"/>
              <a:gd name="T4" fmla="*/ 18360 w 18360"/>
              <a:gd name="T5" fmla="*/ 19440 h 19440"/>
              <a:gd name="T6" fmla="*/ 18360 w 18360"/>
              <a:gd name="T7" fmla="*/ 2880 h 19440"/>
              <a:gd name="T8" fmla="*/ 15480 w 18360"/>
              <a:gd name="T9" fmla="*/ 0 h 19440"/>
              <a:gd name="T10" fmla="*/ 0 w 18360"/>
              <a:gd name="T11" fmla="*/ 0 h 19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360" h="19440">
                <a:moveTo>
                  <a:pt x="0" y="0"/>
                </a:moveTo>
                <a:cubicBezTo>
                  <a:pt x="0" y="19440"/>
                  <a:pt x="0" y="19440"/>
                  <a:pt x="0" y="19440"/>
                </a:cubicBezTo>
                <a:cubicBezTo>
                  <a:pt x="18360" y="19440"/>
                  <a:pt x="18360" y="19440"/>
                  <a:pt x="18360" y="19440"/>
                </a:cubicBezTo>
                <a:cubicBezTo>
                  <a:pt x="18360" y="2880"/>
                  <a:pt x="18360" y="2880"/>
                  <a:pt x="18360" y="2880"/>
                </a:cubicBezTo>
                <a:cubicBezTo>
                  <a:pt x="18360" y="1289"/>
                  <a:pt x="17071" y="0"/>
                  <a:pt x="15480" y="0"/>
                </a:cubicBez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8" name="Rijkswaterstaat footer 4">
            <a:extLst>
              <a:ext uri="{FF2B5EF4-FFF2-40B4-BE49-F238E27FC236}">
                <a16:creationId xmlns:a16="http://schemas.microsoft.com/office/drawing/2014/main" id="{BF9C6509-9C18-488C-8770-219BCD007070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4_Footer Placeholder 5 (JU-Free)">
            <a:extLst>
              <a:ext uri="{FF2B5EF4-FFF2-40B4-BE49-F238E27FC236}">
                <a16:creationId xmlns:a16="http://schemas.microsoft.com/office/drawing/2014/main" id="{03610602-C42A-436B-86FA-BE3B9DC650AF}"/>
              </a:ext>
            </a:extLst>
          </p:cNvPr>
          <p:cNvSpPr>
            <a:spLocks noGrp="1"/>
          </p:cNvSpPr>
          <p:nvPr>
            <p:ph type="ftr" sz="quarter" idx="1004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5_Slide Number Placeholder 6 (JU-Free)">
            <a:extLst>
              <a:ext uri="{FF2B5EF4-FFF2-40B4-BE49-F238E27FC236}">
                <a16:creationId xmlns:a16="http://schemas.microsoft.com/office/drawing/2014/main" id="{0F9FBBD5-B34A-4EC0-AF1B-D7EC45BCD7FF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999984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Quote+foto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01_Frame 1[PHJU] (JU-Free)">
            <a:extLst>
              <a:ext uri="{FF2B5EF4-FFF2-40B4-BE49-F238E27FC236}">
                <a16:creationId xmlns:a16="http://schemas.microsoft.com/office/drawing/2014/main" id="{0D4C4594-E5BB-4361-969C-0E0BAE9A6DB0}"/>
              </a:ext>
            </a:extLst>
          </p:cNvPr>
          <p:cNvSpPr>
            <a:spLocks noGrp="1"/>
          </p:cNvSpPr>
          <p:nvPr>
            <p:ph type="pic" idx="1004" hasCustomPrompt="1"/>
          </p:nvPr>
        </p:nvSpPr>
        <p:spPr>
          <a:xfrm>
            <a:off x="6134100" y="228600"/>
            <a:ext cx="5829300" cy="6172200"/>
          </a:xfrm>
          <a:custGeom>
            <a:avLst/>
            <a:gdLst>
              <a:gd name="connsiteX0" fmla="*/ 0 w 5829300"/>
              <a:gd name="connsiteY0" fmla="*/ 0 h 6172200"/>
              <a:gd name="connsiteX1" fmla="*/ 446523 w 5829300"/>
              <a:gd name="connsiteY1" fmla="*/ 0 h 6172200"/>
              <a:gd name="connsiteX2" fmla="*/ 865148 w 5829300"/>
              <a:gd name="connsiteY2" fmla="*/ 0 h 6172200"/>
              <a:gd name="connsiteX3" fmla="*/ 1256774 w 5829300"/>
              <a:gd name="connsiteY3" fmla="*/ 0 h 6172200"/>
              <a:gd name="connsiteX4" fmla="*/ 1622301 w 5829300"/>
              <a:gd name="connsiteY4" fmla="*/ 0 h 6172200"/>
              <a:gd name="connsiteX5" fmla="*/ 1962630 w 5829300"/>
              <a:gd name="connsiteY5" fmla="*/ 0 h 6172200"/>
              <a:gd name="connsiteX6" fmla="*/ 2278661 w 5829300"/>
              <a:gd name="connsiteY6" fmla="*/ 0 h 6172200"/>
              <a:gd name="connsiteX7" fmla="*/ 2571293 w 5829300"/>
              <a:gd name="connsiteY7" fmla="*/ 0 h 6172200"/>
              <a:gd name="connsiteX8" fmla="*/ 2841427 w 5829300"/>
              <a:gd name="connsiteY8" fmla="*/ 0 h 6172200"/>
              <a:gd name="connsiteX9" fmla="*/ 3089961 w 5829300"/>
              <a:gd name="connsiteY9" fmla="*/ 0 h 6172200"/>
              <a:gd name="connsiteX10" fmla="*/ 3317798 w 5829300"/>
              <a:gd name="connsiteY10" fmla="*/ 0 h 6172200"/>
              <a:gd name="connsiteX11" fmla="*/ 3525835 w 5829300"/>
              <a:gd name="connsiteY11" fmla="*/ 0 h 6172200"/>
              <a:gd name="connsiteX12" fmla="*/ 3714973 w 5829300"/>
              <a:gd name="connsiteY12" fmla="*/ 0 h 6172200"/>
              <a:gd name="connsiteX13" fmla="*/ 3886113 w 5829300"/>
              <a:gd name="connsiteY13" fmla="*/ 0 h 6172200"/>
              <a:gd name="connsiteX14" fmla="*/ 4040153 w 5829300"/>
              <a:gd name="connsiteY14" fmla="*/ 0 h 6172200"/>
              <a:gd name="connsiteX15" fmla="*/ 4177995 w 5829300"/>
              <a:gd name="connsiteY15" fmla="*/ 0 h 6172200"/>
              <a:gd name="connsiteX16" fmla="*/ 4300538 w 5829300"/>
              <a:gd name="connsiteY16" fmla="*/ 0 h 6172200"/>
              <a:gd name="connsiteX17" fmla="*/ 4408681 w 5829300"/>
              <a:gd name="connsiteY17" fmla="*/ 0 h 6172200"/>
              <a:gd name="connsiteX18" fmla="*/ 4503325 w 5829300"/>
              <a:gd name="connsiteY18" fmla="*/ 0 h 6172200"/>
              <a:gd name="connsiteX19" fmla="*/ 4585370 w 5829300"/>
              <a:gd name="connsiteY19" fmla="*/ 0 h 6172200"/>
              <a:gd name="connsiteX20" fmla="*/ 4655716 w 5829300"/>
              <a:gd name="connsiteY20" fmla="*/ 0 h 6172200"/>
              <a:gd name="connsiteX21" fmla="*/ 4715262 w 5829300"/>
              <a:gd name="connsiteY21" fmla="*/ 0 h 6172200"/>
              <a:gd name="connsiteX22" fmla="*/ 4764909 w 5829300"/>
              <a:gd name="connsiteY22" fmla="*/ 0 h 6172200"/>
              <a:gd name="connsiteX23" fmla="*/ 4805557 w 5829300"/>
              <a:gd name="connsiteY23" fmla="*/ 0 h 6172200"/>
              <a:gd name="connsiteX24" fmla="*/ 4838105 w 5829300"/>
              <a:gd name="connsiteY24" fmla="*/ 0 h 6172200"/>
              <a:gd name="connsiteX25" fmla="*/ 4882502 w 5829300"/>
              <a:gd name="connsiteY25" fmla="*/ 0 h 6172200"/>
              <a:gd name="connsiteX26" fmla="*/ 4905301 w 5829300"/>
              <a:gd name="connsiteY26" fmla="*/ 0 h 6172200"/>
              <a:gd name="connsiteX27" fmla="*/ 4913700 w 5829300"/>
              <a:gd name="connsiteY27" fmla="*/ 0 h 6172200"/>
              <a:gd name="connsiteX28" fmla="*/ 4914900 w 5829300"/>
              <a:gd name="connsiteY28" fmla="*/ 0 h 6172200"/>
              <a:gd name="connsiteX29" fmla="*/ 5829300 w 5829300"/>
              <a:gd name="connsiteY29" fmla="*/ 914400 h 6172200"/>
              <a:gd name="connsiteX30" fmla="*/ 5829300 w 5829300"/>
              <a:gd name="connsiteY30" fmla="*/ 1392076 h 6172200"/>
              <a:gd name="connsiteX31" fmla="*/ 5829300 w 5829300"/>
              <a:gd name="connsiteY31" fmla="*/ 1839906 h 6172200"/>
              <a:gd name="connsiteX32" fmla="*/ 5829300 w 5829300"/>
              <a:gd name="connsiteY32" fmla="*/ 2258855 h 6172200"/>
              <a:gd name="connsiteX33" fmla="*/ 5829300 w 5829300"/>
              <a:gd name="connsiteY33" fmla="*/ 2649885 h 6172200"/>
              <a:gd name="connsiteX34" fmla="*/ 5829300 w 5829300"/>
              <a:gd name="connsiteY34" fmla="*/ 3013958 h 6172200"/>
              <a:gd name="connsiteX35" fmla="*/ 5829300 w 5829300"/>
              <a:gd name="connsiteY35" fmla="*/ 3352037 h 6172200"/>
              <a:gd name="connsiteX36" fmla="*/ 5829300 w 5829300"/>
              <a:gd name="connsiteY36" fmla="*/ 3665086 h 6172200"/>
              <a:gd name="connsiteX37" fmla="*/ 5829300 w 5829300"/>
              <a:gd name="connsiteY37" fmla="*/ 3954066 h 6172200"/>
              <a:gd name="connsiteX38" fmla="*/ 5829300 w 5829300"/>
              <a:gd name="connsiteY38" fmla="*/ 4219940 h 6172200"/>
              <a:gd name="connsiteX39" fmla="*/ 5829300 w 5829300"/>
              <a:gd name="connsiteY39" fmla="*/ 4463672 h 6172200"/>
              <a:gd name="connsiteX40" fmla="*/ 5829300 w 5829300"/>
              <a:gd name="connsiteY40" fmla="*/ 4686223 h 6172200"/>
              <a:gd name="connsiteX41" fmla="*/ 5829300 w 5829300"/>
              <a:gd name="connsiteY41" fmla="*/ 4888558 h 6172200"/>
              <a:gd name="connsiteX42" fmla="*/ 5829300 w 5829300"/>
              <a:gd name="connsiteY42" fmla="*/ 5071637 h 6172200"/>
              <a:gd name="connsiteX43" fmla="*/ 5829300 w 5829300"/>
              <a:gd name="connsiteY43" fmla="*/ 5236425 h 6172200"/>
              <a:gd name="connsiteX44" fmla="*/ 5829300 w 5829300"/>
              <a:gd name="connsiteY44" fmla="*/ 5383883 h 6172200"/>
              <a:gd name="connsiteX45" fmla="*/ 5829300 w 5829300"/>
              <a:gd name="connsiteY45" fmla="*/ 5514975 h 6172200"/>
              <a:gd name="connsiteX46" fmla="*/ 5829300 w 5829300"/>
              <a:gd name="connsiteY46" fmla="*/ 5630663 h 6172200"/>
              <a:gd name="connsiteX47" fmla="*/ 5829300 w 5829300"/>
              <a:gd name="connsiteY47" fmla="*/ 5731911 h 6172200"/>
              <a:gd name="connsiteX48" fmla="*/ 5829300 w 5829300"/>
              <a:gd name="connsiteY48" fmla="*/ 5819680 h 6172200"/>
              <a:gd name="connsiteX49" fmla="*/ 5829300 w 5829300"/>
              <a:gd name="connsiteY49" fmla="*/ 5894933 h 6172200"/>
              <a:gd name="connsiteX50" fmla="*/ 5829300 w 5829300"/>
              <a:gd name="connsiteY50" fmla="*/ 5958634 h 6172200"/>
              <a:gd name="connsiteX51" fmla="*/ 5829300 w 5829300"/>
              <a:gd name="connsiteY51" fmla="*/ 6011745 h 6172200"/>
              <a:gd name="connsiteX52" fmla="*/ 5829300 w 5829300"/>
              <a:gd name="connsiteY52" fmla="*/ 6055228 h 6172200"/>
              <a:gd name="connsiteX53" fmla="*/ 5829300 w 5829300"/>
              <a:gd name="connsiteY53" fmla="*/ 6090047 h 6172200"/>
              <a:gd name="connsiteX54" fmla="*/ 5829300 w 5829300"/>
              <a:gd name="connsiteY54" fmla="*/ 6137542 h 6172200"/>
              <a:gd name="connsiteX55" fmla="*/ 5829300 w 5829300"/>
              <a:gd name="connsiteY55" fmla="*/ 6161931 h 6172200"/>
              <a:gd name="connsiteX56" fmla="*/ 5829300 w 5829300"/>
              <a:gd name="connsiteY56" fmla="*/ 6170917 h 6172200"/>
              <a:gd name="connsiteX57" fmla="*/ 5829300 w 5829300"/>
              <a:gd name="connsiteY57" fmla="*/ 6172200 h 6172200"/>
              <a:gd name="connsiteX58" fmla="*/ 0 w 5829300"/>
              <a:gd name="connsiteY58" fmla="*/ 6172200 h 6172200"/>
              <a:gd name="connsiteX59" fmla="*/ 0 w 5829300"/>
              <a:gd name="connsiteY59" fmla="*/ 5887375 h 6172200"/>
              <a:gd name="connsiteX60" fmla="*/ 0 w 5829300"/>
              <a:gd name="connsiteY60" fmla="*/ 5611451 h 6172200"/>
              <a:gd name="connsiteX61" fmla="*/ 0 w 5829300"/>
              <a:gd name="connsiteY61" fmla="*/ 5344285 h 6172200"/>
              <a:gd name="connsiteX62" fmla="*/ 0 w 5829300"/>
              <a:gd name="connsiteY62" fmla="*/ 5085736 h 6172200"/>
              <a:gd name="connsiteX63" fmla="*/ 0 w 5829300"/>
              <a:gd name="connsiteY63" fmla="*/ 4835664 h 6172200"/>
              <a:gd name="connsiteX64" fmla="*/ 0 w 5829300"/>
              <a:gd name="connsiteY64" fmla="*/ 4593927 h 6172200"/>
              <a:gd name="connsiteX65" fmla="*/ 0 w 5829300"/>
              <a:gd name="connsiteY65" fmla="*/ 4360383 h 6172200"/>
              <a:gd name="connsiteX66" fmla="*/ 0 w 5829300"/>
              <a:gd name="connsiteY66" fmla="*/ 4134892 h 6172200"/>
              <a:gd name="connsiteX67" fmla="*/ 0 w 5829300"/>
              <a:gd name="connsiteY67" fmla="*/ 3707502 h 6172200"/>
              <a:gd name="connsiteX68" fmla="*/ 0 w 5829300"/>
              <a:gd name="connsiteY68" fmla="*/ 3310626 h 6172200"/>
              <a:gd name="connsiteX69" fmla="*/ 0 w 5829300"/>
              <a:gd name="connsiteY69" fmla="*/ 2943134 h 6172200"/>
              <a:gd name="connsiteX70" fmla="*/ 0 w 5829300"/>
              <a:gd name="connsiteY70" fmla="*/ 2603897 h 6172200"/>
              <a:gd name="connsiteX71" fmla="*/ 0 w 5829300"/>
              <a:gd name="connsiteY71" fmla="*/ 2291784 h 6172200"/>
              <a:gd name="connsiteX72" fmla="*/ 0 w 5829300"/>
              <a:gd name="connsiteY72" fmla="*/ 2005664 h 6172200"/>
              <a:gd name="connsiteX73" fmla="*/ 0 w 5829300"/>
              <a:gd name="connsiteY73" fmla="*/ 1744408 h 6172200"/>
              <a:gd name="connsiteX74" fmla="*/ 0 w 5829300"/>
              <a:gd name="connsiteY74" fmla="*/ 1506885 h 6172200"/>
              <a:gd name="connsiteX75" fmla="*/ 0 w 5829300"/>
              <a:gd name="connsiteY75" fmla="*/ 1291965 h 6172200"/>
              <a:gd name="connsiteX76" fmla="*/ 0 w 5829300"/>
              <a:gd name="connsiteY76" fmla="*/ 1098519 h 6172200"/>
              <a:gd name="connsiteX77" fmla="*/ 0 w 5829300"/>
              <a:gd name="connsiteY77" fmla="*/ 925416 h 6172200"/>
              <a:gd name="connsiteX78" fmla="*/ 0 w 5829300"/>
              <a:gd name="connsiteY78" fmla="*/ 771525 h 6172200"/>
              <a:gd name="connsiteX79" fmla="*/ 0 w 5829300"/>
              <a:gd name="connsiteY79" fmla="*/ 635717 h 6172200"/>
              <a:gd name="connsiteX80" fmla="*/ 0 w 5829300"/>
              <a:gd name="connsiteY80" fmla="*/ 516862 h 6172200"/>
              <a:gd name="connsiteX81" fmla="*/ 0 w 5829300"/>
              <a:gd name="connsiteY81" fmla="*/ 413828 h 6172200"/>
              <a:gd name="connsiteX82" fmla="*/ 0 w 5829300"/>
              <a:gd name="connsiteY82" fmla="*/ 325487 h 6172200"/>
              <a:gd name="connsiteX83" fmla="*/ 0 w 5829300"/>
              <a:gd name="connsiteY83" fmla="*/ 250708 h 6172200"/>
              <a:gd name="connsiteX84" fmla="*/ 0 w 5829300"/>
              <a:gd name="connsiteY84" fmla="*/ 188361 h 6172200"/>
              <a:gd name="connsiteX85" fmla="*/ 0 w 5829300"/>
              <a:gd name="connsiteY85" fmla="*/ 137315 h 6172200"/>
              <a:gd name="connsiteX86" fmla="*/ 0 w 5829300"/>
              <a:gd name="connsiteY86" fmla="*/ 96441 h 6172200"/>
              <a:gd name="connsiteX87" fmla="*/ 0 w 5829300"/>
              <a:gd name="connsiteY87" fmla="*/ 64608 h 6172200"/>
              <a:gd name="connsiteX88" fmla="*/ 0 w 5829300"/>
              <a:gd name="connsiteY88" fmla="*/ 40686 h 6172200"/>
              <a:gd name="connsiteX89" fmla="*/ 0 w 5829300"/>
              <a:gd name="connsiteY89" fmla="*/ 12055 h 6172200"/>
              <a:gd name="connsiteX90" fmla="*/ 0 w 5829300"/>
              <a:gd name="connsiteY90" fmla="*/ 1507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5829300" h="6172200">
                <a:moveTo>
                  <a:pt x="0" y="0"/>
                </a:moveTo>
                <a:lnTo>
                  <a:pt x="446523" y="0"/>
                </a:lnTo>
                <a:lnTo>
                  <a:pt x="865148" y="0"/>
                </a:lnTo>
                <a:lnTo>
                  <a:pt x="1256774" y="0"/>
                </a:lnTo>
                <a:lnTo>
                  <a:pt x="1622301" y="0"/>
                </a:lnTo>
                <a:lnTo>
                  <a:pt x="1962630" y="0"/>
                </a:lnTo>
                <a:lnTo>
                  <a:pt x="2278661" y="0"/>
                </a:lnTo>
                <a:lnTo>
                  <a:pt x="2571293" y="0"/>
                </a:lnTo>
                <a:lnTo>
                  <a:pt x="2841427" y="0"/>
                </a:lnTo>
                <a:lnTo>
                  <a:pt x="3089961" y="0"/>
                </a:lnTo>
                <a:lnTo>
                  <a:pt x="3317798" y="0"/>
                </a:lnTo>
                <a:lnTo>
                  <a:pt x="3525835" y="0"/>
                </a:lnTo>
                <a:lnTo>
                  <a:pt x="3714973" y="0"/>
                </a:lnTo>
                <a:lnTo>
                  <a:pt x="3886113" y="0"/>
                </a:lnTo>
                <a:lnTo>
                  <a:pt x="4040153" y="0"/>
                </a:lnTo>
                <a:lnTo>
                  <a:pt x="4177995" y="0"/>
                </a:lnTo>
                <a:lnTo>
                  <a:pt x="4300538" y="0"/>
                </a:lnTo>
                <a:lnTo>
                  <a:pt x="4408681" y="0"/>
                </a:lnTo>
                <a:lnTo>
                  <a:pt x="4503325" y="0"/>
                </a:lnTo>
                <a:lnTo>
                  <a:pt x="4585370" y="0"/>
                </a:lnTo>
                <a:lnTo>
                  <a:pt x="4655716" y="0"/>
                </a:lnTo>
                <a:lnTo>
                  <a:pt x="4715262" y="0"/>
                </a:lnTo>
                <a:lnTo>
                  <a:pt x="4764909" y="0"/>
                </a:lnTo>
                <a:lnTo>
                  <a:pt x="4805557" y="0"/>
                </a:lnTo>
                <a:lnTo>
                  <a:pt x="4838105" y="0"/>
                </a:lnTo>
                <a:lnTo>
                  <a:pt x="4882502" y="0"/>
                </a:lnTo>
                <a:lnTo>
                  <a:pt x="4905301" y="0"/>
                </a:lnTo>
                <a:lnTo>
                  <a:pt x="4913700" y="0"/>
                </a:lnTo>
                <a:lnTo>
                  <a:pt x="4914900" y="0"/>
                </a:lnTo>
                <a:cubicBezTo>
                  <a:pt x="5420042" y="0"/>
                  <a:pt x="5829300" y="409258"/>
                  <a:pt x="5829300" y="914400"/>
                </a:cubicBezTo>
                <a:lnTo>
                  <a:pt x="5829300" y="1392076"/>
                </a:lnTo>
                <a:lnTo>
                  <a:pt x="5829300" y="1839906"/>
                </a:lnTo>
                <a:lnTo>
                  <a:pt x="5829300" y="2258855"/>
                </a:lnTo>
                <a:lnTo>
                  <a:pt x="5829300" y="2649885"/>
                </a:lnTo>
                <a:lnTo>
                  <a:pt x="5829300" y="3013958"/>
                </a:lnTo>
                <a:lnTo>
                  <a:pt x="5829300" y="3352037"/>
                </a:lnTo>
                <a:lnTo>
                  <a:pt x="5829300" y="3665086"/>
                </a:lnTo>
                <a:lnTo>
                  <a:pt x="5829300" y="3954066"/>
                </a:lnTo>
                <a:lnTo>
                  <a:pt x="5829300" y="4219940"/>
                </a:lnTo>
                <a:lnTo>
                  <a:pt x="5829300" y="4463672"/>
                </a:lnTo>
                <a:lnTo>
                  <a:pt x="5829300" y="4686223"/>
                </a:lnTo>
                <a:lnTo>
                  <a:pt x="5829300" y="4888558"/>
                </a:lnTo>
                <a:lnTo>
                  <a:pt x="5829300" y="5071637"/>
                </a:lnTo>
                <a:lnTo>
                  <a:pt x="5829300" y="5236425"/>
                </a:lnTo>
                <a:lnTo>
                  <a:pt x="5829300" y="5383883"/>
                </a:lnTo>
                <a:lnTo>
                  <a:pt x="5829300" y="5514975"/>
                </a:lnTo>
                <a:lnTo>
                  <a:pt x="5829300" y="5630663"/>
                </a:lnTo>
                <a:lnTo>
                  <a:pt x="5829300" y="5731911"/>
                </a:lnTo>
                <a:lnTo>
                  <a:pt x="5829300" y="5819680"/>
                </a:lnTo>
                <a:lnTo>
                  <a:pt x="5829300" y="5894933"/>
                </a:lnTo>
                <a:lnTo>
                  <a:pt x="5829300" y="5958634"/>
                </a:lnTo>
                <a:lnTo>
                  <a:pt x="5829300" y="6011745"/>
                </a:lnTo>
                <a:lnTo>
                  <a:pt x="5829300" y="6055228"/>
                </a:lnTo>
                <a:lnTo>
                  <a:pt x="5829300" y="6090047"/>
                </a:lnTo>
                <a:lnTo>
                  <a:pt x="5829300" y="6137542"/>
                </a:lnTo>
                <a:lnTo>
                  <a:pt x="5829300" y="6161931"/>
                </a:lnTo>
                <a:lnTo>
                  <a:pt x="5829300" y="6170917"/>
                </a:lnTo>
                <a:lnTo>
                  <a:pt x="5829300" y="6172200"/>
                </a:lnTo>
                <a:lnTo>
                  <a:pt x="0" y="6172200"/>
                </a:lnTo>
                <a:lnTo>
                  <a:pt x="0" y="5887375"/>
                </a:lnTo>
                <a:lnTo>
                  <a:pt x="0" y="5611451"/>
                </a:lnTo>
                <a:lnTo>
                  <a:pt x="0" y="5344285"/>
                </a:lnTo>
                <a:lnTo>
                  <a:pt x="0" y="5085736"/>
                </a:lnTo>
                <a:lnTo>
                  <a:pt x="0" y="4835664"/>
                </a:lnTo>
                <a:lnTo>
                  <a:pt x="0" y="4593927"/>
                </a:lnTo>
                <a:lnTo>
                  <a:pt x="0" y="4360383"/>
                </a:lnTo>
                <a:lnTo>
                  <a:pt x="0" y="4134892"/>
                </a:lnTo>
                <a:lnTo>
                  <a:pt x="0" y="3707502"/>
                </a:lnTo>
                <a:lnTo>
                  <a:pt x="0" y="3310626"/>
                </a:lnTo>
                <a:lnTo>
                  <a:pt x="0" y="2943134"/>
                </a:lnTo>
                <a:lnTo>
                  <a:pt x="0" y="2603897"/>
                </a:lnTo>
                <a:lnTo>
                  <a:pt x="0" y="2291784"/>
                </a:lnTo>
                <a:lnTo>
                  <a:pt x="0" y="2005664"/>
                </a:lnTo>
                <a:lnTo>
                  <a:pt x="0" y="1744408"/>
                </a:lnTo>
                <a:lnTo>
                  <a:pt x="0" y="1506885"/>
                </a:lnTo>
                <a:lnTo>
                  <a:pt x="0" y="1291965"/>
                </a:lnTo>
                <a:lnTo>
                  <a:pt x="0" y="1098519"/>
                </a:lnTo>
                <a:lnTo>
                  <a:pt x="0" y="925416"/>
                </a:lnTo>
                <a:lnTo>
                  <a:pt x="0" y="771525"/>
                </a:lnTo>
                <a:lnTo>
                  <a:pt x="0" y="635717"/>
                </a:lnTo>
                <a:lnTo>
                  <a:pt x="0" y="516862"/>
                </a:lnTo>
                <a:lnTo>
                  <a:pt x="0" y="413828"/>
                </a:lnTo>
                <a:lnTo>
                  <a:pt x="0" y="325487"/>
                </a:lnTo>
                <a:lnTo>
                  <a:pt x="0" y="250708"/>
                </a:lnTo>
                <a:lnTo>
                  <a:pt x="0" y="188361"/>
                </a:lnTo>
                <a:lnTo>
                  <a:pt x="0" y="137315"/>
                </a:lnTo>
                <a:lnTo>
                  <a:pt x="0" y="96441"/>
                </a:lnTo>
                <a:lnTo>
                  <a:pt x="0" y="64608"/>
                </a:lnTo>
                <a:lnTo>
                  <a:pt x="0" y="40686"/>
                </a:lnTo>
                <a:lnTo>
                  <a:pt x="0" y="12055"/>
                </a:lnTo>
                <a:lnTo>
                  <a:pt x="0" y="1507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6" name="Frame 2">
            <a:extLst>
              <a:ext uri="{FF2B5EF4-FFF2-40B4-BE49-F238E27FC236}">
                <a16:creationId xmlns:a16="http://schemas.microsoft.com/office/drawing/2014/main" id="{26167850-101F-4815-A28F-C91128155C4A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565152" y="3200400"/>
            <a:ext cx="5618163" cy="1828800"/>
          </a:xfrm>
          <a:custGeom>
            <a:avLst/>
            <a:gdLst>
              <a:gd name="T0" fmla="*/ 17696 w 17696"/>
              <a:gd name="T1" fmla="*/ 5760 h 5760"/>
              <a:gd name="T2" fmla="*/ 740 w 17696"/>
              <a:gd name="T3" fmla="*/ 5760 h 5760"/>
              <a:gd name="T4" fmla="*/ 0 w 17696"/>
              <a:gd name="T5" fmla="*/ 5020 h 5760"/>
              <a:gd name="T6" fmla="*/ 0 w 17696"/>
              <a:gd name="T7" fmla="*/ 0 h 5760"/>
              <a:gd name="T8" fmla="*/ 40 w 17696"/>
              <a:gd name="T9" fmla="*/ 0 h 5760"/>
              <a:gd name="T10" fmla="*/ 40 w 17696"/>
              <a:gd name="T11" fmla="*/ 5020 h 5760"/>
              <a:gd name="T12" fmla="*/ 740 w 17696"/>
              <a:gd name="T13" fmla="*/ 5720 h 5760"/>
              <a:gd name="T14" fmla="*/ 17696 w 17696"/>
              <a:gd name="T15" fmla="*/ 5720 h 5760"/>
              <a:gd name="T16" fmla="*/ 17696 w 17696"/>
              <a:gd name="T17" fmla="*/ 5760 h 5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96" h="5760">
                <a:moveTo>
                  <a:pt x="17696" y="5760"/>
                </a:moveTo>
                <a:cubicBezTo>
                  <a:pt x="740" y="5760"/>
                  <a:pt x="740" y="5760"/>
                  <a:pt x="740" y="5760"/>
                </a:cubicBezTo>
                <a:cubicBezTo>
                  <a:pt x="332" y="5760"/>
                  <a:pt x="0" y="5428"/>
                  <a:pt x="0" y="5020"/>
                </a:cubicBezTo>
                <a:cubicBezTo>
                  <a:pt x="0" y="0"/>
                  <a:pt x="0" y="0"/>
                  <a:pt x="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5020"/>
                  <a:pt x="40" y="5020"/>
                  <a:pt x="40" y="5020"/>
                </a:cubicBezTo>
                <a:cubicBezTo>
                  <a:pt x="40" y="5406"/>
                  <a:pt x="354" y="5720"/>
                  <a:pt x="740" y="5720"/>
                </a:cubicBezTo>
                <a:cubicBezTo>
                  <a:pt x="17696" y="5720"/>
                  <a:pt x="17696" y="5720"/>
                  <a:pt x="17696" y="5720"/>
                </a:cubicBezTo>
                <a:lnTo>
                  <a:pt x="17696" y="576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sp>
        <p:nvSpPr>
          <p:cNvPr id="15" name="02_***Title 3 (JU-Free)">
            <a:extLst>
              <a:ext uri="{FF2B5EF4-FFF2-40B4-BE49-F238E27FC236}">
                <a16:creationId xmlns:a16="http://schemas.microsoft.com/office/drawing/2014/main" id="{F74B5406-7E67-9DA4-0372-4988A83743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3136900"/>
            <a:ext cx="4889500" cy="1689100"/>
          </a:xfrm>
        </p:spPr>
        <p:txBody>
          <a:bodyPr/>
          <a:lstStyle>
            <a:lvl1pPr marL="100800" indent="-100800">
              <a:lnSpc>
                <a:spcPct val="112000"/>
              </a:lnSpc>
              <a:defRPr kumimoji="0" sz="2200" b="0" i="0" u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NL" dirty="0"/>
              <a:t>[‘Quote’]</a:t>
            </a:r>
          </a:p>
        </p:txBody>
      </p:sp>
      <p:sp>
        <p:nvSpPr>
          <p:cNvPr id="11" name="Rijkswaterstaat footer 4">
            <a:extLst>
              <a:ext uri="{FF2B5EF4-FFF2-40B4-BE49-F238E27FC236}">
                <a16:creationId xmlns:a16="http://schemas.microsoft.com/office/drawing/2014/main" id="{68DEA8DD-22DE-4ADA-864C-AAB61D7B36D1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3_Footer Placeholder 5 (JU-Free)">
            <a:extLst>
              <a:ext uri="{FF2B5EF4-FFF2-40B4-BE49-F238E27FC236}">
                <a16:creationId xmlns:a16="http://schemas.microsoft.com/office/drawing/2014/main" id="{23945BF6-C5F7-433C-B12D-2DD3FA7FB62D}"/>
              </a:ext>
            </a:extLst>
          </p:cNvPr>
          <p:cNvSpPr>
            <a:spLocks noGrp="1"/>
          </p:cNvSpPr>
          <p:nvPr>
            <p:ph type="ftr" sz="quarter" idx="1002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4_Slide Number Placeholder 6 (JU-Free)">
            <a:extLst>
              <a:ext uri="{FF2B5EF4-FFF2-40B4-BE49-F238E27FC236}">
                <a16:creationId xmlns:a16="http://schemas.microsoft.com/office/drawing/2014/main" id="{E447FBFE-3334-4A49-A793-8ABABE720352}"/>
              </a:ext>
            </a:extLst>
          </p:cNvPr>
          <p:cNvSpPr>
            <a:spLocks noGrp="1"/>
          </p:cNvSpPr>
          <p:nvPr>
            <p:ph type="sldNum" sz="quarter" idx="1003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033352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Quote (1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***Title 1 (JU-Free)">
            <a:extLst>
              <a:ext uri="{FF2B5EF4-FFF2-40B4-BE49-F238E27FC236}">
                <a16:creationId xmlns:a16="http://schemas.microsoft.com/office/drawing/2014/main" id="{A90700B7-A272-5875-05F9-9445AEC0B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1700" y="1778000"/>
            <a:ext cx="10642600" cy="3740673"/>
          </a:xfrm>
        </p:spPr>
        <p:txBody>
          <a:bodyPr/>
          <a:lstStyle>
            <a:lvl1pPr marL="72000" indent="-72000" algn="ctr">
              <a:lnSpc>
                <a:spcPct val="100000"/>
              </a:lnSpc>
              <a:defRPr kumimoji="0" sz="5900" b="0" i="0" u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NL" dirty="0"/>
              <a:t>[‘Quote’]</a:t>
            </a:r>
          </a:p>
        </p:txBody>
      </p:sp>
      <p:sp>
        <p:nvSpPr>
          <p:cNvPr id="3" name="02_Footer Placeholder 2 (JU-Free)">
            <a:extLst>
              <a:ext uri="{FF2B5EF4-FFF2-40B4-BE49-F238E27FC236}">
                <a16:creationId xmlns:a16="http://schemas.microsoft.com/office/drawing/2014/main" id="{2D086575-6BA6-4C26-96E7-7544498F0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3_Slide Number Placeholder 3 (JU-Free)">
            <a:extLst>
              <a:ext uri="{FF2B5EF4-FFF2-40B4-BE49-F238E27FC236}">
                <a16:creationId xmlns:a16="http://schemas.microsoft.com/office/drawing/2014/main" id="{824A2D44-1F58-4DFF-B6C7-F2A829AA4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306447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Quote (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ame 1">
            <a:extLst>
              <a:ext uri="{FF2B5EF4-FFF2-40B4-BE49-F238E27FC236}">
                <a16:creationId xmlns:a16="http://schemas.microsoft.com/office/drawing/2014/main" id="{E3F6DD1C-04E0-405E-B290-7DD5548B2805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2200"/>
          </a:xfrm>
          <a:custGeom>
            <a:avLst/>
            <a:gdLst>
              <a:gd name="connsiteX0" fmla="*/ 0 w 11734800"/>
              <a:gd name="connsiteY0" fmla="*/ 0 h 6172200"/>
              <a:gd name="connsiteX1" fmla="*/ 3727580 w 11734800"/>
              <a:gd name="connsiteY1" fmla="*/ 0 h 6172200"/>
              <a:gd name="connsiteX2" fmla="*/ 3911600 w 11734800"/>
              <a:gd name="connsiteY2" fmla="*/ 0 h 6172200"/>
              <a:gd name="connsiteX3" fmla="*/ 10798891 w 11734800"/>
              <a:gd name="connsiteY3" fmla="*/ 0 h 6172200"/>
              <a:gd name="connsiteX4" fmla="*/ 11734800 w 11734800"/>
              <a:gd name="connsiteY4" fmla="*/ 914494 h 6172200"/>
              <a:gd name="connsiteX5" fmla="*/ 11734800 w 11734800"/>
              <a:gd name="connsiteY5" fmla="*/ 6172200 h 6172200"/>
              <a:gd name="connsiteX6" fmla="*/ 4455043 w 11734800"/>
              <a:gd name="connsiteY6" fmla="*/ 6172200 h 6172200"/>
              <a:gd name="connsiteX7" fmla="*/ 3911600 w 11734800"/>
              <a:gd name="connsiteY7" fmla="*/ 6172200 h 6172200"/>
              <a:gd name="connsiteX8" fmla="*/ 3727580 w 11734800"/>
              <a:gd name="connsiteY8" fmla="*/ 6172200 h 6172200"/>
              <a:gd name="connsiteX9" fmla="*/ 0 w 11734800"/>
              <a:gd name="connsiteY9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4800" h="6172200">
                <a:moveTo>
                  <a:pt x="0" y="0"/>
                </a:moveTo>
                <a:lnTo>
                  <a:pt x="3727580" y="0"/>
                </a:lnTo>
                <a:lnTo>
                  <a:pt x="3911600" y="0"/>
                </a:lnTo>
                <a:lnTo>
                  <a:pt x="10798891" y="0"/>
                </a:lnTo>
                <a:cubicBezTo>
                  <a:pt x="11315916" y="0"/>
                  <a:pt x="11734800" y="409300"/>
                  <a:pt x="11734800" y="914494"/>
                </a:cubicBezTo>
                <a:cubicBezTo>
                  <a:pt x="11734800" y="914494"/>
                  <a:pt x="11734800" y="914494"/>
                  <a:pt x="11734800" y="6172200"/>
                </a:cubicBezTo>
                <a:cubicBezTo>
                  <a:pt x="11734800" y="6172200"/>
                  <a:pt x="11734800" y="6172200"/>
                  <a:pt x="4455043" y="6172200"/>
                </a:cubicBezTo>
                <a:lnTo>
                  <a:pt x="3911600" y="6172200"/>
                </a:lnTo>
                <a:lnTo>
                  <a:pt x="3727580" y="6172200"/>
                </a:lnTo>
                <a:lnTo>
                  <a:pt x="0" y="617220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nl-NL" sz="1800" dirty="0"/>
          </a:p>
        </p:txBody>
      </p:sp>
      <p:sp>
        <p:nvSpPr>
          <p:cNvPr id="8" name="01_***Title 2 (JU-Free)">
            <a:extLst>
              <a:ext uri="{FF2B5EF4-FFF2-40B4-BE49-F238E27FC236}">
                <a16:creationId xmlns:a16="http://schemas.microsoft.com/office/drawing/2014/main" id="{30C34AFF-5421-4132-9856-958119858D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1700" y="1778000"/>
            <a:ext cx="10642600" cy="3740673"/>
          </a:xfrm>
        </p:spPr>
        <p:txBody>
          <a:bodyPr/>
          <a:lstStyle>
            <a:lvl1pPr marL="72000" indent="-72000" algn="ctr">
              <a:lnSpc>
                <a:spcPct val="100000"/>
              </a:lnSpc>
              <a:defRPr kumimoji="0" sz="5900" b="0" i="0" u="none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nl-NL" dirty="0"/>
              <a:t>[‘Quote’]</a:t>
            </a:r>
          </a:p>
        </p:txBody>
      </p:sp>
      <p:sp>
        <p:nvSpPr>
          <p:cNvPr id="7" name="Rijkswaterstaat footer 3">
            <a:extLst>
              <a:ext uri="{FF2B5EF4-FFF2-40B4-BE49-F238E27FC236}">
                <a16:creationId xmlns:a16="http://schemas.microsoft.com/office/drawing/2014/main" id="{EDBF44C4-666E-4648-AA16-35BBA0DA247E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3" name="02_Footer Placeholder 4 (JU-Free)">
            <a:extLst>
              <a:ext uri="{FF2B5EF4-FFF2-40B4-BE49-F238E27FC236}">
                <a16:creationId xmlns:a16="http://schemas.microsoft.com/office/drawing/2014/main" id="{2D086575-6BA6-4C26-96E7-7544498F0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3_Slide Number Placeholder 5 (JU-Free)">
            <a:extLst>
              <a:ext uri="{FF2B5EF4-FFF2-40B4-BE49-F238E27FC236}">
                <a16:creationId xmlns:a16="http://schemas.microsoft.com/office/drawing/2014/main" id="{824A2D44-1F58-4DFF-B6C7-F2A829AA4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394531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Inhoud van twee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01_Title 1 (JU-Free)">
            <a:extLst>
              <a:ext uri="{FF2B5EF4-FFF2-40B4-BE49-F238E27FC236}">
                <a16:creationId xmlns:a16="http://schemas.microsoft.com/office/drawing/2014/main" id="{82073908-A5DF-4ACF-5E1D-06D5B051B2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sz="3600" b="1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18" name="02_Frame content 2[PHJU] (JU-Free)"/>
          <p:cNvSpPr>
            <a:spLocks noGrp="1"/>
          </p:cNvSpPr>
          <p:nvPr>
            <p:ph sz="half" idx="1" hasCustomPrompt="1"/>
          </p:nvPr>
        </p:nvSpPr>
        <p:spPr>
          <a:xfrm>
            <a:off x="685800" y="1752600"/>
            <a:ext cx="4965700" cy="40132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</a:lstStyle>
          <a:p>
            <a:pPr lvl="0"/>
            <a:r>
              <a:rPr lang="nl-NL" dirty="0"/>
              <a:t>[Typ tekst of klik op een pictogram om een object in te voegen]</a:t>
            </a:r>
          </a:p>
        </p:txBody>
      </p:sp>
      <p:sp>
        <p:nvSpPr>
          <p:cNvPr id="19" name="03_Frame content 3[PHJU] (JU-Free)"/>
          <p:cNvSpPr>
            <a:spLocks noGrp="1"/>
          </p:cNvSpPr>
          <p:nvPr>
            <p:ph sz="half" idx="2" hasCustomPrompt="1"/>
          </p:nvPr>
        </p:nvSpPr>
        <p:spPr>
          <a:xfrm>
            <a:off x="6540500" y="1752600"/>
            <a:ext cx="4965700" cy="4013200"/>
          </a:xfrm>
        </p:spPr>
        <p:txBody>
          <a:bodyPr/>
          <a:lstStyle/>
          <a:p>
            <a:pPr lvl="0"/>
            <a:r>
              <a:rPr lang="nl-NL" dirty="0"/>
              <a:t>[Typ tekst of klik op een pictogram om een object in te voegen]</a:t>
            </a:r>
          </a:p>
        </p:txBody>
      </p:sp>
      <p:sp>
        <p:nvSpPr>
          <p:cNvPr id="3" name="04_Footer Placeholder 4 (JU-Free)">
            <a:extLst>
              <a:ext uri="{FF2B5EF4-FFF2-40B4-BE49-F238E27FC236}">
                <a16:creationId xmlns:a16="http://schemas.microsoft.com/office/drawing/2014/main" id="{025D2BBD-EA62-447E-8A54-E54116D8A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5_Slide Number Placeholder 5 (JU-Free)">
            <a:extLst>
              <a:ext uri="{FF2B5EF4-FFF2-40B4-BE49-F238E27FC236}">
                <a16:creationId xmlns:a16="http://schemas.microsoft.com/office/drawing/2014/main" id="{40789FA6-58F7-4556-9B43-3BC68B8C7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041304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Alleen titel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01_Title 1 (JU-Free)">
            <a:extLst>
              <a:ext uri="{FF2B5EF4-FFF2-40B4-BE49-F238E27FC236}">
                <a16:creationId xmlns:a16="http://schemas.microsoft.com/office/drawing/2014/main" id="{DA3D2D6B-3297-1E7F-CBC1-BE0C4687FE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kumimoji="0" sz="3600" b="1" i="0" u="none" baseline="0">
                <a:solidFill>
                  <a:schemeClr val="tx1">
                    <a:lumMod val="100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3" name="02_Footer Placeholder 2 (JU-Free)">
            <a:extLst>
              <a:ext uri="{FF2B5EF4-FFF2-40B4-BE49-F238E27FC236}">
                <a16:creationId xmlns:a16="http://schemas.microsoft.com/office/drawing/2014/main" id="{01E95008-7751-4826-A89F-1D826DE47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4" name="03_Slide Number Placeholder 3 (JU-Free)">
            <a:extLst>
              <a:ext uri="{FF2B5EF4-FFF2-40B4-BE49-F238E27FC236}">
                <a16:creationId xmlns:a16="http://schemas.microsoft.com/office/drawing/2014/main" id="{815A770A-10F6-492E-95A3-1E1EA3EE5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088437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[Leeg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01_Footer Placeholder 1 (JU-Free)">
            <a:extLst>
              <a:ext uri="{FF2B5EF4-FFF2-40B4-BE49-F238E27FC236}">
                <a16:creationId xmlns:a16="http://schemas.microsoft.com/office/drawing/2014/main" id="{5DDC543C-A547-426D-B64F-26ECD9C23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5" name="02_Slide Number Placeholder 2 (JU-Free)">
            <a:extLst>
              <a:ext uri="{FF2B5EF4-FFF2-40B4-BE49-F238E27FC236}">
                <a16:creationId xmlns:a16="http://schemas.microsoft.com/office/drawing/2014/main" id="{4825DEC6-D8ED-4F06-B665-9658909F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948833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Einddia (1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1">
            <a:extLst>
              <a:ext uri="{FF2B5EF4-FFF2-40B4-BE49-F238E27FC236}">
                <a16:creationId xmlns:a16="http://schemas.microsoft.com/office/drawing/2014/main" id="{A9301014-7ED1-4494-A7E7-C7A6F462DAE8}"/>
              </a:ext>
            </a:extLst>
          </p:cNvPr>
          <p:cNvSpPr txBox="1">
            <a:spLocks noSelect="1"/>
          </p:cNvSpPr>
          <p:nvPr userDrawn="1"/>
        </p:nvSpPr>
        <p:spPr bwMode="auto">
          <a:xfrm>
            <a:off x="228602" y="1143000"/>
            <a:ext cx="11733213" cy="5257800"/>
          </a:xfrm>
          <a:custGeom>
            <a:avLst/>
            <a:gdLst>
              <a:gd name="T0" fmla="*/ 0 w 36960"/>
              <a:gd name="T1" fmla="*/ 16560 h 16560"/>
              <a:gd name="T2" fmla="*/ 0 w 36960"/>
              <a:gd name="T3" fmla="*/ 0 h 16560"/>
              <a:gd name="T4" fmla="*/ 34080 w 36960"/>
              <a:gd name="T5" fmla="*/ 0 h 16560"/>
              <a:gd name="T6" fmla="*/ 36960 w 36960"/>
              <a:gd name="T7" fmla="*/ 2880 h 16560"/>
              <a:gd name="T8" fmla="*/ 36960 w 36960"/>
              <a:gd name="T9" fmla="*/ 16560 h 16560"/>
              <a:gd name="T10" fmla="*/ 0 w 36960"/>
              <a:gd name="T11" fmla="*/ 16560 h 16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6960" h="16560">
                <a:moveTo>
                  <a:pt x="0" y="16560"/>
                </a:moveTo>
                <a:cubicBezTo>
                  <a:pt x="0" y="0"/>
                  <a:pt x="0" y="0"/>
                  <a:pt x="0" y="0"/>
                </a:cubicBezTo>
                <a:cubicBezTo>
                  <a:pt x="34080" y="0"/>
                  <a:pt x="34080" y="0"/>
                  <a:pt x="34080" y="0"/>
                </a:cubicBezTo>
                <a:cubicBezTo>
                  <a:pt x="35671" y="0"/>
                  <a:pt x="36960" y="1289"/>
                  <a:pt x="36960" y="2880"/>
                </a:cubicBezTo>
                <a:cubicBezTo>
                  <a:pt x="36960" y="16560"/>
                  <a:pt x="36960" y="16560"/>
                  <a:pt x="36960" y="16560"/>
                </a:cubicBezTo>
                <a:lnTo>
                  <a:pt x="0" y="1656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800" dirty="0"/>
          </a:p>
        </p:txBody>
      </p:sp>
      <p:pic>
        <p:nvPicPr>
          <p:cNvPr id="7" name="Graphic 2">
            <a:extLst>
              <a:ext uri="{FF2B5EF4-FFF2-40B4-BE49-F238E27FC236}">
                <a16:creationId xmlns:a16="http://schemas.microsoft.com/office/drawing/2014/main" id="{2D412E39-DABB-467B-85E1-1466B6577A57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1"/>
            <a:ext cx="3088800" cy="991467"/>
          </a:xfrm>
          <a:prstGeom prst="rect">
            <a:avLst/>
          </a:prstGeom>
        </p:spPr>
      </p:pic>
      <p:sp>
        <p:nvSpPr>
          <p:cNvPr id="13" name="01_Title 3 (JU-Free)">
            <a:extLst>
              <a:ext uri="{FF2B5EF4-FFF2-40B4-BE49-F238E27FC236}">
                <a16:creationId xmlns:a16="http://schemas.microsoft.com/office/drawing/2014/main" id="{4F96D78F-27C6-182E-99FC-0A9019A1C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3600" y="1714500"/>
            <a:ext cx="7099300" cy="508000"/>
          </a:xfrm>
        </p:spPr>
        <p:txBody>
          <a:bodyPr/>
          <a:lstStyle>
            <a:lvl1pPr>
              <a:defRPr kumimoji="0" sz="32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 afsluiting]</a:t>
            </a:r>
          </a:p>
        </p:txBody>
      </p:sp>
      <p:sp>
        <p:nvSpPr>
          <p:cNvPr id="14" name="02_Subtitle 4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863600" y="2387600"/>
            <a:ext cx="7099300" cy="1092200"/>
          </a:xfrm>
        </p:spPr>
        <p:txBody>
          <a:bodyPr/>
          <a:lstStyle>
            <a:lvl1pPr marL="0" indent="0" algn="l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[Tekst]</a:t>
            </a:r>
          </a:p>
        </p:txBody>
      </p:sp>
      <p:sp>
        <p:nvSpPr>
          <p:cNvPr id="9" name="Rijkswaterstaat footer 5">
            <a:extLst>
              <a:ext uri="{FF2B5EF4-FFF2-40B4-BE49-F238E27FC236}">
                <a16:creationId xmlns:a16="http://schemas.microsoft.com/office/drawing/2014/main" id="{15ABD857-FF25-4C18-B16F-E3E7798CD0DE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11" name="03_Footer Placeholder 6 (JU-Free)">
            <a:extLst>
              <a:ext uri="{FF2B5EF4-FFF2-40B4-BE49-F238E27FC236}">
                <a16:creationId xmlns:a16="http://schemas.microsoft.com/office/drawing/2014/main" id="{C0D5126D-BCA2-4F2D-96A3-2CB74D9E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12" name="04_Slide Number Placeholder 7 (JU-Free)">
            <a:extLst>
              <a:ext uri="{FF2B5EF4-FFF2-40B4-BE49-F238E27FC236}">
                <a16:creationId xmlns:a16="http://schemas.microsoft.com/office/drawing/2014/main" id="{53CF49DD-EB64-4185-B2C0-CFE70951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67358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Einddia (2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01_Frame 1[PHJU] (JU-Free)">
            <a:extLst>
              <a:ext uri="{FF2B5EF4-FFF2-40B4-BE49-F238E27FC236}">
                <a16:creationId xmlns:a16="http://schemas.microsoft.com/office/drawing/2014/main" id="{A3DE17A3-0455-4322-91D1-636677357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28600" y="1143000"/>
            <a:ext cx="11734800" cy="5257800"/>
          </a:xfrm>
          <a:custGeom>
            <a:avLst/>
            <a:gdLst>
              <a:gd name="connsiteX0" fmla="*/ 0 w 11734800"/>
              <a:gd name="connsiteY0" fmla="*/ 0 h 5257800"/>
              <a:gd name="connsiteX1" fmla="*/ 983043 w 11734800"/>
              <a:gd name="connsiteY1" fmla="*/ 0 h 5257800"/>
              <a:gd name="connsiteX2" fmla="*/ 1904666 w 11734800"/>
              <a:gd name="connsiteY2" fmla="*/ 0 h 5257800"/>
              <a:gd name="connsiteX3" fmla="*/ 2766850 w 11734800"/>
              <a:gd name="connsiteY3" fmla="*/ 0 h 5257800"/>
              <a:gd name="connsiteX4" fmla="*/ 3571578 w 11734800"/>
              <a:gd name="connsiteY4" fmla="*/ 0 h 5257800"/>
              <a:gd name="connsiteX5" fmla="*/ 4320830 w 11734800"/>
              <a:gd name="connsiteY5" fmla="*/ 0 h 5257800"/>
              <a:gd name="connsiteX6" fmla="*/ 5016587 w 11734800"/>
              <a:gd name="connsiteY6" fmla="*/ 0 h 5257800"/>
              <a:gd name="connsiteX7" fmla="*/ 5660831 w 11734800"/>
              <a:gd name="connsiteY7" fmla="*/ 0 h 5257800"/>
              <a:gd name="connsiteX8" fmla="*/ 6255544 w 11734800"/>
              <a:gd name="connsiteY8" fmla="*/ 0 h 5257800"/>
              <a:gd name="connsiteX9" fmla="*/ 6802706 w 11734800"/>
              <a:gd name="connsiteY9" fmla="*/ 0 h 5257800"/>
              <a:gd name="connsiteX10" fmla="*/ 7304299 w 11734800"/>
              <a:gd name="connsiteY10" fmla="*/ 0 h 5257800"/>
              <a:gd name="connsiteX11" fmla="*/ 7762303 w 11734800"/>
              <a:gd name="connsiteY11" fmla="*/ 0 h 5257800"/>
              <a:gd name="connsiteX12" fmla="*/ 8178701 w 11734800"/>
              <a:gd name="connsiteY12" fmla="*/ 0 h 5257800"/>
              <a:gd name="connsiteX13" fmla="*/ 8555473 w 11734800"/>
              <a:gd name="connsiteY13" fmla="*/ 0 h 5257800"/>
              <a:gd name="connsiteX14" fmla="*/ 8894601 w 11734800"/>
              <a:gd name="connsiteY14" fmla="*/ 0 h 5257800"/>
              <a:gd name="connsiteX15" fmla="*/ 9198067 w 11734800"/>
              <a:gd name="connsiteY15" fmla="*/ 0 h 5257800"/>
              <a:gd name="connsiteX16" fmla="*/ 9467850 w 11734800"/>
              <a:gd name="connsiteY16" fmla="*/ 0 h 5257800"/>
              <a:gd name="connsiteX17" fmla="*/ 9705933 w 11734800"/>
              <a:gd name="connsiteY17" fmla="*/ 0 h 5257800"/>
              <a:gd name="connsiteX18" fmla="*/ 9914297 w 11734800"/>
              <a:gd name="connsiteY18" fmla="*/ 0 h 5257800"/>
              <a:gd name="connsiteX19" fmla="*/ 10094923 w 11734800"/>
              <a:gd name="connsiteY19" fmla="*/ 0 h 5257800"/>
              <a:gd name="connsiteX20" fmla="*/ 10249793 w 11734800"/>
              <a:gd name="connsiteY20" fmla="*/ 0 h 5257800"/>
              <a:gd name="connsiteX21" fmla="*/ 10380887 w 11734800"/>
              <a:gd name="connsiteY21" fmla="*/ 0 h 5257800"/>
              <a:gd name="connsiteX22" fmla="*/ 10490187 w 11734800"/>
              <a:gd name="connsiteY22" fmla="*/ 0 h 5257800"/>
              <a:gd name="connsiteX23" fmla="*/ 10579675 w 11734800"/>
              <a:gd name="connsiteY23" fmla="*/ 0 h 5257800"/>
              <a:gd name="connsiteX24" fmla="*/ 10651331 w 11734800"/>
              <a:gd name="connsiteY24" fmla="*/ 0 h 5257800"/>
              <a:gd name="connsiteX25" fmla="*/ 10749074 w 11734800"/>
              <a:gd name="connsiteY25" fmla="*/ 0 h 5257800"/>
              <a:gd name="connsiteX26" fmla="*/ 10799266 w 11734800"/>
              <a:gd name="connsiteY26" fmla="*/ 0 h 5257800"/>
              <a:gd name="connsiteX27" fmla="*/ 10817758 w 11734800"/>
              <a:gd name="connsiteY27" fmla="*/ 0 h 5257800"/>
              <a:gd name="connsiteX28" fmla="*/ 10820400 w 11734800"/>
              <a:gd name="connsiteY28" fmla="*/ 0 h 5257800"/>
              <a:gd name="connsiteX29" fmla="*/ 11734800 w 11734800"/>
              <a:gd name="connsiteY29" fmla="*/ 914400 h 5257800"/>
              <a:gd name="connsiteX30" fmla="*/ 11734800 w 11734800"/>
              <a:gd name="connsiteY30" fmla="*/ 1261041 h 5257800"/>
              <a:gd name="connsiteX31" fmla="*/ 11734800 w 11734800"/>
              <a:gd name="connsiteY31" fmla="*/ 1588730 h 5257800"/>
              <a:gd name="connsiteX32" fmla="*/ 11734800 w 11734800"/>
              <a:gd name="connsiteY32" fmla="*/ 1898000 h 5257800"/>
              <a:gd name="connsiteX33" fmla="*/ 11734800 w 11734800"/>
              <a:gd name="connsiteY33" fmla="*/ 2189383 h 5257800"/>
              <a:gd name="connsiteX34" fmla="*/ 11734800 w 11734800"/>
              <a:gd name="connsiteY34" fmla="*/ 2463412 h 5257800"/>
              <a:gd name="connsiteX35" fmla="*/ 11734800 w 11734800"/>
              <a:gd name="connsiteY35" fmla="*/ 2720621 h 5257800"/>
              <a:gd name="connsiteX36" fmla="*/ 11734800 w 11734800"/>
              <a:gd name="connsiteY36" fmla="*/ 2961541 h 5257800"/>
              <a:gd name="connsiteX37" fmla="*/ 11734800 w 11734800"/>
              <a:gd name="connsiteY37" fmla="*/ 3186706 h 5257800"/>
              <a:gd name="connsiteX38" fmla="*/ 11734800 w 11734800"/>
              <a:gd name="connsiteY38" fmla="*/ 3225800 h 5257800"/>
              <a:gd name="connsiteX39" fmla="*/ 8750300 w 11734800"/>
              <a:gd name="connsiteY39" fmla="*/ 3225800 h 5257800"/>
              <a:gd name="connsiteX40" fmla="*/ 7835900 w 11734800"/>
              <a:gd name="connsiteY40" fmla="*/ 4140200 h 5257800"/>
              <a:gd name="connsiteX41" fmla="*/ 7835900 w 11734800"/>
              <a:gd name="connsiteY41" fmla="*/ 5257800 h 5257800"/>
              <a:gd name="connsiteX42" fmla="*/ 0 w 11734800"/>
              <a:gd name="connsiteY42" fmla="*/ 5257800 h 5257800"/>
              <a:gd name="connsiteX43" fmla="*/ 0 w 11734800"/>
              <a:gd name="connsiteY43" fmla="*/ 5015172 h 5257800"/>
              <a:gd name="connsiteX44" fmla="*/ 0 w 11734800"/>
              <a:gd name="connsiteY44" fmla="*/ 4780125 h 5257800"/>
              <a:gd name="connsiteX45" fmla="*/ 0 w 11734800"/>
              <a:gd name="connsiteY45" fmla="*/ 4332294 h 5257800"/>
              <a:gd name="connsiteX46" fmla="*/ 0 w 11734800"/>
              <a:gd name="connsiteY46" fmla="*/ 3913345 h 5257800"/>
              <a:gd name="connsiteX47" fmla="*/ 0 w 11734800"/>
              <a:gd name="connsiteY47" fmla="*/ 3522315 h 5257800"/>
              <a:gd name="connsiteX48" fmla="*/ 0 w 11734800"/>
              <a:gd name="connsiteY48" fmla="*/ 3158242 h 5257800"/>
              <a:gd name="connsiteX49" fmla="*/ 0 w 11734800"/>
              <a:gd name="connsiteY49" fmla="*/ 2820163 h 5257800"/>
              <a:gd name="connsiteX50" fmla="*/ 0 w 11734800"/>
              <a:gd name="connsiteY50" fmla="*/ 2507115 h 5257800"/>
              <a:gd name="connsiteX51" fmla="*/ 0 w 11734800"/>
              <a:gd name="connsiteY51" fmla="*/ 2218135 h 5257800"/>
              <a:gd name="connsiteX52" fmla="*/ 0 w 11734800"/>
              <a:gd name="connsiteY52" fmla="*/ 1952260 h 5257800"/>
              <a:gd name="connsiteX53" fmla="*/ 0 w 11734800"/>
              <a:gd name="connsiteY53" fmla="*/ 1708528 h 5257800"/>
              <a:gd name="connsiteX54" fmla="*/ 0 w 11734800"/>
              <a:gd name="connsiteY54" fmla="*/ 1485977 h 5257800"/>
              <a:gd name="connsiteX55" fmla="*/ 0 w 11734800"/>
              <a:gd name="connsiteY55" fmla="*/ 1283643 h 5257800"/>
              <a:gd name="connsiteX56" fmla="*/ 0 w 11734800"/>
              <a:gd name="connsiteY56" fmla="*/ 1100563 h 5257800"/>
              <a:gd name="connsiteX57" fmla="*/ 0 w 11734800"/>
              <a:gd name="connsiteY57" fmla="*/ 935776 h 5257800"/>
              <a:gd name="connsiteX58" fmla="*/ 0 w 11734800"/>
              <a:gd name="connsiteY58" fmla="*/ 788317 h 5257800"/>
              <a:gd name="connsiteX59" fmla="*/ 0 w 11734800"/>
              <a:gd name="connsiteY59" fmla="*/ 657225 h 5257800"/>
              <a:gd name="connsiteX60" fmla="*/ 0 w 11734800"/>
              <a:gd name="connsiteY60" fmla="*/ 541537 h 5257800"/>
              <a:gd name="connsiteX61" fmla="*/ 0 w 11734800"/>
              <a:gd name="connsiteY61" fmla="*/ 440290 h 5257800"/>
              <a:gd name="connsiteX62" fmla="*/ 0 w 11734800"/>
              <a:gd name="connsiteY62" fmla="*/ 352520 h 5257800"/>
              <a:gd name="connsiteX63" fmla="*/ 0 w 11734800"/>
              <a:gd name="connsiteY63" fmla="*/ 277267 h 5257800"/>
              <a:gd name="connsiteX64" fmla="*/ 0 w 11734800"/>
              <a:gd name="connsiteY64" fmla="*/ 213566 h 5257800"/>
              <a:gd name="connsiteX65" fmla="*/ 0 w 11734800"/>
              <a:gd name="connsiteY65" fmla="*/ 160455 h 5257800"/>
              <a:gd name="connsiteX66" fmla="*/ 0 w 11734800"/>
              <a:gd name="connsiteY66" fmla="*/ 116972 h 5257800"/>
              <a:gd name="connsiteX67" fmla="*/ 0 w 11734800"/>
              <a:gd name="connsiteY67" fmla="*/ 82153 h 5257800"/>
              <a:gd name="connsiteX68" fmla="*/ 0 w 11734800"/>
              <a:gd name="connsiteY68" fmla="*/ 55036 h 5257800"/>
              <a:gd name="connsiteX69" fmla="*/ 0 w 11734800"/>
              <a:gd name="connsiteY69" fmla="*/ 34658 h 5257800"/>
              <a:gd name="connsiteX70" fmla="*/ 0 w 11734800"/>
              <a:gd name="connsiteY70" fmla="*/ 10269 h 5257800"/>
              <a:gd name="connsiteX71" fmla="*/ 0 w 11734800"/>
              <a:gd name="connsiteY71" fmla="*/ 1284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1734800" h="5257800">
                <a:moveTo>
                  <a:pt x="0" y="0"/>
                </a:moveTo>
                <a:lnTo>
                  <a:pt x="983043" y="0"/>
                </a:lnTo>
                <a:lnTo>
                  <a:pt x="1904666" y="0"/>
                </a:lnTo>
                <a:lnTo>
                  <a:pt x="2766850" y="0"/>
                </a:lnTo>
                <a:lnTo>
                  <a:pt x="3571578" y="0"/>
                </a:lnTo>
                <a:lnTo>
                  <a:pt x="4320830" y="0"/>
                </a:lnTo>
                <a:lnTo>
                  <a:pt x="5016587" y="0"/>
                </a:lnTo>
                <a:lnTo>
                  <a:pt x="5660831" y="0"/>
                </a:lnTo>
                <a:lnTo>
                  <a:pt x="6255544" y="0"/>
                </a:lnTo>
                <a:lnTo>
                  <a:pt x="6802706" y="0"/>
                </a:lnTo>
                <a:lnTo>
                  <a:pt x="7304299" y="0"/>
                </a:lnTo>
                <a:lnTo>
                  <a:pt x="7762303" y="0"/>
                </a:lnTo>
                <a:lnTo>
                  <a:pt x="8178701" y="0"/>
                </a:lnTo>
                <a:lnTo>
                  <a:pt x="8555473" y="0"/>
                </a:lnTo>
                <a:lnTo>
                  <a:pt x="8894601" y="0"/>
                </a:lnTo>
                <a:lnTo>
                  <a:pt x="9198067" y="0"/>
                </a:lnTo>
                <a:lnTo>
                  <a:pt x="9467850" y="0"/>
                </a:lnTo>
                <a:lnTo>
                  <a:pt x="9705933" y="0"/>
                </a:lnTo>
                <a:lnTo>
                  <a:pt x="9914297" y="0"/>
                </a:lnTo>
                <a:lnTo>
                  <a:pt x="10094923" y="0"/>
                </a:lnTo>
                <a:lnTo>
                  <a:pt x="10249793" y="0"/>
                </a:lnTo>
                <a:lnTo>
                  <a:pt x="10380887" y="0"/>
                </a:lnTo>
                <a:lnTo>
                  <a:pt x="10490187" y="0"/>
                </a:lnTo>
                <a:lnTo>
                  <a:pt x="10579675" y="0"/>
                </a:lnTo>
                <a:lnTo>
                  <a:pt x="10651331" y="0"/>
                </a:lnTo>
                <a:lnTo>
                  <a:pt x="10749074" y="0"/>
                </a:lnTo>
                <a:lnTo>
                  <a:pt x="10799266" y="0"/>
                </a:lnTo>
                <a:lnTo>
                  <a:pt x="10817758" y="0"/>
                </a:lnTo>
                <a:lnTo>
                  <a:pt x="10820400" y="0"/>
                </a:lnTo>
                <a:cubicBezTo>
                  <a:pt x="11325542" y="0"/>
                  <a:pt x="11734800" y="409575"/>
                  <a:pt x="11734800" y="914400"/>
                </a:cubicBezTo>
                <a:lnTo>
                  <a:pt x="11734800" y="1261041"/>
                </a:lnTo>
                <a:lnTo>
                  <a:pt x="11734800" y="1588730"/>
                </a:lnTo>
                <a:lnTo>
                  <a:pt x="11734800" y="1898000"/>
                </a:lnTo>
                <a:lnTo>
                  <a:pt x="11734800" y="2189383"/>
                </a:lnTo>
                <a:lnTo>
                  <a:pt x="11734800" y="2463412"/>
                </a:lnTo>
                <a:lnTo>
                  <a:pt x="11734800" y="2720621"/>
                </a:lnTo>
                <a:lnTo>
                  <a:pt x="11734800" y="2961541"/>
                </a:lnTo>
                <a:lnTo>
                  <a:pt x="11734800" y="3186706"/>
                </a:lnTo>
                <a:lnTo>
                  <a:pt x="11734800" y="3225800"/>
                </a:lnTo>
                <a:lnTo>
                  <a:pt x="8750300" y="3225800"/>
                </a:lnTo>
                <a:cubicBezTo>
                  <a:pt x="8245158" y="3225800"/>
                  <a:pt x="7835900" y="3635375"/>
                  <a:pt x="7835900" y="4140200"/>
                </a:cubicBezTo>
                <a:cubicBezTo>
                  <a:pt x="7835900" y="5257800"/>
                  <a:pt x="7835900" y="5257800"/>
                  <a:pt x="7835900" y="5257800"/>
                </a:cubicBezTo>
                <a:lnTo>
                  <a:pt x="0" y="5257800"/>
                </a:lnTo>
                <a:lnTo>
                  <a:pt x="0" y="5015172"/>
                </a:lnTo>
                <a:lnTo>
                  <a:pt x="0" y="4780125"/>
                </a:lnTo>
                <a:lnTo>
                  <a:pt x="0" y="4332294"/>
                </a:lnTo>
                <a:lnTo>
                  <a:pt x="0" y="3913345"/>
                </a:lnTo>
                <a:lnTo>
                  <a:pt x="0" y="3522315"/>
                </a:lnTo>
                <a:lnTo>
                  <a:pt x="0" y="3158242"/>
                </a:lnTo>
                <a:lnTo>
                  <a:pt x="0" y="2820163"/>
                </a:lnTo>
                <a:lnTo>
                  <a:pt x="0" y="2507115"/>
                </a:lnTo>
                <a:lnTo>
                  <a:pt x="0" y="2218135"/>
                </a:lnTo>
                <a:lnTo>
                  <a:pt x="0" y="1952260"/>
                </a:lnTo>
                <a:lnTo>
                  <a:pt x="0" y="1708528"/>
                </a:lnTo>
                <a:lnTo>
                  <a:pt x="0" y="1485977"/>
                </a:lnTo>
                <a:lnTo>
                  <a:pt x="0" y="1283643"/>
                </a:lnTo>
                <a:lnTo>
                  <a:pt x="0" y="1100563"/>
                </a:lnTo>
                <a:lnTo>
                  <a:pt x="0" y="935776"/>
                </a:lnTo>
                <a:lnTo>
                  <a:pt x="0" y="788317"/>
                </a:lnTo>
                <a:lnTo>
                  <a:pt x="0" y="657225"/>
                </a:lnTo>
                <a:lnTo>
                  <a:pt x="0" y="541537"/>
                </a:lnTo>
                <a:lnTo>
                  <a:pt x="0" y="440290"/>
                </a:lnTo>
                <a:lnTo>
                  <a:pt x="0" y="352520"/>
                </a:lnTo>
                <a:lnTo>
                  <a:pt x="0" y="277267"/>
                </a:lnTo>
                <a:lnTo>
                  <a:pt x="0" y="213566"/>
                </a:lnTo>
                <a:lnTo>
                  <a:pt x="0" y="160455"/>
                </a:lnTo>
                <a:lnTo>
                  <a:pt x="0" y="116972"/>
                </a:lnTo>
                <a:lnTo>
                  <a:pt x="0" y="82153"/>
                </a:lnTo>
                <a:lnTo>
                  <a:pt x="0" y="55036"/>
                </a:lnTo>
                <a:lnTo>
                  <a:pt x="0" y="34658"/>
                </a:lnTo>
                <a:lnTo>
                  <a:pt x="0" y="10269"/>
                </a:lnTo>
                <a:lnTo>
                  <a:pt x="0" y="1284"/>
                </a:lnTo>
                <a:close/>
              </a:path>
            </a:pathLst>
          </a:custGeom>
        </p:spPr>
        <p:txBody>
          <a:bodyPr wrap="square" lIns="0" tIns="0" rIns="0" bIns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700"/>
            </a:lvl1pPr>
          </a:lstStyle>
          <a:p>
            <a:r>
              <a:rPr lang="nl-NL" dirty="0"/>
              <a:t>[Afbeelding]</a:t>
            </a:r>
          </a:p>
        </p:txBody>
      </p:sp>
      <p:sp>
        <p:nvSpPr>
          <p:cNvPr id="10" name="Frame 2">
            <a:extLst>
              <a:ext uri="{FF2B5EF4-FFF2-40B4-BE49-F238E27FC236}">
                <a16:creationId xmlns:a16="http://schemas.microsoft.com/office/drawing/2014/main" id="{8E1842AB-D087-44DC-8D47-9609D8D7B502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8062119" y="4366419"/>
            <a:ext cx="3906000" cy="2034000"/>
          </a:xfrm>
          <a:custGeom>
            <a:avLst/>
            <a:gdLst>
              <a:gd name="T0" fmla="*/ 2880 w 12280"/>
              <a:gd name="T1" fmla="*/ 0 h 6400"/>
              <a:gd name="T2" fmla="*/ 0 w 12280"/>
              <a:gd name="T3" fmla="*/ 2880 h 6400"/>
              <a:gd name="T4" fmla="*/ 0 w 12280"/>
              <a:gd name="T5" fmla="*/ 6400 h 6400"/>
              <a:gd name="T6" fmla="*/ 12280 w 12280"/>
              <a:gd name="T7" fmla="*/ 6400 h 6400"/>
              <a:gd name="T8" fmla="*/ 12280 w 12280"/>
              <a:gd name="T9" fmla="*/ 0 h 6400"/>
              <a:gd name="T10" fmla="*/ 2880 w 12280"/>
              <a:gd name="T11" fmla="*/ 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80" h="6400">
                <a:moveTo>
                  <a:pt x="2880" y="0"/>
                </a:moveTo>
                <a:cubicBezTo>
                  <a:pt x="1289" y="0"/>
                  <a:pt x="0" y="1290"/>
                  <a:pt x="0" y="2880"/>
                </a:cubicBezTo>
                <a:cubicBezTo>
                  <a:pt x="0" y="6400"/>
                  <a:pt x="0" y="6400"/>
                  <a:pt x="0" y="6400"/>
                </a:cubicBezTo>
                <a:cubicBezTo>
                  <a:pt x="12280" y="6400"/>
                  <a:pt x="12280" y="6400"/>
                  <a:pt x="12280" y="6400"/>
                </a:cubicBezTo>
                <a:cubicBezTo>
                  <a:pt x="12280" y="0"/>
                  <a:pt x="12280" y="0"/>
                  <a:pt x="12280" y="0"/>
                </a:cubicBezTo>
                <a:lnTo>
                  <a:pt x="2880" y="0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pic>
        <p:nvPicPr>
          <p:cNvPr id="6" name="Graphic 3">
            <a:extLst>
              <a:ext uri="{FF2B5EF4-FFF2-40B4-BE49-F238E27FC236}">
                <a16:creationId xmlns:a16="http://schemas.microsoft.com/office/drawing/2014/main" id="{7F465C53-6A53-4E11-AEB3-480FE73A02E6}"/>
              </a:ext>
            </a:extLst>
          </p:cNvPr>
          <p:cNvPicPr>
            <a:picLocks noSelect="1"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810250" y="1"/>
            <a:ext cx="3088800" cy="991467"/>
          </a:xfrm>
          <a:prstGeom prst="rect">
            <a:avLst/>
          </a:prstGeom>
        </p:spPr>
      </p:pic>
      <p:sp>
        <p:nvSpPr>
          <p:cNvPr id="13" name="02_Title 4 (JU-Free)">
            <a:extLst>
              <a:ext uri="{FF2B5EF4-FFF2-40B4-BE49-F238E27FC236}">
                <a16:creationId xmlns:a16="http://schemas.microsoft.com/office/drawing/2014/main" id="{4F96D78F-27C6-182E-99FC-0A9019A1C2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623300" y="4813300"/>
            <a:ext cx="3098800" cy="355600"/>
          </a:xfrm>
        </p:spPr>
        <p:txBody>
          <a:bodyPr/>
          <a:lstStyle>
            <a:lvl1pPr>
              <a:defRPr kumimoji="0" sz="2500" b="1" i="0" u="none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r>
              <a:rPr lang="nl-NL" dirty="0"/>
              <a:t>[Titel afsluiting]</a:t>
            </a:r>
          </a:p>
        </p:txBody>
      </p:sp>
      <p:sp>
        <p:nvSpPr>
          <p:cNvPr id="14" name="03_Subtitle 5[PHJU] (JU-Free)"/>
          <p:cNvSpPr>
            <a:spLocks noGrp="1"/>
          </p:cNvSpPr>
          <p:nvPr>
            <p:ph type="subTitle" idx="1" hasCustomPrompt="1"/>
          </p:nvPr>
        </p:nvSpPr>
        <p:spPr>
          <a:xfrm>
            <a:off x="8623300" y="5448300"/>
            <a:ext cx="3098800" cy="812800"/>
          </a:xfrm>
        </p:spPr>
        <p:txBody>
          <a:bodyPr/>
          <a:lstStyle>
            <a:lvl1pPr marL="0" indent="0" algn="l">
              <a:lnSpc>
                <a:spcPct val="117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[Tekst]</a:t>
            </a:r>
          </a:p>
        </p:txBody>
      </p:sp>
      <p:sp>
        <p:nvSpPr>
          <p:cNvPr id="16" name="Rijkswaterstaat footer 6">
            <a:extLst>
              <a:ext uri="{FF2B5EF4-FFF2-40B4-BE49-F238E27FC236}">
                <a16:creationId xmlns:a16="http://schemas.microsoft.com/office/drawing/2014/main" id="{FC469832-704D-4471-A9E1-6D8E39356F78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11" name="04_Footer Placeholder 7 (JU-Free)">
            <a:extLst>
              <a:ext uri="{FF2B5EF4-FFF2-40B4-BE49-F238E27FC236}">
                <a16:creationId xmlns:a16="http://schemas.microsoft.com/office/drawing/2014/main" id="{C0D5126D-BCA2-4F2D-96A3-2CB74D9E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12" name="05_Slide Number Placeholder 8 (JU-Free)">
            <a:extLst>
              <a:ext uri="{FF2B5EF4-FFF2-40B4-BE49-F238E27FC236}">
                <a16:creationId xmlns:a16="http://schemas.microsoft.com/office/drawing/2014/main" id="{53CF49DD-EB64-4185-B2C0-CFE709518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2737246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object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01_Content Placeholder 1[PHJU] (JU-Free)"/>
          <p:cNvSpPr>
            <a:spLocks noGrp="1"/>
          </p:cNvSpPr>
          <p:nvPr>
            <p:ph idx="1" hasCustomPrompt="1"/>
          </p:nvPr>
        </p:nvSpPr>
        <p:spPr>
          <a:xfrm>
            <a:off x="685800" y="1752600"/>
            <a:ext cx="10820400" cy="40132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nl-NL" dirty="0"/>
              <a:t>[Typ tekst of klik op een pictogram om een object in te voegen]</a:t>
            </a:r>
          </a:p>
        </p:txBody>
      </p:sp>
      <p:sp>
        <p:nvSpPr>
          <p:cNvPr id="3" name="02_Footer Placeholder 2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3_Slide Number Placeholder 3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" name="04_Title 4 (JU-Free)">
            <a:extLst>
              <a:ext uri="{FF2B5EF4-FFF2-40B4-BE49-F238E27FC236}">
                <a16:creationId xmlns:a16="http://schemas.microsoft.com/office/drawing/2014/main" id="{2BD88616-DD17-4312-BB6F-9A39C0B443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</p:spTree>
    <p:extLst>
      <p:ext uri="{BB962C8B-B14F-4D97-AF65-F5344CB8AC3E}">
        <p14:creationId xmlns:p14="http://schemas.microsoft.com/office/powerpoint/2010/main" val="26830867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[Titel en tekst (L), tabel en grafiek (R)]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_***Titel 1 (JU-Free)">
            <a:extLst>
              <a:ext uri="{FF2B5EF4-FFF2-40B4-BE49-F238E27FC236}">
                <a16:creationId xmlns:a16="http://schemas.microsoft.com/office/drawing/2014/main" id="{CF32E2D9-FB76-46D5-8763-A054D92DAB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673100"/>
            <a:ext cx="5041900" cy="9017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[Titel]</a:t>
            </a:r>
          </a:p>
        </p:txBody>
      </p:sp>
      <p:sp>
        <p:nvSpPr>
          <p:cNvPr id="8" name="02_***Tijdelijke aanduiding for tekst 2[PHJU] (JU-Free)">
            <a:extLst>
              <a:ext uri="{FF2B5EF4-FFF2-40B4-BE49-F238E27FC236}">
                <a16:creationId xmlns:a16="http://schemas.microsoft.com/office/drawing/2014/main" id="{AFE30B5B-BFEA-4A65-AF56-2457BF6706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1752600"/>
            <a:ext cx="5041900" cy="4394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[Tekst]</a:t>
            </a:r>
          </a:p>
        </p:txBody>
      </p:sp>
      <p:sp>
        <p:nvSpPr>
          <p:cNvPr id="12" name="03_Table Placeholder 3[PHJU] (JU-Free)">
            <a:extLst>
              <a:ext uri="{FF2B5EF4-FFF2-40B4-BE49-F238E27FC236}">
                <a16:creationId xmlns:a16="http://schemas.microsoft.com/office/drawing/2014/main" id="{39DA0F84-A7F7-467D-92E3-677263493481}"/>
              </a:ext>
            </a:extLst>
          </p:cNvPr>
          <p:cNvSpPr>
            <a:spLocks noGrp="1"/>
          </p:cNvSpPr>
          <p:nvPr>
            <p:ph type="tbl" sz="quarter" idx="15" hasCustomPrompt="1"/>
          </p:nvPr>
        </p:nvSpPr>
        <p:spPr>
          <a:xfrm>
            <a:off x="6325648" y="1827906"/>
            <a:ext cx="5270500" cy="12192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[Tabel]</a:t>
            </a:r>
          </a:p>
        </p:txBody>
      </p:sp>
      <p:sp>
        <p:nvSpPr>
          <p:cNvPr id="10" name="04_Chart Placeholder 4[PHJU] (JU-Free)">
            <a:extLst>
              <a:ext uri="{FF2B5EF4-FFF2-40B4-BE49-F238E27FC236}">
                <a16:creationId xmlns:a16="http://schemas.microsoft.com/office/drawing/2014/main" id="{D2041002-D371-4F58-AA43-A197918BCE63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6325648" y="3380508"/>
            <a:ext cx="5270500" cy="273999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 dirty="0"/>
              <a:t>[Grafiek]</a:t>
            </a:r>
          </a:p>
        </p:txBody>
      </p:sp>
      <p:sp>
        <p:nvSpPr>
          <p:cNvPr id="3" name="05_Footer Placeholder 5 (JU-Free)">
            <a:extLst>
              <a:ext uri="{FF2B5EF4-FFF2-40B4-BE49-F238E27FC236}">
                <a16:creationId xmlns:a16="http://schemas.microsoft.com/office/drawing/2014/main" id="{B9A5CC2C-485F-4D51-9EC7-A668F45C9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06_Slide Number Placeholder 6 (JU-Free)">
            <a:extLst>
              <a:ext uri="{FF2B5EF4-FFF2-40B4-BE49-F238E27FC236}">
                <a16:creationId xmlns:a16="http://schemas.microsoft.com/office/drawing/2014/main" id="{AA325E50-10D6-4059-A305-9BE03D367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035191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slideLayout" Target="../slideLayouts/slideLayout51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29" Type="http://schemas.openxmlformats.org/officeDocument/2006/relationships/slideLayout" Target="../slideLayouts/slideLayout54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28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Relationship Id="rId27" Type="http://schemas.openxmlformats.org/officeDocument/2006/relationships/slideLayout" Target="../slideLayouts/slideLayout52.xml"/><Relationship Id="rId30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1">
            <a:extLst>
              <a:ext uri="{FF2B5EF4-FFF2-40B4-BE49-F238E27FC236}">
                <a16:creationId xmlns:a16="http://schemas.microsoft.com/office/drawing/2014/main" id="{FFF560BF-4613-4C2E-9F4A-91F6B3B2B51F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2200"/>
          </a:xfrm>
          <a:custGeom>
            <a:avLst/>
            <a:gdLst>
              <a:gd name="T0" fmla="*/ 36964 w 36964"/>
              <a:gd name="T1" fmla="*/ 19442 h 19442"/>
              <a:gd name="T2" fmla="*/ 36924 w 36964"/>
              <a:gd name="T3" fmla="*/ 19442 h 19442"/>
              <a:gd name="T4" fmla="*/ 36924 w 36964"/>
              <a:gd name="T5" fmla="*/ 2900 h 19442"/>
              <a:gd name="T6" fmla="*/ 34064 w 36964"/>
              <a:gd name="T7" fmla="*/ 40 h 19442"/>
              <a:gd name="T8" fmla="*/ 0 w 36964"/>
              <a:gd name="T9" fmla="*/ 40 h 19442"/>
              <a:gd name="T10" fmla="*/ 0 w 36964"/>
              <a:gd name="T11" fmla="*/ 0 h 19442"/>
              <a:gd name="T12" fmla="*/ 34064 w 36964"/>
              <a:gd name="T13" fmla="*/ 0 h 19442"/>
              <a:gd name="T14" fmla="*/ 36964 w 36964"/>
              <a:gd name="T15" fmla="*/ 2900 h 19442"/>
              <a:gd name="T16" fmla="*/ 36964 w 36964"/>
              <a:gd name="T17" fmla="*/ 19442 h 19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964" h="19442">
                <a:moveTo>
                  <a:pt x="36964" y="19442"/>
                </a:moveTo>
                <a:cubicBezTo>
                  <a:pt x="36924" y="19442"/>
                  <a:pt x="36924" y="19442"/>
                  <a:pt x="36924" y="19442"/>
                </a:cubicBezTo>
                <a:cubicBezTo>
                  <a:pt x="36924" y="2900"/>
                  <a:pt x="36924" y="2900"/>
                  <a:pt x="36924" y="2900"/>
                </a:cubicBezTo>
                <a:cubicBezTo>
                  <a:pt x="36924" y="1323"/>
                  <a:pt x="35641" y="40"/>
                  <a:pt x="34064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0"/>
                  <a:pt x="0" y="0"/>
                  <a:pt x="0" y="0"/>
                </a:cubicBezTo>
                <a:cubicBezTo>
                  <a:pt x="34064" y="0"/>
                  <a:pt x="34064" y="0"/>
                  <a:pt x="34064" y="0"/>
                </a:cubicBezTo>
                <a:cubicBezTo>
                  <a:pt x="35663" y="0"/>
                  <a:pt x="36964" y="1301"/>
                  <a:pt x="36964" y="2900"/>
                </a:cubicBezTo>
                <a:lnTo>
                  <a:pt x="36964" y="19442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2" name="01_Title Placeholder 2 (JU-Free)"/>
          <p:cNvSpPr>
            <a:spLocks noGrp="1"/>
          </p:cNvSpPr>
          <p:nvPr>
            <p:ph type="title"/>
          </p:nvPr>
        </p:nvSpPr>
        <p:spPr>
          <a:xfrm>
            <a:off x="685800" y="673100"/>
            <a:ext cx="10820400" cy="9017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3" name="02_Placeholder 3[PHJU] (JU-Free)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10820400" cy="4013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JU-LEVEL1=Opsomming teken 1e niveau</a:t>
            </a:r>
          </a:p>
          <a:p>
            <a:pPr lvl="1"/>
            <a:r>
              <a:rPr lang="nl-NL" dirty="0"/>
              <a:t>JU-LEVEL2=Opsomming teken 2e niveau</a:t>
            </a:r>
          </a:p>
          <a:p>
            <a:pPr lvl="2"/>
            <a:r>
              <a:rPr lang="nl-NL" dirty="0"/>
              <a:t>JU-LEVEL3=Opsomming teken 3e niveau</a:t>
            </a:r>
          </a:p>
          <a:p>
            <a:pPr lvl="3"/>
            <a:r>
              <a:rPr lang="nl-NL" dirty="0"/>
              <a:t>JU-LEVEL4=Opsomming nummer 1e niveau</a:t>
            </a:r>
          </a:p>
          <a:p>
            <a:pPr lvl="4"/>
            <a:r>
              <a:rPr lang="nl-NL" dirty="0"/>
              <a:t>JU-LEVEL5=Opsomming nummer 2e niveau</a:t>
            </a:r>
          </a:p>
          <a:p>
            <a:pPr lvl="5"/>
            <a:r>
              <a:rPr lang="nl-NL" dirty="0"/>
              <a:t>JU-LEVEL6=Opsomming nummer 3e niveau</a:t>
            </a:r>
          </a:p>
          <a:p>
            <a:pPr lvl="6"/>
            <a:r>
              <a:rPr lang="nl-NL" dirty="0"/>
              <a:t>JU-LEVEL7=Basistekst</a:t>
            </a:r>
          </a:p>
          <a:p>
            <a:pPr lvl="7"/>
            <a:r>
              <a:rPr lang="nl-NL" dirty="0"/>
              <a:t>JU-LEVEL8=Subkop</a:t>
            </a:r>
          </a:p>
          <a:p>
            <a:pPr lvl="8"/>
            <a:r>
              <a:rPr lang="nl-NL" dirty="0"/>
              <a:t>JU-LEVEL9=Inspring 1e niveau</a:t>
            </a:r>
          </a:p>
        </p:txBody>
      </p:sp>
      <p:sp>
        <p:nvSpPr>
          <p:cNvPr id="14" name="Rijkswaterstaat footer 4">
            <a:extLst>
              <a:ext uri="{FF2B5EF4-FFF2-40B4-BE49-F238E27FC236}">
                <a16:creationId xmlns:a16="http://schemas.microsoft.com/office/drawing/2014/main" id="{A9F4F8CB-216D-43CC-9814-3384D78CE8B1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5" name="03_Footer for classification Placeholder 5 (JU-Free)"/>
          <p:cNvSpPr>
            <a:spLocks noGrp="1"/>
          </p:cNvSpPr>
          <p:nvPr>
            <p:ph type="ftr" sz="quarter" idx="3"/>
          </p:nvPr>
        </p:nvSpPr>
        <p:spPr>
          <a:xfrm>
            <a:off x="7620000" y="6553200"/>
            <a:ext cx="4076700" cy="25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04_Slide Number Placeholder 6 (JU-Free)"/>
          <p:cNvSpPr>
            <a:spLocks noGrp="1"/>
          </p:cNvSpPr>
          <p:nvPr>
            <p:ph type="sldNum" sz="quarter" idx="4"/>
          </p:nvPr>
        </p:nvSpPr>
        <p:spPr>
          <a:xfrm>
            <a:off x="11722100" y="6553200"/>
            <a:ext cx="241300" cy="25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05_Date Placeholder 7 (JU-Free)"/>
          <p:cNvSpPr>
            <a:spLocks noGrp="1"/>
          </p:cNvSpPr>
          <p:nvPr>
            <p:ph type="dt" sz="half" idx="2"/>
          </p:nvPr>
        </p:nvSpPr>
        <p:spPr>
          <a:xfrm>
            <a:off x="1435100" y="6553200"/>
            <a:ext cx="762000" cy="25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0728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720" r:id="rId24"/>
    <p:sldLayoutId id="2147483721" r:id="rId2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17000"/>
        </a:lnSpc>
        <a:spcBef>
          <a:spcPts val="900"/>
        </a:spcBef>
        <a:buFont typeface="RijksSansTT ExtraBold" panose="020B09040101010101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648000" indent="-324000" algn="l" defTabSz="914400" rtl="0" eaLnBrk="1" latinLnBrk="0" hangingPunct="1">
        <a:lnSpc>
          <a:spcPct val="117000"/>
        </a:lnSpc>
        <a:spcBef>
          <a:spcPts val="900"/>
        </a:spcBef>
        <a:buFont typeface="RijksSansTT ExtraBold" panose="020B0904010101010104" pitchFamily="34" charset="0"/>
        <a:buChar char="-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72000" indent="-324000" algn="l" defTabSz="914400" rtl="0" eaLnBrk="1" latinLnBrk="0" hangingPunct="1">
        <a:lnSpc>
          <a:spcPct val="117000"/>
        </a:lnSpc>
        <a:spcBef>
          <a:spcPts val="900"/>
        </a:spcBef>
        <a:buFont typeface="RijksSansTT ExtraBold" panose="020B0904010101010104" pitchFamily="34" charset="0"/>
        <a:buChar char="&gt;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324000" indent="-324000" algn="l" defTabSz="914400" rtl="0" eaLnBrk="1" latinLnBrk="0" hangingPunct="1">
        <a:lnSpc>
          <a:spcPct val="117000"/>
        </a:lnSpc>
        <a:spcBef>
          <a:spcPts val="900"/>
        </a:spcBef>
        <a:buFont typeface="+mj-lt"/>
        <a:buAutoNum type="arabicPeriod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648000" indent="-324000" algn="l" defTabSz="914400" rtl="0" eaLnBrk="1" latinLnBrk="0" hangingPunct="1">
        <a:lnSpc>
          <a:spcPct val="117000"/>
        </a:lnSpc>
        <a:spcBef>
          <a:spcPts val="900"/>
        </a:spcBef>
        <a:buFont typeface="+mj-lt"/>
        <a:buAutoNum type="arabicPeriod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972000" indent="-324000" algn="l" defTabSz="914400" rtl="0" eaLnBrk="1" latinLnBrk="0" hangingPunct="1">
        <a:lnSpc>
          <a:spcPct val="117000"/>
        </a:lnSpc>
        <a:spcBef>
          <a:spcPts val="900"/>
        </a:spcBef>
        <a:buFont typeface="+mj-lt"/>
        <a:buAutoNum type="arabicPeriod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17000"/>
        </a:lnSpc>
        <a:spcBef>
          <a:spcPts val="0"/>
        </a:spcBef>
        <a:buFont typeface="Arial" panose="020B0604020202020204" pitchFamily="34" charset="0"/>
        <a:buNone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17000"/>
        </a:lnSpc>
        <a:spcBef>
          <a:spcPts val="900"/>
        </a:spcBef>
        <a:buFont typeface="Arial" panose="020B0604020202020204" pitchFamily="34" charset="0"/>
        <a:buNone/>
        <a:defRPr sz="1500" b="1" kern="1200">
          <a:solidFill>
            <a:schemeClr val="tx1"/>
          </a:solidFill>
          <a:latin typeface="+mj-lt"/>
          <a:ea typeface="+mn-ea"/>
          <a:cs typeface="+mn-cs"/>
        </a:defRPr>
      </a:lvl8pPr>
      <a:lvl9pPr marL="324000" indent="0" algn="l" defTabSz="914400" rtl="0" eaLnBrk="1" latinLnBrk="0" hangingPunct="1">
        <a:lnSpc>
          <a:spcPct val="117000"/>
        </a:lnSpc>
        <a:spcBef>
          <a:spcPts val="0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1">
            <a:extLst>
              <a:ext uri="{FF2B5EF4-FFF2-40B4-BE49-F238E27FC236}">
                <a16:creationId xmlns:a16="http://schemas.microsoft.com/office/drawing/2014/main" id="{FFF560BF-4613-4C2E-9F4A-91F6B3B2B51F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2200"/>
          </a:xfrm>
          <a:custGeom>
            <a:avLst/>
            <a:gdLst>
              <a:gd name="T0" fmla="*/ 36964 w 36964"/>
              <a:gd name="T1" fmla="*/ 19442 h 19442"/>
              <a:gd name="T2" fmla="*/ 36924 w 36964"/>
              <a:gd name="T3" fmla="*/ 19442 h 19442"/>
              <a:gd name="T4" fmla="*/ 36924 w 36964"/>
              <a:gd name="T5" fmla="*/ 2900 h 19442"/>
              <a:gd name="T6" fmla="*/ 34064 w 36964"/>
              <a:gd name="T7" fmla="*/ 40 h 19442"/>
              <a:gd name="T8" fmla="*/ 0 w 36964"/>
              <a:gd name="T9" fmla="*/ 40 h 19442"/>
              <a:gd name="T10" fmla="*/ 0 w 36964"/>
              <a:gd name="T11" fmla="*/ 0 h 19442"/>
              <a:gd name="T12" fmla="*/ 34064 w 36964"/>
              <a:gd name="T13" fmla="*/ 0 h 19442"/>
              <a:gd name="T14" fmla="*/ 36964 w 36964"/>
              <a:gd name="T15" fmla="*/ 2900 h 19442"/>
              <a:gd name="T16" fmla="*/ 36964 w 36964"/>
              <a:gd name="T17" fmla="*/ 19442 h 19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964" h="19442">
                <a:moveTo>
                  <a:pt x="36964" y="19442"/>
                </a:moveTo>
                <a:cubicBezTo>
                  <a:pt x="36924" y="19442"/>
                  <a:pt x="36924" y="19442"/>
                  <a:pt x="36924" y="19442"/>
                </a:cubicBezTo>
                <a:cubicBezTo>
                  <a:pt x="36924" y="2900"/>
                  <a:pt x="36924" y="2900"/>
                  <a:pt x="36924" y="2900"/>
                </a:cubicBezTo>
                <a:cubicBezTo>
                  <a:pt x="36924" y="1323"/>
                  <a:pt x="35641" y="40"/>
                  <a:pt x="34064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0"/>
                  <a:pt x="0" y="0"/>
                  <a:pt x="0" y="0"/>
                </a:cubicBezTo>
                <a:cubicBezTo>
                  <a:pt x="34064" y="0"/>
                  <a:pt x="34064" y="0"/>
                  <a:pt x="34064" y="0"/>
                </a:cubicBezTo>
                <a:cubicBezTo>
                  <a:pt x="35663" y="0"/>
                  <a:pt x="36964" y="1301"/>
                  <a:pt x="36964" y="2900"/>
                </a:cubicBezTo>
                <a:lnTo>
                  <a:pt x="36964" y="19442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dirty="0"/>
          </a:p>
        </p:txBody>
      </p:sp>
      <p:sp>
        <p:nvSpPr>
          <p:cNvPr id="2" name="01_Title Placeholder 2 (JU-Free)"/>
          <p:cNvSpPr>
            <a:spLocks noGrp="1"/>
          </p:cNvSpPr>
          <p:nvPr>
            <p:ph type="title"/>
          </p:nvPr>
        </p:nvSpPr>
        <p:spPr>
          <a:xfrm>
            <a:off x="685800" y="673100"/>
            <a:ext cx="10820400" cy="9017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3" name="02_Placeholder 3[PHJU] (JU-Free)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10820400" cy="4013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JU-LEVEL1=Opsomming teken 1e niveau</a:t>
            </a:r>
          </a:p>
          <a:p>
            <a:pPr lvl="1"/>
            <a:r>
              <a:rPr lang="nl-NL" dirty="0"/>
              <a:t>JU-LEVEL2=Opsomming teken 2e niveau</a:t>
            </a:r>
          </a:p>
          <a:p>
            <a:pPr lvl="2"/>
            <a:r>
              <a:rPr lang="nl-NL" dirty="0"/>
              <a:t>JU-LEVEL3=Opsomming teken 3e niveau</a:t>
            </a:r>
          </a:p>
          <a:p>
            <a:pPr lvl="3"/>
            <a:r>
              <a:rPr lang="nl-NL" dirty="0"/>
              <a:t>JU-LEVEL4=Opsomming nummer 1e niveau</a:t>
            </a:r>
          </a:p>
          <a:p>
            <a:pPr lvl="4"/>
            <a:r>
              <a:rPr lang="nl-NL" dirty="0"/>
              <a:t>JU-LEVEL5=Opsomming nummer 2e niveau</a:t>
            </a:r>
          </a:p>
          <a:p>
            <a:pPr lvl="5"/>
            <a:r>
              <a:rPr lang="nl-NL" dirty="0"/>
              <a:t>JU-LEVEL6=Opsomming nummer 3e niveau</a:t>
            </a:r>
          </a:p>
          <a:p>
            <a:pPr lvl="6"/>
            <a:r>
              <a:rPr lang="nl-NL" dirty="0"/>
              <a:t>JU-LEVEL7=Basistekst</a:t>
            </a:r>
          </a:p>
          <a:p>
            <a:pPr lvl="7"/>
            <a:r>
              <a:rPr lang="nl-NL" dirty="0"/>
              <a:t>JU-LEVEL8=Subkop</a:t>
            </a:r>
          </a:p>
          <a:p>
            <a:pPr lvl="8"/>
            <a:r>
              <a:rPr lang="nl-NL" dirty="0"/>
              <a:t>JU-LEVEL9=Inspring 1e niveau</a:t>
            </a:r>
          </a:p>
        </p:txBody>
      </p:sp>
      <p:sp>
        <p:nvSpPr>
          <p:cNvPr id="14" name="Rijkswaterstaat footer 4">
            <a:extLst>
              <a:ext uri="{FF2B5EF4-FFF2-40B4-BE49-F238E27FC236}">
                <a16:creationId xmlns:a16="http://schemas.microsoft.com/office/drawing/2014/main" id="{A9F4F8CB-216D-43CC-9814-3384D78CE8B1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7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5" name="03_Footer for classification Placeholder 5 (JU-Free)"/>
          <p:cNvSpPr>
            <a:spLocks noGrp="1"/>
          </p:cNvSpPr>
          <p:nvPr>
            <p:ph type="ftr" sz="quarter" idx="3"/>
          </p:nvPr>
        </p:nvSpPr>
        <p:spPr>
          <a:xfrm>
            <a:off x="7620000" y="6553200"/>
            <a:ext cx="4076700" cy="25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04_Slide Number Placeholder 6 (JU-Free)"/>
          <p:cNvSpPr>
            <a:spLocks noGrp="1"/>
          </p:cNvSpPr>
          <p:nvPr>
            <p:ph type="sldNum" sz="quarter" idx="4"/>
          </p:nvPr>
        </p:nvSpPr>
        <p:spPr>
          <a:xfrm>
            <a:off x="11722100" y="6553200"/>
            <a:ext cx="241300" cy="25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05_Date Placeholder 7 (JU-Free)"/>
          <p:cNvSpPr>
            <a:spLocks noGrp="1"/>
          </p:cNvSpPr>
          <p:nvPr>
            <p:ph type="dt" sz="half" idx="2"/>
          </p:nvPr>
        </p:nvSpPr>
        <p:spPr>
          <a:xfrm>
            <a:off x="1435100" y="6553200"/>
            <a:ext cx="762000" cy="25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79560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  <p:sldLayoutId id="2147483738" r:id="rId16"/>
    <p:sldLayoutId id="2147483739" r:id="rId17"/>
    <p:sldLayoutId id="2147483740" r:id="rId18"/>
    <p:sldLayoutId id="2147483741" r:id="rId19"/>
    <p:sldLayoutId id="2147483742" r:id="rId20"/>
    <p:sldLayoutId id="2147483743" r:id="rId21"/>
    <p:sldLayoutId id="2147483744" r:id="rId22"/>
    <p:sldLayoutId id="2147483745" r:id="rId23"/>
    <p:sldLayoutId id="2147483746" r:id="rId24"/>
    <p:sldLayoutId id="2147483747" r:id="rId25"/>
    <p:sldLayoutId id="2147483775" r:id="rId26"/>
    <p:sldLayoutId id="2147483777" r:id="rId27"/>
    <p:sldLayoutId id="2147483779" r:id="rId28"/>
    <p:sldLayoutId id="2147483780" r:id="rId29"/>
  </p:sldLayoutIdLst>
  <p:hf hdr="0" ftr="0" dt="0"/>
  <p:txStyles>
    <p:titleStyle>
      <a:lvl1pPr algn="l" defTabSz="914400" rtl="0" eaLnBrk="1" latinLnBrk="0" hangingPunct="1">
        <a:lnSpc>
          <a:spcPct val="87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05000"/>
        </a:lnSpc>
        <a:spcBef>
          <a:spcPts val="900"/>
        </a:spcBef>
        <a:buFont typeface="RijksSansTT ExtraBold" panose="020B09040101010101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648000" indent="-324000" algn="l" defTabSz="914400" rtl="0" eaLnBrk="1" latinLnBrk="0" hangingPunct="1">
        <a:lnSpc>
          <a:spcPct val="105000"/>
        </a:lnSpc>
        <a:spcBef>
          <a:spcPts val="900"/>
        </a:spcBef>
        <a:buFont typeface="RijksSansTT ExtraBold" panose="020B0904010101010104" pitchFamily="34" charset="0"/>
        <a:buChar char="-"/>
        <a:defRPr sz="17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72000" indent="-324000" algn="l" defTabSz="914400" rtl="0" eaLnBrk="1" latinLnBrk="0" hangingPunct="1">
        <a:lnSpc>
          <a:spcPct val="105000"/>
        </a:lnSpc>
        <a:spcBef>
          <a:spcPts val="900"/>
        </a:spcBef>
        <a:buFont typeface="RijksSansTT ExtraBold" panose="020B0904010101010104" pitchFamily="34" charset="0"/>
        <a:buChar char="&gt;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324000" indent="-324000" algn="l" defTabSz="914400" rtl="0" eaLnBrk="1" latinLnBrk="0" hangingPunct="1">
        <a:lnSpc>
          <a:spcPct val="105000"/>
        </a:lnSpc>
        <a:spcBef>
          <a:spcPts val="900"/>
        </a:spcBef>
        <a:buFont typeface="+mj-lt"/>
        <a:buAutoNum type="arabicPeriod"/>
        <a:defRPr sz="17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648000" indent="-324000" algn="l" defTabSz="914400" rtl="0" eaLnBrk="1" latinLnBrk="0" hangingPunct="1">
        <a:lnSpc>
          <a:spcPct val="105000"/>
        </a:lnSpc>
        <a:spcBef>
          <a:spcPts val="900"/>
        </a:spcBef>
        <a:buFont typeface="+mj-lt"/>
        <a:buAutoNum type="arabicPeriod"/>
        <a:defRPr sz="17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972000" indent="-324000" algn="l" defTabSz="914400" rtl="0" eaLnBrk="1" latinLnBrk="0" hangingPunct="1">
        <a:lnSpc>
          <a:spcPct val="105000"/>
        </a:lnSpc>
        <a:spcBef>
          <a:spcPts val="900"/>
        </a:spcBef>
        <a:buFont typeface="+mj-lt"/>
        <a:buAutoNum type="arabicPeriod"/>
        <a:defRPr sz="17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None/>
        <a:defRPr sz="1700" b="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5000"/>
        </a:lnSpc>
        <a:spcBef>
          <a:spcPts val="900"/>
        </a:spcBef>
        <a:buFont typeface="Arial" panose="020B0604020202020204" pitchFamily="34" charset="0"/>
        <a:buNone/>
        <a:defRPr sz="1700" b="1" kern="1200">
          <a:solidFill>
            <a:schemeClr val="tx1"/>
          </a:solidFill>
          <a:latin typeface="+mj-lt"/>
          <a:ea typeface="+mn-ea"/>
          <a:cs typeface="+mn-cs"/>
        </a:defRPr>
      </a:lvl8pPr>
      <a:lvl9pPr marL="324000" indent="0" algn="l" defTabSz="914400" rtl="0" eaLnBrk="1" latinLnBrk="0" hangingPunct="1">
        <a:lnSpc>
          <a:spcPct val="105000"/>
        </a:lnSpc>
        <a:spcBef>
          <a:spcPts val="0"/>
        </a:spcBef>
        <a:buFont typeface="Arial" panose="020B0604020202020204" pitchFamily="34" charset="0"/>
        <a:buNone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ame 1">
            <a:extLst>
              <a:ext uri="{FF2B5EF4-FFF2-40B4-BE49-F238E27FC236}">
                <a16:creationId xmlns:a16="http://schemas.microsoft.com/office/drawing/2014/main" id="{FFF560BF-4613-4C2E-9F4A-91F6B3B2B51F}"/>
              </a:ext>
            </a:extLst>
          </p:cNvPr>
          <p:cNvSpPr>
            <a:spLocks noSelect="1"/>
          </p:cNvSpPr>
          <p:nvPr userDrawn="1"/>
        </p:nvSpPr>
        <p:spPr bwMode="auto">
          <a:xfrm>
            <a:off x="228600" y="228600"/>
            <a:ext cx="11734800" cy="6172200"/>
          </a:xfrm>
          <a:custGeom>
            <a:avLst/>
            <a:gdLst>
              <a:gd name="T0" fmla="*/ 36964 w 36964"/>
              <a:gd name="T1" fmla="*/ 19442 h 19442"/>
              <a:gd name="T2" fmla="*/ 36924 w 36964"/>
              <a:gd name="T3" fmla="*/ 19442 h 19442"/>
              <a:gd name="T4" fmla="*/ 36924 w 36964"/>
              <a:gd name="T5" fmla="*/ 2900 h 19442"/>
              <a:gd name="T6" fmla="*/ 34064 w 36964"/>
              <a:gd name="T7" fmla="*/ 40 h 19442"/>
              <a:gd name="T8" fmla="*/ 0 w 36964"/>
              <a:gd name="T9" fmla="*/ 40 h 19442"/>
              <a:gd name="T10" fmla="*/ 0 w 36964"/>
              <a:gd name="T11" fmla="*/ 0 h 19442"/>
              <a:gd name="T12" fmla="*/ 34064 w 36964"/>
              <a:gd name="T13" fmla="*/ 0 h 19442"/>
              <a:gd name="T14" fmla="*/ 36964 w 36964"/>
              <a:gd name="T15" fmla="*/ 2900 h 19442"/>
              <a:gd name="T16" fmla="*/ 36964 w 36964"/>
              <a:gd name="T17" fmla="*/ 19442 h 19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964" h="19442">
                <a:moveTo>
                  <a:pt x="36964" y="19442"/>
                </a:moveTo>
                <a:cubicBezTo>
                  <a:pt x="36924" y="19442"/>
                  <a:pt x="36924" y="19442"/>
                  <a:pt x="36924" y="19442"/>
                </a:cubicBezTo>
                <a:cubicBezTo>
                  <a:pt x="36924" y="2900"/>
                  <a:pt x="36924" y="2900"/>
                  <a:pt x="36924" y="2900"/>
                </a:cubicBezTo>
                <a:cubicBezTo>
                  <a:pt x="36924" y="1323"/>
                  <a:pt x="35641" y="40"/>
                  <a:pt x="34064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0"/>
                  <a:pt x="0" y="0"/>
                  <a:pt x="0" y="0"/>
                </a:cubicBezTo>
                <a:cubicBezTo>
                  <a:pt x="34064" y="0"/>
                  <a:pt x="34064" y="0"/>
                  <a:pt x="34064" y="0"/>
                </a:cubicBezTo>
                <a:cubicBezTo>
                  <a:pt x="35663" y="0"/>
                  <a:pt x="36964" y="1301"/>
                  <a:pt x="36964" y="2900"/>
                </a:cubicBezTo>
                <a:lnTo>
                  <a:pt x="36964" y="19442"/>
                </a:lnTo>
                <a:close/>
              </a:path>
            </a:pathLst>
          </a:custGeom>
          <a:solidFill>
            <a:srgbClr val="F9E1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 dirty="0"/>
          </a:p>
        </p:txBody>
      </p:sp>
      <p:sp>
        <p:nvSpPr>
          <p:cNvPr id="2" name="01_Title Placeholder 2 (JU-Free)"/>
          <p:cNvSpPr>
            <a:spLocks noGrp="1"/>
          </p:cNvSpPr>
          <p:nvPr>
            <p:ph type="title"/>
          </p:nvPr>
        </p:nvSpPr>
        <p:spPr>
          <a:xfrm>
            <a:off x="685800" y="673101"/>
            <a:ext cx="10820400" cy="9017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nl-NL"/>
              <a:t>[Titel]</a:t>
            </a:r>
            <a:endParaRPr lang="nl-NL" dirty="0"/>
          </a:p>
        </p:txBody>
      </p:sp>
      <p:sp>
        <p:nvSpPr>
          <p:cNvPr id="3" name="02_Placeholder 3[PHJU] (JU-Free)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10820400" cy="4013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JU-LEVEL1=Opsomming teken 1e niveau</a:t>
            </a:r>
          </a:p>
          <a:p>
            <a:pPr lvl="1"/>
            <a:r>
              <a:rPr lang="nl-NL" dirty="0"/>
              <a:t>JU-LEVEL2=Opsomming teken 2e niveau</a:t>
            </a:r>
          </a:p>
          <a:p>
            <a:pPr lvl="2"/>
            <a:r>
              <a:rPr lang="nl-NL" dirty="0"/>
              <a:t>JU-LEVEL3=Opsomming teken 3e niveau</a:t>
            </a:r>
          </a:p>
          <a:p>
            <a:pPr lvl="3"/>
            <a:r>
              <a:rPr lang="nl-NL" dirty="0"/>
              <a:t>JU-LEVEL4=Opsomming nummer 1e niveau</a:t>
            </a:r>
          </a:p>
          <a:p>
            <a:pPr lvl="4"/>
            <a:r>
              <a:rPr lang="nl-NL" dirty="0"/>
              <a:t>JU-LEVEL5=Opsomming nummer 2e niveau</a:t>
            </a:r>
          </a:p>
          <a:p>
            <a:pPr lvl="5"/>
            <a:r>
              <a:rPr lang="nl-NL" dirty="0"/>
              <a:t>JU-LEVEL6=Opsomming nummer 3e niveau</a:t>
            </a:r>
          </a:p>
          <a:p>
            <a:pPr lvl="6"/>
            <a:r>
              <a:rPr lang="nl-NL" dirty="0"/>
              <a:t>JU-LEVEL7=Basistekst</a:t>
            </a:r>
          </a:p>
          <a:p>
            <a:pPr lvl="7"/>
            <a:r>
              <a:rPr lang="nl-NL" dirty="0"/>
              <a:t>JU-LEVEL8=Subkop</a:t>
            </a:r>
          </a:p>
          <a:p>
            <a:pPr lvl="8"/>
            <a:r>
              <a:rPr lang="nl-NL" dirty="0"/>
              <a:t>JU-LEVEL9=Inspring 1e niveau</a:t>
            </a:r>
          </a:p>
        </p:txBody>
      </p:sp>
      <p:sp>
        <p:nvSpPr>
          <p:cNvPr id="14" name="Rijkswaterstaat footer 4">
            <a:extLst>
              <a:ext uri="{FF2B5EF4-FFF2-40B4-BE49-F238E27FC236}">
                <a16:creationId xmlns:a16="http://schemas.microsoft.com/office/drawing/2014/main" id="{A9F4F8CB-216D-43CC-9814-3384D78CE8B1}"/>
              </a:ext>
            </a:extLst>
          </p:cNvPr>
          <p:cNvSpPr txBox="1">
            <a:spLocks noSelect="1" noChangeAspect="1"/>
          </p:cNvSpPr>
          <p:nvPr userDrawn="1"/>
        </p:nvSpPr>
        <p:spPr>
          <a:xfrm>
            <a:off x="228600" y="6553200"/>
            <a:ext cx="939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nl-NL" sz="600" dirty="0">
                <a:solidFill>
                  <a:schemeClr val="tx1"/>
                </a:solidFill>
              </a:rPr>
              <a:t>Rijkswaterstaat</a:t>
            </a:r>
          </a:p>
        </p:txBody>
      </p:sp>
      <p:sp>
        <p:nvSpPr>
          <p:cNvPr id="5" name="03_Footer for classification Placeholder 5 (JU-Free)"/>
          <p:cNvSpPr>
            <a:spLocks noGrp="1"/>
          </p:cNvSpPr>
          <p:nvPr>
            <p:ph type="ftr" sz="quarter" idx="3"/>
          </p:nvPr>
        </p:nvSpPr>
        <p:spPr>
          <a:xfrm>
            <a:off x="7620000" y="6553200"/>
            <a:ext cx="4076700" cy="25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r>
              <a:rPr lang="nl-NL"/>
              <a:t>CONCEPT 0.4 26 januari 2026</a:t>
            </a:r>
            <a:endParaRPr lang="nl-NL" dirty="0"/>
          </a:p>
        </p:txBody>
      </p:sp>
      <p:sp>
        <p:nvSpPr>
          <p:cNvPr id="6" name="04_Slide Number Placeholder 6 (JU-Free)"/>
          <p:cNvSpPr>
            <a:spLocks noGrp="1"/>
          </p:cNvSpPr>
          <p:nvPr>
            <p:ph type="sldNum" sz="quarter" idx="4"/>
          </p:nvPr>
        </p:nvSpPr>
        <p:spPr>
          <a:xfrm>
            <a:off x="11722100" y="6553200"/>
            <a:ext cx="241300" cy="25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8F18802B-E4C7-4B2D-B37A-6B7CC3C134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4" name="05_Date Placeholder 7 (JU-Free)"/>
          <p:cNvSpPr>
            <a:spLocks noGrp="1"/>
          </p:cNvSpPr>
          <p:nvPr>
            <p:ph type="dt" sz="half" idx="2"/>
          </p:nvPr>
        </p:nvSpPr>
        <p:spPr>
          <a:xfrm>
            <a:off x="1435100" y="6553200"/>
            <a:ext cx="762000" cy="25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94757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  <p:sldLayoutId id="2147483766" r:id="rId18"/>
    <p:sldLayoutId id="2147483767" r:id="rId19"/>
    <p:sldLayoutId id="2147483768" r:id="rId20"/>
    <p:sldLayoutId id="2147483769" r:id="rId21"/>
    <p:sldLayoutId id="2147483770" r:id="rId22"/>
    <p:sldLayoutId id="2147483771" r:id="rId23"/>
    <p:sldLayoutId id="2147483772" r:id="rId24"/>
    <p:sldLayoutId id="2147483773" r:id="rId2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00" indent="-324000" algn="l" defTabSz="914400" rtl="0" eaLnBrk="1" latinLnBrk="0" hangingPunct="1">
        <a:lnSpc>
          <a:spcPct val="117000"/>
        </a:lnSpc>
        <a:spcBef>
          <a:spcPts val="900"/>
        </a:spcBef>
        <a:buFont typeface="RijksSansTT ExtraBold" panose="020B09040101010101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648000" indent="-324000" algn="l" defTabSz="914400" rtl="0" eaLnBrk="1" latinLnBrk="0" hangingPunct="1">
        <a:lnSpc>
          <a:spcPct val="117000"/>
        </a:lnSpc>
        <a:spcBef>
          <a:spcPts val="900"/>
        </a:spcBef>
        <a:buFont typeface="RijksSansTT ExtraBold" panose="020B0904010101010104" pitchFamily="34" charset="0"/>
        <a:buChar char="-"/>
        <a:defRPr sz="15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72000" indent="-324000" algn="l" defTabSz="914400" rtl="0" eaLnBrk="1" latinLnBrk="0" hangingPunct="1">
        <a:lnSpc>
          <a:spcPct val="117000"/>
        </a:lnSpc>
        <a:spcBef>
          <a:spcPts val="900"/>
        </a:spcBef>
        <a:buFont typeface="RijksSansTT ExtraBold" panose="020B0904010101010104" pitchFamily="34" charset="0"/>
        <a:buChar char="&gt;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324000" indent="-324000" algn="l" defTabSz="914400" rtl="0" eaLnBrk="1" latinLnBrk="0" hangingPunct="1">
        <a:lnSpc>
          <a:spcPct val="117000"/>
        </a:lnSpc>
        <a:spcBef>
          <a:spcPts val="900"/>
        </a:spcBef>
        <a:buFont typeface="+mj-lt"/>
        <a:buAutoNum type="arabicPeriod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648000" indent="-324000" algn="l" defTabSz="914400" rtl="0" eaLnBrk="1" latinLnBrk="0" hangingPunct="1">
        <a:lnSpc>
          <a:spcPct val="117000"/>
        </a:lnSpc>
        <a:spcBef>
          <a:spcPts val="900"/>
        </a:spcBef>
        <a:buFont typeface="+mj-lt"/>
        <a:buAutoNum type="arabicPeriod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972000" indent="-324000" algn="l" defTabSz="914400" rtl="0" eaLnBrk="1" latinLnBrk="0" hangingPunct="1">
        <a:lnSpc>
          <a:spcPct val="117000"/>
        </a:lnSpc>
        <a:spcBef>
          <a:spcPts val="900"/>
        </a:spcBef>
        <a:buFont typeface="+mj-lt"/>
        <a:buAutoNum type="arabicPeriod"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17000"/>
        </a:lnSpc>
        <a:spcBef>
          <a:spcPts val="0"/>
        </a:spcBef>
        <a:buFont typeface="Arial" panose="020B0604020202020204" pitchFamily="34" charset="0"/>
        <a:buNone/>
        <a:defRPr sz="1500" b="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17000"/>
        </a:lnSpc>
        <a:spcBef>
          <a:spcPts val="900"/>
        </a:spcBef>
        <a:buFont typeface="Arial" panose="020B0604020202020204" pitchFamily="34" charset="0"/>
        <a:buNone/>
        <a:defRPr sz="1500" b="1" kern="1200">
          <a:solidFill>
            <a:schemeClr val="tx1"/>
          </a:solidFill>
          <a:latin typeface="+mj-lt"/>
          <a:ea typeface="+mn-ea"/>
          <a:cs typeface="+mn-cs"/>
        </a:defRPr>
      </a:lvl8pPr>
      <a:lvl9pPr marL="324000" indent="0" algn="l" defTabSz="914400" rtl="0" eaLnBrk="1" latinLnBrk="0" hangingPunct="1">
        <a:lnSpc>
          <a:spcPct val="117000"/>
        </a:lnSpc>
        <a:spcBef>
          <a:spcPts val="0"/>
        </a:spcBef>
        <a:buFont typeface="Arial" panose="020B0604020202020204" pitchFamily="34" charset="0"/>
        <a:buNone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sv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44CDB60-44D0-B33E-B06A-7EE81FA52A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3200" dirty="0"/>
              <a:t>Inlichtingenbijeenkomst Veiligheidscultuur Impuls (VCI)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F99FF4F-00EF-5CAF-B110-087ABD1E25ED}"/>
              </a:ext>
            </a:extLst>
          </p:cNvPr>
          <p:cNvSpPr>
            <a:spLocks noGrp="1"/>
          </p:cNvSpPr>
          <p:nvPr>
            <p:ph type="body" sz="quarter" idx="1002"/>
          </p:nvPr>
        </p:nvSpPr>
        <p:spPr/>
        <p:txBody>
          <a:bodyPr/>
          <a:lstStyle/>
          <a:p>
            <a:r>
              <a:rPr lang="nl-NL" dirty="0"/>
              <a:t>25-08-2026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5539152-FE68-01F6-608F-B74E490F3779}"/>
              </a:ext>
            </a:extLst>
          </p:cNvPr>
          <p:cNvSpPr>
            <a:spLocks noGrp="1"/>
          </p:cNvSpPr>
          <p:nvPr>
            <p:ph type="sldNum" sz="quarter" idx="1005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1</a:t>
            </a:fld>
            <a:endParaRPr lang="nl-NL" dirty="0"/>
          </a:p>
        </p:txBody>
      </p:sp>
      <p:pic>
        <p:nvPicPr>
          <p:cNvPr id="7" name="Tijdelijke aanduiding voor afbeelding 5" descr="Afbeelding met buiten, persoon, oranje&#10;&#10;Automatisch gegenereerde beschrijving">
            <a:extLst>
              <a:ext uri="{FF2B5EF4-FFF2-40B4-BE49-F238E27FC236}">
                <a16:creationId xmlns:a16="http://schemas.microsoft.com/office/drawing/2014/main" id="{D7A58761-3097-C44F-2A9E-23C1253D37C9}"/>
              </a:ext>
            </a:extLst>
          </p:cNvPr>
          <p:cNvPicPr>
            <a:picLocks noGrp="1" noChangeAspect="1"/>
          </p:cNvPicPr>
          <p:nvPr>
            <p:ph type="pic" idx="100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6" b="16396"/>
          <a:stretch/>
        </p:blipFill>
        <p:spPr>
          <a:xfrm>
            <a:off x="228600" y="1143000"/>
            <a:ext cx="11734800" cy="5257800"/>
          </a:xfrm>
        </p:spPr>
      </p:pic>
    </p:spTree>
    <p:extLst>
      <p:ext uri="{BB962C8B-B14F-4D97-AF65-F5344CB8AC3E}">
        <p14:creationId xmlns:p14="http://schemas.microsoft.com/office/powerpoint/2010/main" val="405515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C6F19D-A464-6E05-618D-4BF51FEEF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73100"/>
            <a:ext cx="10820400" cy="901700"/>
          </a:xfrm>
        </p:spPr>
        <p:txBody>
          <a:bodyPr anchor="t">
            <a:normAutofit/>
          </a:bodyPr>
          <a:lstStyle/>
          <a:p>
            <a:r>
              <a:rPr lang="nl-NL" dirty="0"/>
              <a:t>Scope opdracht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32FD49E-AE7A-5259-E6A7-5DF2D5D40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22100" y="6553200"/>
            <a:ext cx="241300" cy="254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8F18802B-E4C7-4B2D-B37A-6B7CC3C134EA}" type="slidenum">
              <a:rPr lang="nl-NL" smtClean="0"/>
              <a:pPr>
                <a:spcAft>
                  <a:spcPts val="600"/>
                </a:spcAft>
              </a:pPr>
              <a:t>10</a:t>
            </a:fld>
            <a:endParaRPr lang="nl-NL"/>
          </a:p>
        </p:txBody>
      </p:sp>
      <p:graphicFrame>
        <p:nvGraphicFramePr>
          <p:cNvPr id="7" name="Tijdelijke aanduiding voor inhoud 2">
            <a:extLst>
              <a:ext uri="{FF2B5EF4-FFF2-40B4-BE49-F238E27FC236}">
                <a16:creationId xmlns:a16="http://schemas.microsoft.com/office/drawing/2014/main" id="{0F9C0CE7-4EF9-67A6-DBAD-FBF5088923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6889499"/>
              </p:ext>
            </p:extLst>
          </p:nvPr>
        </p:nvGraphicFramePr>
        <p:xfrm>
          <a:off x="685800" y="1752600"/>
          <a:ext cx="10820400" cy="40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4198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C84191-7A01-F826-8FF5-FE42DA653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73100"/>
            <a:ext cx="10820400" cy="901700"/>
          </a:xfrm>
        </p:spPr>
        <p:txBody>
          <a:bodyPr anchor="t">
            <a:normAutofit/>
          </a:bodyPr>
          <a:lstStyle/>
          <a:p>
            <a:r>
              <a:rPr lang="nl-NL" dirty="0"/>
              <a:t>Ontwikkeling systeem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9768D82-E3C1-59AC-F5F8-EBBDE17F5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22100" y="6553200"/>
            <a:ext cx="241300" cy="254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8F18802B-E4C7-4B2D-B37A-6B7CC3C134EA}" type="slidenum">
              <a:rPr lang="nl-NL" smtClean="0"/>
              <a:pPr>
                <a:spcAft>
                  <a:spcPts val="600"/>
                </a:spcAft>
              </a:pPr>
              <a:t>11</a:t>
            </a:fld>
            <a:endParaRPr lang="nl-NL"/>
          </a:p>
        </p:txBody>
      </p:sp>
      <p:graphicFrame>
        <p:nvGraphicFramePr>
          <p:cNvPr id="13" name="Tijdelijke aanduiding voor inhoud 2">
            <a:extLst>
              <a:ext uri="{FF2B5EF4-FFF2-40B4-BE49-F238E27FC236}">
                <a16:creationId xmlns:a16="http://schemas.microsoft.com/office/drawing/2014/main" id="{5CD9FE15-5B37-460D-42DF-EBA89C844A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7470249"/>
              </p:ext>
            </p:extLst>
          </p:nvPr>
        </p:nvGraphicFramePr>
        <p:xfrm>
          <a:off x="685800" y="1752600"/>
          <a:ext cx="10820400" cy="40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59942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51C8BF90-1FE7-0A57-F2AE-8AE6FCE25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Doelgroep</a:t>
            </a:r>
          </a:p>
        </p:txBody>
      </p:sp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48432334-013B-2871-CA8E-2D0F75AF80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Projectteams PPO</a:t>
            </a:r>
          </a:p>
          <a:p>
            <a:pPr marL="933750" lvl="1" indent="-285750">
              <a:buFont typeface="Arial" panose="020B0604020202020204" pitchFamily="34" charset="0"/>
              <a:buChar char="•"/>
            </a:pPr>
            <a:r>
              <a:rPr lang="nl-NL" dirty="0"/>
              <a:t>Clusters</a:t>
            </a:r>
          </a:p>
          <a:p>
            <a:pPr marL="933750" lvl="1" indent="-285750">
              <a:buFont typeface="Arial" panose="020B0604020202020204" pitchFamily="34" charset="0"/>
              <a:buChar char="•"/>
            </a:pPr>
            <a:r>
              <a:rPr lang="nl-NL" dirty="0"/>
              <a:t>Binnen cluster soms meerdere projectteams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Projectteams GPO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Projectteams CIV</a:t>
            </a:r>
          </a:p>
          <a:p>
            <a:pPr marL="933750" lvl="1" indent="-285750">
              <a:buFont typeface="Arial" panose="020B0604020202020204" pitchFamily="34" charset="0"/>
              <a:buChar char="•"/>
            </a:pPr>
            <a:r>
              <a:rPr lang="nl-NL" dirty="0"/>
              <a:t>Enkel projecten waarbij RWS opdrachtgever is en aan de bouwbesluitbepaling voldoet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Management teams PPO, GPO en CIV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Directieteams PPO, GPO en CIV</a:t>
            </a:r>
          </a:p>
          <a:p>
            <a:pPr algn="l"/>
            <a:endParaRPr lang="nl-NL" b="1" dirty="0"/>
          </a:p>
          <a:p>
            <a:pPr algn="l"/>
            <a:endParaRPr lang="nl-NL" b="1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i="1" dirty="0" err="1"/>
              <a:t>Note</a:t>
            </a:r>
            <a:r>
              <a:rPr lang="nl-NL" i="1" dirty="0"/>
              <a:t>: Mogelijk door ontwikkelingen binnen RWS kan de scope uitbreiden</a:t>
            </a:r>
          </a:p>
          <a:p>
            <a:pPr marL="933750" lvl="1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algn="l"/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00B7EFD-C09D-A974-1F0E-089FB1B59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12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36405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4D2F42EB-3249-FB4D-2221-5604658B3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Succesvolle opdrachtnemer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A37EB6E-03EF-B297-2D85-1D372ED72D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1200" b="1" dirty="0"/>
              <a:t>De belangrijkste randvoorwaarden voor de inschrijvende partij zijn: </a:t>
            </a:r>
          </a:p>
          <a:p>
            <a:r>
              <a:rPr lang="nl-NL" sz="1200" dirty="0"/>
              <a:t>Kennis van NEN SCL 2.0; </a:t>
            </a:r>
          </a:p>
          <a:p>
            <a:r>
              <a:rPr lang="nl-NL" sz="1200" dirty="0"/>
              <a:t>Ervaring met RWS of vergelijkbare publieke opdrachtgevers; </a:t>
            </a:r>
          </a:p>
          <a:p>
            <a:r>
              <a:rPr lang="nl-NL" sz="1200" dirty="0"/>
              <a:t>Ervaring hebben met het analyseren van de vragenlijsten en door vertalen naar praktijk. </a:t>
            </a:r>
          </a:p>
          <a:p>
            <a:endParaRPr lang="nl-NL" sz="1200" dirty="0"/>
          </a:p>
          <a:p>
            <a:pPr marL="0" indent="0">
              <a:buNone/>
            </a:pPr>
            <a:r>
              <a:rPr lang="nl-NL" sz="1200" b="1" dirty="0"/>
              <a:t>De belangrijkste voorwaarden voor de uitvoerende zijn: </a:t>
            </a:r>
          </a:p>
          <a:p>
            <a:r>
              <a:rPr lang="nl-NL" sz="1200" dirty="0"/>
              <a:t>Begeleiden van sessies omtrent veiligheidscultuur; </a:t>
            </a:r>
          </a:p>
          <a:p>
            <a:r>
              <a:rPr lang="nl-NL" sz="1200" dirty="0"/>
              <a:t>Bezitten kennis van veiligheid en veiligheidsgedrag; </a:t>
            </a:r>
          </a:p>
          <a:p>
            <a:r>
              <a:rPr lang="nl-NL" sz="1200" dirty="0"/>
              <a:t>Bezitten sterke </a:t>
            </a:r>
            <a:r>
              <a:rPr lang="nl-NL" sz="1200" dirty="0" err="1"/>
              <a:t>facilitatie</a:t>
            </a:r>
            <a:r>
              <a:rPr lang="nl-NL" sz="1200" dirty="0"/>
              <a:t>- en communicatieve vaardigheden; </a:t>
            </a:r>
          </a:p>
          <a:p>
            <a:r>
              <a:rPr lang="nl-NL" sz="1200" dirty="0"/>
              <a:t>Heeft kennis van ‘human factors’ en gedragsbeïnvloeding en heeft presentatievaardigheden; </a:t>
            </a:r>
          </a:p>
          <a:p>
            <a:r>
              <a:rPr lang="nl-NL" sz="1200" dirty="0"/>
              <a:t>Heeft kennis van het omgaan met hiërarchie, weerstand en spanningen; </a:t>
            </a:r>
          </a:p>
          <a:p>
            <a:r>
              <a:rPr lang="nl-NL" sz="1200" dirty="0"/>
              <a:t>Zijn sensitief voor organisatorische en persoonlijke verhoudingen; </a:t>
            </a:r>
          </a:p>
          <a:p>
            <a:r>
              <a:rPr lang="nl-NL" sz="1200" dirty="0"/>
              <a:t>De externe partij werkt aanvullend aan bestaande RWS-structuren en -initiatieven; </a:t>
            </a:r>
          </a:p>
          <a:p>
            <a:r>
              <a:rPr lang="nl-NL" sz="1200" dirty="0"/>
              <a:t>Beschikt over didactische vaardigheden. 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3A22CDF-2F17-19F5-D663-7AA40DDD2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13</a:t>
            </a:fld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CB34F94D-3C66-DD8E-C467-1B09EA58F5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922412"/>
            <a:ext cx="3759882" cy="501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4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BFE5DA-B893-437C-639A-AE91DAD6F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73100"/>
            <a:ext cx="10820400" cy="901700"/>
          </a:xfrm>
        </p:spPr>
        <p:txBody>
          <a:bodyPr anchor="t">
            <a:normAutofit/>
          </a:bodyPr>
          <a:lstStyle/>
          <a:p>
            <a:r>
              <a:rPr lang="nl-NL" dirty="0"/>
              <a:t>Contractvorm en looptijd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F4999AA-E478-69A5-860F-AD65E16C6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22100" y="6553200"/>
            <a:ext cx="241300" cy="254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8F18802B-E4C7-4B2D-B37A-6B7CC3C134EA}" type="slidenum">
              <a:rPr lang="nl-NL" smtClean="0"/>
              <a:pPr>
                <a:spcAft>
                  <a:spcPts val="600"/>
                </a:spcAft>
              </a:pPr>
              <a:t>14</a:t>
            </a:fld>
            <a:endParaRPr lang="nl-NL"/>
          </a:p>
        </p:txBody>
      </p:sp>
      <p:graphicFrame>
        <p:nvGraphicFramePr>
          <p:cNvPr id="6" name="Tijdelijke aanduiding voor inhoud 2">
            <a:extLst>
              <a:ext uri="{FF2B5EF4-FFF2-40B4-BE49-F238E27FC236}">
                <a16:creationId xmlns:a16="http://schemas.microsoft.com/office/drawing/2014/main" id="{D0DBC9CF-3448-5ACF-4796-45820F55B0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9901453"/>
              </p:ext>
            </p:extLst>
          </p:nvPr>
        </p:nvGraphicFramePr>
        <p:xfrm>
          <a:off x="685800" y="1752600"/>
          <a:ext cx="10820400" cy="40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746837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23B457-9AD8-E859-1259-86529D16F6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Gunningssystematiek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C639F3-DB29-B2A9-5837-C0BF0019E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Geschiktheidseisen</a:t>
            </a:r>
          </a:p>
          <a:p>
            <a:r>
              <a:rPr lang="nl-NL" dirty="0"/>
              <a:t>Gunningscriteria</a:t>
            </a:r>
          </a:p>
          <a:p>
            <a:r>
              <a:rPr lang="nl-NL" dirty="0"/>
              <a:t>BPKV</a:t>
            </a:r>
          </a:p>
          <a:p>
            <a:pPr lvl="1"/>
            <a:r>
              <a:rPr lang="nl-NL" dirty="0"/>
              <a:t>Binden &amp; Boeien</a:t>
            </a:r>
          </a:p>
          <a:p>
            <a:pPr lvl="1"/>
            <a:r>
              <a:rPr lang="nl-NL" dirty="0"/>
              <a:t>Hoge inzet op kwaliteit</a:t>
            </a:r>
          </a:p>
          <a:p>
            <a:r>
              <a:rPr lang="nl-NL" dirty="0"/>
              <a:t>Planning beoordeling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FCA8910-2E55-5D8B-7773-66FB58FAB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15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69138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Tijdelijke aanduiding voor afbeelding 6">
            <a:extLst>
              <a:ext uri="{FF2B5EF4-FFF2-40B4-BE49-F238E27FC236}">
                <a16:creationId xmlns:a16="http://schemas.microsoft.com/office/drawing/2014/main" id="{8A79A05A-E2EF-AACC-F0C7-50B5F757B9F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5584" b="15584"/>
          <a:stretch/>
        </p:blipFill>
        <p:spPr>
          <a:xfrm>
            <a:off x="7425823" y="3410850"/>
            <a:ext cx="3176504" cy="2186425"/>
          </a:xfrm>
          <a:custGeom>
            <a:avLst/>
            <a:gdLst>
              <a:gd name="connsiteX0" fmla="*/ 914301 w 5867400"/>
              <a:gd name="connsiteY0" fmla="*/ 0 h 4038600"/>
              <a:gd name="connsiteX1" fmla="*/ 5867400 w 5867400"/>
              <a:gd name="connsiteY1" fmla="*/ 0 h 4038600"/>
              <a:gd name="connsiteX2" fmla="*/ 5867400 w 5867400"/>
              <a:gd name="connsiteY2" fmla="*/ 986 h 4038600"/>
              <a:gd name="connsiteX3" fmla="*/ 5867400 w 5867400"/>
              <a:gd name="connsiteY3" fmla="*/ 7888 h 4038600"/>
              <a:gd name="connsiteX4" fmla="*/ 5867400 w 5867400"/>
              <a:gd name="connsiteY4" fmla="*/ 26622 h 4038600"/>
              <a:gd name="connsiteX5" fmla="*/ 5867400 w 5867400"/>
              <a:gd name="connsiteY5" fmla="*/ 63103 h 4038600"/>
              <a:gd name="connsiteX6" fmla="*/ 5867400 w 5867400"/>
              <a:gd name="connsiteY6" fmla="*/ 123248 h 4038600"/>
              <a:gd name="connsiteX7" fmla="*/ 5867400 w 5867400"/>
              <a:gd name="connsiteY7" fmla="*/ 164044 h 4038600"/>
              <a:gd name="connsiteX8" fmla="*/ 5867400 w 5867400"/>
              <a:gd name="connsiteY8" fmla="*/ 212973 h 4038600"/>
              <a:gd name="connsiteX9" fmla="*/ 5867400 w 5867400"/>
              <a:gd name="connsiteY9" fmla="*/ 270777 h 4038600"/>
              <a:gd name="connsiteX10" fmla="*/ 5867400 w 5867400"/>
              <a:gd name="connsiteY10" fmla="*/ 338193 h 4038600"/>
              <a:gd name="connsiteX11" fmla="*/ 5867400 w 5867400"/>
              <a:gd name="connsiteY11" fmla="*/ 415963 h 4038600"/>
              <a:gd name="connsiteX12" fmla="*/ 5867400 w 5867400"/>
              <a:gd name="connsiteY12" fmla="*/ 504825 h 4038600"/>
              <a:gd name="connsiteX13" fmla="*/ 5867400 w 5867400"/>
              <a:gd name="connsiteY13" fmla="*/ 605519 h 4038600"/>
              <a:gd name="connsiteX14" fmla="*/ 5867400 w 5867400"/>
              <a:gd name="connsiteY14" fmla="*/ 718784 h 4038600"/>
              <a:gd name="connsiteX15" fmla="*/ 5867400 w 5867400"/>
              <a:gd name="connsiteY15" fmla="*/ 845360 h 4038600"/>
              <a:gd name="connsiteX16" fmla="*/ 5867400 w 5867400"/>
              <a:gd name="connsiteY16" fmla="*/ 985986 h 4038600"/>
              <a:gd name="connsiteX17" fmla="*/ 5867400 w 5867400"/>
              <a:gd name="connsiteY17" fmla="*/ 1141403 h 4038600"/>
              <a:gd name="connsiteX18" fmla="*/ 5867400 w 5867400"/>
              <a:gd name="connsiteY18" fmla="*/ 1312348 h 4038600"/>
              <a:gd name="connsiteX19" fmla="*/ 5867400 w 5867400"/>
              <a:gd name="connsiteY19" fmla="*/ 1499562 h 4038600"/>
              <a:gd name="connsiteX20" fmla="*/ 5867400 w 5867400"/>
              <a:gd name="connsiteY20" fmla="*/ 1703785 h 4038600"/>
              <a:gd name="connsiteX21" fmla="*/ 5867400 w 5867400"/>
              <a:gd name="connsiteY21" fmla="*/ 1925755 h 4038600"/>
              <a:gd name="connsiteX22" fmla="*/ 5867400 w 5867400"/>
              <a:gd name="connsiteY22" fmla="*/ 2166212 h 4038600"/>
              <a:gd name="connsiteX23" fmla="*/ 5867400 w 5867400"/>
              <a:gd name="connsiteY23" fmla="*/ 2425896 h 4038600"/>
              <a:gd name="connsiteX24" fmla="*/ 5867400 w 5867400"/>
              <a:gd name="connsiteY24" fmla="*/ 2705547 h 4038600"/>
              <a:gd name="connsiteX25" fmla="*/ 5867400 w 5867400"/>
              <a:gd name="connsiteY25" fmla="*/ 3005903 h 4038600"/>
              <a:gd name="connsiteX26" fmla="*/ 5867400 w 5867400"/>
              <a:gd name="connsiteY26" fmla="*/ 3327704 h 4038600"/>
              <a:gd name="connsiteX27" fmla="*/ 5867400 w 5867400"/>
              <a:gd name="connsiteY27" fmla="*/ 3671690 h 4038600"/>
              <a:gd name="connsiteX28" fmla="*/ 5867400 w 5867400"/>
              <a:gd name="connsiteY28" fmla="*/ 4038600 h 4038600"/>
              <a:gd name="connsiteX29" fmla="*/ 5865968 w 5867400"/>
              <a:gd name="connsiteY29" fmla="*/ 4038600 h 4038600"/>
              <a:gd name="connsiteX30" fmla="*/ 5855940 w 5867400"/>
              <a:gd name="connsiteY30" fmla="*/ 4038600 h 4038600"/>
              <a:gd name="connsiteX31" fmla="*/ 5828723 w 5867400"/>
              <a:gd name="connsiteY31" fmla="*/ 4038600 h 4038600"/>
              <a:gd name="connsiteX32" fmla="*/ 5775722 w 5867400"/>
              <a:gd name="connsiteY32" fmla="*/ 4038600 h 4038600"/>
              <a:gd name="connsiteX33" fmla="*/ 5688341 w 5867400"/>
              <a:gd name="connsiteY33" fmla="*/ 4038600 h 4038600"/>
              <a:gd name="connsiteX34" fmla="*/ 5629073 w 5867400"/>
              <a:gd name="connsiteY34" fmla="*/ 4038600 h 4038600"/>
              <a:gd name="connsiteX35" fmla="*/ 5557986 w 5867400"/>
              <a:gd name="connsiteY35" fmla="*/ 4038600 h 4038600"/>
              <a:gd name="connsiteX36" fmla="*/ 5474008 w 5867400"/>
              <a:gd name="connsiteY36" fmla="*/ 4038600 h 4038600"/>
              <a:gd name="connsiteX37" fmla="*/ 5376063 w 5867400"/>
              <a:gd name="connsiteY37" fmla="*/ 4038600 h 4038600"/>
              <a:gd name="connsiteX38" fmla="*/ 5263076 w 5867400"/>
              <a:gd name="connsiteY38" fmla="*/ 4038600 h 4038600"/>
              <a:gd name="connsiteX39" fmla="*/ 5133975 w 5867400"/>
              <a:gd name="connsiteY39" fmla="*/ 4038600 h 4038600"/>
              <a:gd name="connsiteX40" fmla="*/ 4987684 w 5867400"/>
              <a:gd name="connsiteY40" fmla="*/ 4038600 h 4038600"/>
              <a:gd name="connsiteX41" fmla="*/ 4823129 w 5867400"/>
              <a:gd name="connsiteY41" fmla="*/ 4038600 h 4038600"/>
              <a:gd name="connsiteX42" fmla="*/ 4639235 w 5867400"/>
              <a:gd name="connsiteY42" fmla="*/ 4038600 h 4038600"/>
              <a:gd name="connsiteX43" fmla="*/ 4434929 w 5867400"/>
              <a:gd name="connsiteY43" fmla="*/ 4038600 h 4038600"/>
              <a:gd name="connsiteX44" fmla="*/ 4209136 w 5867400"/>
              <a:gd name="connsiteY44" fmla="*/ 4038600 h 4038600"/>
              <a:gd name="connsiteX45" fmla="*/ 3960781 w 5867400"/>
              <a:gd name="connsiteY45" fmla="*/ 4038600 h 4038600"/>
              <a:gd name="connsiteX46" fmla="*/ 3688791 w 5867400"/>
              <a:gd name="connsiteY46" fmla="*/ 4038600 h 4038600"/>
              <a:gd name="connsiteX47" fmla="*/ 3392091 w 5867400"/>
              <a:gd name="connsiteY47" fmla="*/ 4038600 h 4038600"/>
              <a:gd name="connsiteX48" fmla="*/ 3069606 w 5867400"/>
              <a:gd name="connsiteY48" fmla="*/ 4038600 h 4038600"/>
              <a:gd name="connsiteX49" fmla="*/ 2720262 w 5867400"/>
              <a:gd name="connsiteY49" fmla="*/ 4038600 h 4038600"/>
              <a:gd name="connsiteX50" fmla="*/ 2342985 w 5867400"/>
              <a:gd name="connsiteY50" fmla="*/ 4038600 h 4038600"/>
              <a:gd name="connsiteX51" fmla="*/ 1936701 w 5867400"/>
              <a:gd name="connsiteY51" fmla="*/ 4038600 h 4038600"/>
              <a:gd name="connsiteX52" fmla="*/ 1500334 w 5867400"/>
              <a:gd name="connsiteY52" fmla="*/ 4038600 h 4038600"/>
              <a:gd name="connsiteX53" fmla="*/ 1032812 w 5867400"/>
              <a:gd name="connsiteY53" fmla="*/ 4038600 h 4038600"/>
              <a:gd name="connsiteX54" fmla="*/ 533058 w 5867400"/>
              <a:gd name="connsiteY54" fmla="*/ 4038600 h 4038600"/>
              <a:gd name="connsiteX55" fmla="*/ 0 w 5867400"/>
              <a:gd name="connsiteY55" fmla="*/ 4038600 h 4038600"/>
              <a:gd name="connsiteX56" fmla="*/ 0 w 5867400"/>
              <a:gd name="connsiteY56" fmla="*/ 4037837 h 4038600"/>
              <a:gd name="connsiteX57" fmla="*/ 0 w 5867400"/>
              <a:gd name="connsiteY57" fmla="*/ 4032498 h 4038600"/>
              <a:gd name="connsiteX58" fmla="*/ 0 w 5867400"/>
              <a:gd name="connsiteY58" fmla="*/ 4018006 h 4038600"/>
              <a:gd name="connsiteX59" fmla="*/ 0 w 5867400"/>
              <a:gd name="connsiteY59" fmla="*/ 3989783 h 4038600"/>
              <a:gd name="connsiteX60" fmla="*/ 0 w 5867400"/>
              <a:gd name="connsiteY60" fmla="*/ 3943255 h 4038600"/>
              <a:gd name="connsiteX61" fmla="*/ 0 w 5867400"/>
              <a:gd name="connsiteY61" fmla="*/ 3873844 h 4038600"/>
              <a:gd name="connsiteX62" fmla="*/ 0 w 5867400"/>
              <a:gd name="connsiteY62" fmla="*/ 3829127 h 4038600"/>
              <a:gd name="connsiteX63" fmla="*/ 0 w 5867400"/>
              <a:gd name="connsiteY63" fmla="*/ 3776973 h 4038600"/>
              <a:gd name="connsiteX64" fmla="*/ 0 w 5867400"/>
              <a:gd name="connsiteY64" fmla="*/ 3716810 h 4038600"/>
              <a:gd name="connsiteX65" fmla="*/ 0 w 5867400"/>
              <a:gd name="connsiteY65" fmla="*/ 3648066 h 4038600"/>
              <a:gd name="connsiteX66" fmla="*/ 0 w 5867400"/>
              <a:gd name="connsiteY66" fmla="*/ 3570169 h 4038600"/>
              <a:gd name="connsiteX67" fmla="*/ 0 w 5867400"/>
              <a:gd name="connsiteY67" fmla="*/ 3482547 h 4038600"/>
              <a:gd name="connsiteX68" fmla="*/ 0 w 5867400"/>
              <a:gd name="connsiteY68" fmla="*/ 3384627 h 4038600"/>
              <a:gd name="connsiteX69" fmla="*/ 0 w 5867400"/>
              <a:gd name="connsiteY69" fmla="*/ 3275839 h 4038600"/>
              <a:gd name="connsiteX70" fmla="*/ 0 w 5867400"/>
              <a:gd name="connsiteY70" fmla="*/ 3155608 h 4038600"/>
              <a:gd name="connsiteX71" fmla="*/ 0 w 5867400"/>
              <a:gd name="connsiteY71" fmla="*/ 3023364 h 4038600"/>
              <a:gd name="connsiteX72" fmla="*/ 0 w 5867400"/>
              <a:gd name="connsiteY72" fmla="*/ 2878535 h 4038600"/>
              <a:gd name="connsiteX73" fmla="*/ 0 w 5867400"/>
              <a:gd name="connsiteY73" fmla="*/ 2720548 h 4038600"/>
              <a:gd name="connsiteX74" fmla="*/ 0 w 5867400"/>
              <a:gd name="connsiteY74" fmla="*/ 2548831 h 4038600"/>
              <a:gd name="connsiteX75" fmla="*/ 0 w 5867400"/>
              <a:gd name="connsiteY75" fmla="*/ 2362813 h 4038600"/>
              <a:gd name="connsiteX76" fmla="*/ 0 w 5867400"/>
              <a:gd name="connsiteY76" fmla="*/ 2161920 h 4038600"/>
              <a:gd name="connsiteX77" fmla="*/ 0 w 5867400"/>
              <a:gd name="connsiteY77" fmla="*/ 1945582 h 4038600"/>
              <a:gd name="connsiteX78" fmla="*/ 0 w 5867400"/>
              <a:gd name="connsiteY78" fmla="*/ 1713226 h 4038600"/>
              <a:gd name="connsiteX79" fmla="*/ 0 w 5867400"/>
              <a:gd name="connsiteY79" fmla="*/ 1464279 h 4038600"/>
              <a:gd name="connsiteX80" fmla="*/ 0 w 5867400"/>
              <a:gd name="connsiteY80" fmla="*/ 1198171 h 4038600"/>
              <a:gd name="connsiteX81" fmla="*/ 0 w 5867400"/>
              <a:gd name="connsiteY81" fmla="*/ 914328 h 4038600"/>
              <a:gd name="connsiteX82" fmla="*/ 914301 w 5867400"/>
              <a:gd name="connsiteY82" fmla="*/ 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867400" h="4038600">
                <a:moveTo>
                  <a:pt x="914301" y="0"/>
                </a:moveTo>
                <a:lnTo>
                  <a:pt x="5867400" y="0"/>
                </a:lnTo>
                <a:lnTo>
                  <a:pt x="5867400" y="986"/>
                </a:lnTo>
                <a:lnTo>
                  <a:pt x="5867400" y="7888"/>
                </a:lnTo>
                <a:lnTo>
                  <a:pt x="5867400" y="26622"/>
                </a:lnTo>
                <a:lnTo>
                  <a:pt x="5867400" y="63103"/>
                </a:lnTo>
                <a:lnTo>
                  <a:pt x="5867400" y="123248"/>
                </a:lnTo>
                <a:lnTo>
                  <a:pt x="5867400" y="164044"/>
                </a:lnTo>
                <a:lnTo>
                  <a:pt x="5867400" y="212973"/>
                </a:lnTo>
                <a:lnTo>
                  <a:pt x="5867400" y="270777"/>
                </a:lnTo>
                <a:lnTo>
                  <a:pt x="5867400" y="338193"/>
                </a:lnTo>
                <a:lnTo>
                  <a:pt x="5867400" y="415963"/>
                </a:lnTo>
                <a:lnTo>
                  <a:pt x="5867400" y="504825"/>
                </a:lnTo>
                <a:lnTo>
                  <a:pt x="5867400" y="605519"/>
                </a:lnTo>
                <a:lnTo>
                  <a:pt x="5867400" y="718784"/>
                </a:lnTo>
                <a:lnTo>
                  <a:pt x="5867400" y="845360"/>
                </a:lnTo>
                <a:lnTo>
                  <a:pt x="5867400" y="985986"/>
                </a:lnTo>
                <a:lnTo>
                  <a:pt x="5867400" y="1141403"/>
                </a:lnTo>
                <a:lnTo>
                  <a:pt x="5867400" y="1312348"/>
                </a:lnTo>
                <a:lnTo>
                  <a:pt x="5867400" y="1499562"/>
                </a:lnTo>
                <a:lnTo>
                  <a:pt x="5867400" y="1703785"/>
                </a:lnTo>
                <a:lnTo>
                  <a:pt x="5867400" y="1925755"/>
                </a:lnTo>
                <a:lnTo>
                  <a:pt x="5867400" y="2166212"/>
                </a:lnTo>
                <a:lnTo>
                  <a:pt x="5867400" y="2425896"/>
                </a:lnTo>
                <a:lnTo>
                  <a:pt x="5867400" y="2705547"/>
                </a:lnTo>
                <a:lnTo>
                  <a:pt x="5867400" y="3005903"/>
                </a:lnTo>
                <a:lnTo>
                  <a:pt x="5867400" y="3327704"/>
                </a:lnTo>
                <a:lnTo>
                  <a:pt x="5867400" y="3671690"/>
                </a:lnTo>
                <a:lnTo>
                  <a:pt x="5867400" y="4038600"/>
                </a:lnTo>
                <a:lnTo>
                  <a:pt x="5865968" y="4038600"/>
                </a:lnTo>
                <a:lnTo>
                  <a:pt x="5855940" y="4038600"/>
                </a:lnTo>
                <a:lnTo>
                  <a:pt x="5828723" y="4038600"/>
                </a:lnTo>
                <a:lnTo>
                  <a:pt x="5775722" y="4038600"/>
                </a:lnTo>
                <a:lnTo>
                  <a:pt x="5688341" y="4038600"/>
                </a:lnTo>
                <a:lnTo>
                  <a:pt x="5629073" y="4038600"/>
                </a:lnTo>
                <a:lnTo>
                  <a:pt x="5557986" y="4038600"/>
                </a:lnTo>
                <a:lnTo>
                  <a:pt x="5474008" y="4038600"/>
                </a:lnTo>
                <a:lnTo>
                  <a:pt x="5376063" y="4038600"/>
                </a:lnTo>
                <a:lnTo>
                  <a:pt x="5263076" y="4038600"/>
                </a:lnTo>
                <a:lnTo>
                  <a:pt x="5133975" y="4038600"/>
                </a:lnTo>
                <a:lnTo>
                  <a:pt x="4987684" y="4038600"/>
                </a:lnTo>
                <a:lnTo>
                  <a:pt x="4823129" y="4038600"/>
                </a:lnTo>
                <a:lnTo>
                  <a:pt x="4639235" y="4038600"/>
                </a:lnTo>
                <a:lnTo>
                  <a:pt x="4434929" y="4038600"/>
                </a:lnTo>
                <a:lnTo>
                  <a:pt x="4209136" y="4038600"/>
                </a:lnTo>
                <a:lnTo>
                  <a:pt x="3960781" y="4038600"/>
                </a:lnTo>
                <a:lnTo>
                  <a:pt x="3688791" y="4038600"/>
                </a:lnTo>
                <a:lnTo>
                  <a:pt x="3392091" y="4038600"/>
                </a:lnTo>
                <a:lnTo>
                  <a:pt x="3069606" y="4038600"/>
                </a:lnTo>
                <a:lnTo>
                  <a:pt x="2720262" y="4038600"/>
                </a:lnTo>
                <a:lnTo>
                  <a:pt x="2342985" y="4038600"/>
                </a:lnTo>
                <a:lnTo>
                  <a:pt x="1936701" y="4038600"/>
                </a:lnTo>
                <a:lnTo>
                  <a:pt x="1500334" y="4038600"/>
                </a:lnTo>
                <a:lnTo>
                  <a:pt x="1032812" y="4038600"/>
                </a:lnTo>
                <a:lnTo>
                  <a:pt x="533058" y="4038600"/>
                </a:lnTo>
                <a:lnTo>
                  <a:pt x="0" y="4038600"/>
                </a:lnTo>
                <a:lnTo>
                  <a:pt x="0" y="4037837"/>
                </a:lnTo>
                <a:lnTo>
                  <a:pt x="0" y="4032498"/>
                </a:lnTo>
                <a:lnTo>
                  <a:pt x="0" y="4018006"/>
                </a:lnTo>
                <a:lnTo>
                  <a:pt x="0" y="3989783"/>
                </a:lnTo>
                <a:lnTo>
                  <a:pt x="0" y="3943255"/>
                </a:lnTo>
                <a:lnTo>
                  <a:pt x="0" y="3873844"/>
                </a:lnTo>
                <a:lnTo>
                  <a:pt x="0" y="3829127"/>
                </a:lnTo>
                <a:lnTo>
                  <a:pt x="0" y="3776973"/>
                </a:lnTo>
                <a:lnTo>
                  <a:pt x="0" y="3716810"/>
                </a:lnTo>
                <a:lnTo>
                  <a:pt x="0" y="3648066"/>
                </a:lnTo>
                <a:lnTo>
                  <a:pt x="0" y="3570169"/>
                </a:lnTo>
                <a:lnTo>
                  <a:pt x="0" y="3482547"/>
                </a:lnTo>
                <a:lnTo>
                  <a:pt x="0" y="3384627"/>
                </a:lnTo>
                <a:lnTo>
                  <a:pt x="0" y="3275839"/>
                </a:lnTo>
                <a:lnTo>
                  <a:pt x="0" y="3155608"/>
                </a:lnTo>
                <a:lnTo>
                  <a:pt x="0" y="3023364"/>
                </a:lnTo>
                <a:lnTo>
                  <a:pt x="0" y="2878535"/>
                </a:lnTo>
                <a:lnTo>
                  <a:pt x="0" y="2720548"/>
                </a:lnTo>
                <a:lnTo>
                  <a:pt x="0" y="2548831"/>
                </a:lnTo>
                <a:lnTo>
                  <a:pt x="0" y="2362813"/>
                </a:lnTo>
                <a:lnTo>
                  <a:pt x="0" y="2161920"/>
                </a:lnTo>
                <a:lnTo>
                  <a:pt x="0" y="1945582"/>
                </a:lnTo>
                <a:lnTo>
                  <a:pt x="0" y="1713226"/>
                </a:lnTo>
                <a:lnTo>
                  <a:pt x="0" y="1464279"/>
                </a:lnTo>
                <a:lnTo>
                  <a:pt x="0" y="1198171"/>
                </a:lnTo>
                <a:lnTo>
                  <a:pt x="0" y="914328"/>
                </a:lnTo>
                <a:cubicBezTo>
                  <a:pt x="0" y="409225"/>
                  <a:pt x="409531" y="0"/>
                  <a:pt x="914301" y="0"/>
                </a:cubicBez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A98870E-DB5B-1168-EB3A-C930373BB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400" y="1397000"/>
            <a:ext cx="4152900" cy="901700"/>
          </a:xfrm>
        </p:spPr>
        <p:txBody>
          <a:bodyPr anchor="t">
            <a:normAutofit/>
          </a:bodyPr>
          <a:lstStyle/>
          <a:p>
            <a:r>
              <a:rPr lang="nl-NL" sz="3100"/>
              <a:t>Wat willen wij terugzien in de inschrijving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F968610-CE0B-EE7E-4573-317CA785BB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03400" y="2794000"/>
            <a:ext cx="4152900" cy="4013200"/>
          </a:xfrm>
        </p:spPr>
        <p:txBody>
          <a:bodyPr>
            <a:normAutofit/>
          </a:bodyPr>
          <a:lstStyle/>
          <a:p>
            <a:r>
              <a:rPr lang="nl-NL" dirty="0"/>
              <a:t>Begrip van de opgave</a:t>
            </a:r>
          </a:p>
          <a:p>
            <a:r>
              <a:rPr lang="nl-NL" dirty="0"/>
              <a:t>Realistische aanpak</a:t>
            </a:r>
          </a:p>
          <a:p>
            <a:r>
              <a:rPr lang="nl-NL" dirty="0"/>
              <a:t>Concrete resultaten</a:t>
            </a:r>
          </a:p>
          <a:p>
            <a:r>
              <a:rPr lang="nl-NL" dirty="0"/>
              <a:t>Praktische toepasbaarheid</a:t>
            </a:r>
          </a:p>
          <a:p>
            <a:r>
              <a:rPr lang="nl-NL" dirty="0"/>
              <a:t>Ervaring van de contractant</a:t>
            </a:r>
          </a:p>
          <a:p>
            <a:r>
              <a:rPr lang="nl-NL" dirty="0"/>
              <a:t>BPKV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6EFC35E-73F8-E760-7FCA-EAC43CB16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22100" y="6553200"/>
            <a:ext cx="241300" cy="254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8F18802B-E4C7-4B2D-B37A-6B7CC3C134EA}" type="slidenum">
              <a:rPr lang="nl-NL" smtClean="0"/>
              <a:pPr>
                <a:spcAft>
                  <a:spcPts val="600"/>
                </a:spcAft>
              </a:pPr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31385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86B09C-7875-8D6F-468C-B5F6B836D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Planning aanbesteding</a:t>
            </a:r>
          </a:p>
        </p:txBody>
      </p:sp>
      <p:graphicFrame>
        <p:nvGraphicFramePr>
          <p:cNvPr id="5" name="Tijdelijke aanduiding voor inhoud 4">
            <a:extLst>
              <a:ext uri="{FF2B5EF4-FFF2-40B4-BE49-F238E27FC236}">
                <a16:creationId xmlns:a16="http://schemas.microsoft.com/office/drawing/2014/main" id="{10C61811-9F72-AEFC-2227-1427608672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1552618"/>
              </p:ext>
            </p:extLst>
          </p:nvPr>
        </p:nvGraphicFramePr>
        <p:xfrm>
          <a:off x="685800" y="1752600"/>
          <a:ext cx="10820400" cy="401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D671714-CA4F-F73C-B2BC-B7C04B746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17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712993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B744F4-488D-66EC-A786-CBD82476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Wijzigingen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083378C-52A8-E8CA-11A8-805B0D0BD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Bewaring van de continuïteit wordt toegevoegd</a:t>
            </a:r>
          </a:p>
          <a:p>
            <a:r>
              <a:rPr lang="nl-NL" dirty="0"/>
              <a:t>Binnen 2 werkdagen schriftelijk bevestiging van ontvangst aanvraag</a:t>
            </a:r>
          </a:p>
          <a:p>
            <a:r>
              <a:rPr lang="nl-NL" dirty="0"/>
              <a:t>Binnen 5 weken na ontvangst aanvraag startgesprek gepland</a:t>
            </a:r>
          </a:p>
          <a:p>
            <a:r>
              <a:rPr lang="nl-NL" dirty="0"/>
              <a:t>4 weken na definitieve gunning moet het systeem worden opgeleverd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FE56FC8-DF2B-DF01-1488-ABFA045F3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18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471250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 descr="Chatten met effen opvulling">
            <a:extLst>
              <a:ext uri="{FF2B5EF4-FFF2-40B4-BE49-F238E27FC236}">
                <a16:creationId xmlns:a16="http://schemas.microsoft.com/office/drawing/2014/main" id="{35BAE206-9C6D-CD22-7F0D-BE422052419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775520" y="795945"/>
            <a:ext cx="4616326" cy="4616326"/>
          </a:xfrm>
          <a:custGeom>
            <a:avLst/>
            <a:gdLst>
              <a:gd name="connsiteX0" fmla="*/ 0 w 7823200"/>
              <a:gd name="connsiteY0" fmla="*/ 0 h 6172200"/>
              <a:gd name="connsiteX1" fmla="*/ 7823200 w 7823200"/>
              <a:gd name="connsiteY1" fmla="*/ 0 h 6172200"/>
              <a:gd name="connsiteX2" fmla="*/ 7823200 w 7823200"/>
              <a:gd name="connsiteY2" fmla="*/ 6172200 h 6172200"/>
              <a:gd name="connsiteX3" fmla="*/ 0 w 7823200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23200" h="6172200">
                <a:moveTo>
                  <a:pt x="0" y="0"/>
                </a:moveTo>
                <a:lnTo>
                  <a:pt x="7823200" y="0"/>
                </a:lnTo>
                <a:lnTo>
                  <a:pt x="7823200" y="6172200"/>
                </a:lnTo>
                <a:lnTo>
                  <a:pt x="0" y="6172200"/>
                </a:lnTo>
                <a:close/>
              </a:path>
            </a:pathLst>
          </a:cu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7138A40-B7F1-7A3B-D35E-2154CD7F3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9000" y="3708400"/>
            <a:ext cx="3213100" cy="355600"/>
          </a:xfrm>
        </p:spPr>
        <p:txBody>
          <a:bodyPr anchor="t">
            <a:normAutofit/>
          </a:bodyPr>
          <a:lstStyle/>
          <a:p>
            <a:r>
              <a:rPr lang="nl-NL" sz="2500" dirty="0"/>
              <a:t>Vragen?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44A1EE5-5B2E-9C58-577A-56579B432C0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509000" y="4051300"/>
            <a:ext cx="3187700" cy="21971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nl-NL" dirty="0"/>
              <a:t>Enkel antwoorden in de nota van inlichtingen zijn formeel bindend</a:t>
            </a:r>
          </a:p>
          <a:p>
            <a:pPr>
              <a:spcAft>
                <a:spcPts val="600"/>
              </a:spcAft>
            </a:pPr>
            <a:endParaRPr lang="nl-NL" dirty="0"/>
          </a:p>
          <a:p>
            <a:pPr>
              <a:spcAft>
                <a:spcPts val="600"/>
              </a:spcAft>
            </a:pPr>
            <a:r>
              <a:rPr lang="nl-NL" dirty="0"/>
              <a:t>Vragen formeel indienen via </a:t>
            </a:r>
            <a:r>
              <a:rPr lang="nl-NL" dirty="0" err="1"/>
              <a:t>TenderNed</a:t>
            </a:r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ADAF627-9C21-4C31-CF73-23E77EA24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22100" y="6553200"/>
            <a:ext cx="241300" cy="254000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8F18802B-E4C7-4B2D-B37A-6B7CC3C134EA}" type="slidenum">
              <a:rPr lang="nl-NL" smtClean="0"/>
              <a:pPr>
                <a:spcAft>
                  <a:spcPts val="600"/>
                </a:spcAft>
              </a:pPr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5386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2897DE-387A-3B3D-2389-C5432F102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Check-in veiligheid</a:t>
            </a:r>
          </a:p>
        </p:txBody>
      </p:sp>
      <p:pic>
        <p:nvPicPr>
          <p:cNvPr id="9" name="Tijdelijke aanduiding voor inhoud 8">
            <a:extLst>
              <a:ext uri="{FF2B5EF4-FFF2-40B4-BE49-F238E27FC236}">
                <a16:creationId xmlns:a16="http://schemas.microsoft.com/office/drawing/2014/main" id="{B7A967B4-D178-176B-DAC1-474BDF5212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95762" y="4005298"/>
            <a:ext cx="1743075" cy="1676400"/>
          </a:xfrm>
          <a:prstGeom prst="rect">
            <a:avLst/>
          </a:prstGeom>
        </p:spPr>
      </p:pic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24EBE9E-D38D-A13D-638E-A998AE046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2</a:t>
            </a:fld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A5B4E0-571F-2513-1060-7EFB1A545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484784"/>
            <a:ext cx="2828925" cy="15430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5583D99-1B46-F394-E94B-8E0545472D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5762" y="1422754"/>
            <a:ext cx="1800476" cy="1667108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FD08250E-16FF-826E-C717-19AAE2EB0A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4312" y="1156171"/>
            <a:ext cx="1743075" cy="2200275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6A39557F-EAED-1A99-C919-0C674732EA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240" y="4005064"/>
            <a:ext cx="1886213" cy="1676634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1A960AC6-1E66-0A3B-0E24-D24EF897FB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4312" y="4002091"/>
            <a:ext cx="173355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89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A7D6849-0544-5BCD-8558-656EF6333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836712"/>
            <a:ext cx="4419600" cy="355600"/>
          </a:xfrm>
        </p:spPr>
        <p:txBody>
          <a:bodyPr/>
          <a:lstStyle/>
          <a:p>
            <a:r>
              <a:rPr lang="nl-NL" dirty="0"/>
              <a:t>Welkom en opening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C05E08E-36E2-8D33-8502-093B76FCB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3</a:t>
            </a:fld>
            <a:endParaRPr lang="nl-NL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9C53CF3-BEDA-3634-02F4-3BD3A320F5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6100247"/>
              </p:ext>
            </p:extLst>
          </p:nvPr>
        </p:nvGraphicFramePr>
        <p:xfrm>
          <a:off x="1559496" y="1700808"/>
          <a:ext cx="94646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713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53BD7D4C-97A4-424C-AB66-64E40D727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nl-NL" sz="3300" dirty="0"/>
              <a:t>Context RWS</a:t>
            </a:r>
          </a:p>
        </p:txBody>
      </p:sp>
      <p:sp>
        <p:nvSpPr>
          <p:cNvPr id="2" name="Tijdelijke aanduiding voor tekst 3">
            <a:extLst>
              <a:ext uri="{FF2B5EF4-FFF2-40B4-BE49-F238E27FC236}">
                <a16:creationId xmlns:a16="http://schemas.microsoft.com/office/drawing/2014/main" id="{106AE020-058C-D366-3425-A2AB5E7C3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2600"/>
            <a:ext cx="5266184" cy="4013200"/>
          </a:xfrm>
        </p:spPr>
        <p:txBody>
          <a:bodyPr/>
          <a:lstStyle/>
          <a:p>
            <a:pPr marL="0" indent="0">
              <a:buNone/>
            </a:pPr>
            <a:r>
              <a:rPr lang="nl-NL" sz="1200" b="1" dirty="0">
                <a:latin typeface="Verdana" panose="020B0604030504040204" pitchFamily="34" charset="0"/>
                <a:ea typeface="Verdana" panose="020B0604030504040204" pitchFamily="34" charset="0"/>
              </a:rPr>
              <a:t>Programma’s, Projecten &amp; Onderhoud (PPO):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Verdana" panose="020B0604030504040204" pitchFamily="34" charset="0"/>
                <a:ea typeface="Verdana" panose="020B0604030504040204" pitchFamily="34" charset="0"/>
              </a:rPr>
              <a:t>+/- 1300 collega’s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Verdana" panose="020B0604030504040204" pitchFamily="34" charset="0"/>
                <a:ea typeface="Verdana" panose="020B0604030504040204" pitchFamily="34" charset="0"/>
              </a:rPr>
              <a:t>Verdeeld over 4 directies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Verdana" panose="020B0604030504040204" pitchFamily="34" charset="0"/>
                <a:ea typeface="Verdana" panose="020B0604030504040204" pitchFamily="34" charset="0"/>
              </a:rPr>
              <a:t>Kenmerkend: Onderhoud van bestaand areaal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nl-NL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lvl="0" indent="0">
              <a:buNone/>
            </a:pPr>
            <a:r>
              <a:rPr lang="nl-NL" sz="1200" b="1" dirty="0">
                <a:latin typeface="Verdana" panose="020B0604030504040204" pitchFamily="34" charset="0"/>
                <a:ea typeface="Verdana" panose="020B0604030504040204" pitchFamily="34" charset="0"/>
              </a:rPr>
              <a:t>Grote Projecten &amp; Onderhoud (GPO):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Verdana" panose="020B0604030504040204" pitchFamily="34" charset="0"/>
                <a:ea typeface="Verdana" panose="020B0604030504040204" pitchFamily="34" charset="0"/>
              </a:rPr>
              <a:t>+/- 1200 collega’s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Verdana" panose="020B0604030504040204" pitchFamily="34" charset="0"/>
                <a:ea typeface="Verdana" panose="020B0604030504040204" pitchFamily="34" charset="0"/>
              </a:rPr>
              <a:t>Verdeeld over 4 directies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nl-NL" sz="1200" dirty="0">
                <a:latin typeface="Verdana" panose="020B0604030504040204" pitchFamily="34" charset="0"/>
                <a:ea typeface="Verdana" panose="020B0604030504040204" pitchFamily="34" charset="0"/>
              </a:rPr>
              <a:t>Kenmerkend: Aanleg van nieuw areaal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nl-NL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lvl="0" indent="0">
              <a:buNone/>
            </a:pPr>
            <a:r>
              <a:rPr lang="nl-NL" sz="1200" b="1" dirty="0">
                <a:latin typeface="Verdana" panose="020B0604030504040204" pitchFamily="34" charset="0"/>
                <a:ea typeface="Verdana" panose="020B0604030504040204" pitchFamily="34" charset="0"/>
              </a:rPr>
              <a:t>Centrale informatievoorziening (CIV):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nl-NL" sz="1200" dirty="0">
                <a:latin typeface="Verdana" panose="020B0604030504040204" pitchFamily="34" charset="0"/>
                <a:ea typeface="Verdana" panose="020B0604030504040204" pitchFamily="34" charset="0"/>
              </a:rPr>
              <a:t>+/- 700 collega’s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nl-NL" sz="1200" dirty="0">
                <a:latin typeface="Verdana" panose="020B0604030504040204" pitchFamily="34" charset="0"/>
                <a:ea typeface="Verdana" panose="020B0604030504040204" pitchFamily="34" charset="0"/>
              </a:rPr>
              <a:t>Verdeeld over 4 directies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nl-NL" sz="1200" dirty="0">
                <a:latin typeface="Verdana" panose="020B0604030504040204" pitchFamily="34" charset="0"/>
                <a:ea typeface="Verdana" panose="020B0604030504040204" pitchFamily="34" charset="0"/>
              </a:rPr>
              <a:t>Kenmerkend: Technologie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77CCD89-4C24-D940-8C44-36002A5B5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4</a:t>
            </a:fld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41A9F09C-BD63-8939-ADDE-5A38CDDFFA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552" y="491815"/>
            <a:ext cx="5064422" cy="6330528"/>
          </a:xfrm>
          <a:prstGeom prst="rect">
            <a:avLst/>
          </a:prstGeom>
        </p:spPr>
      </p:pic>
      <p:sp>
        <p:nvSpPr>
          <p:cNvPr id="17" name="Ovaal 16">
            <a:extLst>
              <a:ext uri="{FF2B5EF4-FFF2-40B4-BE49-F238E27FC236}">
                <a16:creationId xmlns:a16="http://schemas.microsoft.com/office/drawing/2014/main" id="{4592A447-A278-AC02-B62D-B5F33CDD7EA7}"/>
              </a:ext>
            </a:extLst>
          </p:cNvPr>
          <p:cNvSpPr/>
          <p:nvPr/>
        </p:nvSpPr>
        <p:spPr>
          <a:xfrm>
            <a:off x="119336" y="4629169"/>
            <a:ext cx="4685461" cy="15317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0459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>
            <a:extLst>
              <a:ext uri="{FF2B5EF4-FFF2-40B4-BE49-F238E27FC236}">
                <a16:creationId xmlns:a16="http://schemas.microsoft.com/office/drawing/2014/main" id="{58710888-8540-5CDB-B3F4-1700455A61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752600"/>
            <a:ext cx="5770240" cy="4013200"/>
          </a:xfrm>
        </p:spPr>
        <p:txBody>
          <a:bodyPr/>
          <a:lstStyle/>
          <a:p>
            <a:pPr marL="0" indent="0">
              <a:buNone/>
            </a:pPr>
            <a:r>
              <a:rPr lang="nl-NL" b="1" dirty="0"/>
              <a:t>Ambitie:</a:t>
            </a:r>
          </a:p>
          <a:p>
            <a:r>
              <a:rPr lang="nl-NL" dirty="0"/>
              <a:t>Groeien naar een proactieve veiligheidscultuur om incidenten te voorkomen</a:t>
            </a:r>
          </a:p>
          <a:p>
            <a:endParaRPr lang="nl-NL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37B1043A-64DB-A742-0FDB-8ACD428AE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5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8F6E408A-F810-581C-C261-7143B1E06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Waarom deze aanbesteding?</a:t>
            </a:r>
          </a:p>
        </p:txBody>
      </p:sp>
      <p:pic>
        <p:nvPicPr>
          <p:cNvPr id="14" name="Afbeelding 13" descr="1: The progressive 'ages' of safety (Hudson, 2007) | Download Scientific  Diagram">
            <a:extLst>
              <a:ext uri="{FF2B5EF4-FFF2-40B4-BE49-F238E27FC236}">
                <a16:creationId xmlns:a16="http://schemas.microsoft.com/office/drawing/2014/main" id="{D6DF9AB8-8311-3685-E265-C069879F5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56040" y="2276872"/>
            <a:ext cx="4651667" cy="286761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Afbeelding 16" descr="De Veiligheidscultuurladder; drijfzand inmiddels of nog steeds goede basis  voor gesprek? - Madern Public Business">
            <a:extLst>
              <a:ext uri="{FF2B5EF4-FFF2-40B4-BE49-F238E27FC236}">
                <a16:creationId xmlns:a16="http://schemas.microsoft.com/office/drawing/2014/main" id="{196DCDB2-4232-12CE-76E3-A000F8672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16" y="2931361"/>
            <a:ext cx="4366323" cy="327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868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CC7CB31D-C81E-4CC6-FC27-4E83BDD2F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Veiligheidscultuur binnen RWS</a:t>
            </a:r>
          </a:p>
        </p:txBody>
      </p:sp>
      <p:sp>
        <p:nvSpPr>
          <p:cNvPr id="11" name="Tijdelijke aanduiding voor afbeelding 10">
            <a:extLst>
              <a:ext uri="{FF2B5EF4-FFF2-40B4-BE49-F238E27FC236}">
                <a16:creationId xmlns:a16="http://schemas.microsoft.com/office/drawing/2014/main" id="{8266206D-26C0-CD66-852E-91FC7C655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endParaRPr lang="nl-NL" b="1" dirty="0"/>
          </a:p>
          <a:p>
            <a:pPr marL="0" indent="0" algn="l">
              <a:buNone/>
            </a:pPr>
            <a:r>
              <a:rPr lang="nl-NL" b="1" dirty="0"/>
              <a:t>5 Thema’s NEN Safety Culture Ladder</a:t>
            </a:r>
            <a:endParaRPr lang="nl-NL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Beleid en leiderschap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Kennis en vaardigheden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Primaire en secundaire processen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Samenwerken met externen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nl-NL" b="1" dirty="0"/>
              <a:t>Leren en verbeteren</a:t>
            </a:r>
            <a:endParaRPr lang="nl-NL" dirty="0"/>
          </a:p>
          <a:p>
            <a:endParaRPr lang="nl-NL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2B174D8-7D0B-514C-F297-C004C5991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6</a:t>
            </a:fld>
            <a:endParaRPr lang="nl-NL" dirty="0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E5BE4173-3357-989C-9068-90B52A656C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922309"/>
            <a:ext cx="1114425" cy="704850"/>
          </a:xfrm>
          <a:prstGeom prst="rect">
            <a:avLst/>
          </a:prstGeom>
        </p:spPr>
      </p:pic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AD657C31-C055-735E-66CE-5CDFA62D4C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9707046"/>
              </p:ext>
            </p:extLst>
          </p:nvPr>
        </p:nvGraphicFramePr>
        <p:xfrm>
          <a:off x="4871864" y="77470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38844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C1EA657-B4C7-5C48-9764-CB298C72D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681216" y="2208753"/>
            <a:ext cx="5245237" cy="572400"/>
          </a:xfrm>
        </p:spPr>
        <p:txBody>
          <a:bodyPr>
            <a:no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nl-NL" dirty="0"/>
              <a:t>Teams bewust te maken van hun veiligheidsvolwassenheid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nl-NL" dirty="0"/>
              <a:t>Teams in staat te stellen om hun (</a:t>
            </a:r>
            <a:r>
              <a:rPr lang="nl-NL" dirty="0" err="1"/>
              <a:t>veiligheids</a:t>
            </a:r>
            <a:r>
              <a:rPr lang="nl-NL" dirty="0"/>
              <a:t>)cultuur te verbeteren door middel van praktische handvatten uitgeschreven in een plan van aanpak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nl-NL" dirty="0"/>
              <a:t>Nadruk ligt op in gang brengen van een proces, niet om te meten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F2F8A0C-D5BF-C542-A9E9-E760FE996B0D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7</a:t>
            </a:fld>
            <a:endParaRPr lang="nl-NL"/>
          </a:p>
        </p:txBody>
      </p:sp>
      <p:sp>
        <p:nvSpPr>
          <p:cNvPr id="8" name="Titel 4">
            <a:extLst>
              <a:ext uri="{FF2B5EF4-FFF2-40B4-BE49-F238E27FC236}">
                <a16:creationId xmlns:a16="http://schemas.microsoft.com/office/drawing/2014/main" id="{F91936E3-1F17-9943-B727-8BB971A0C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199" y="1045627"/>
            <a:ext cx="5003800" cy="374846"/>
          </a:xfrm>
        </p:spPr>
        <p:txBody>
          <a:bodyPr/>
          <a:lstStyle/>
          <a:p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</a:rPr>
              <a:t>Doelstelling VCI</a:t>
            </a:r>
            <a:endParaRPr lang="nl-NL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074" name="Picture 2" descr="Leidinggevende - Maatwerkbanen">
            <a:extLst>
              <a:ext uri="{FF2B5EF4-FFF2-40B4-BE49-F238E27FC236}">
                <a16:creationId xmlns:a16="http://schemas.microsoft.com/office/drawing/2014/main" id="{D9D3187C-5E47-0784-3CDD-D7EE59E0243F}"/>
              </a:ext>
            </a:extLst>
          </p:cNvPr>
          <p:cNvPicPr>
            <a:picLocks noGrp="1" noChangeAspect="1" noChangeArrowheads="1"/>
          </p:cNvPicPr>
          <p:nvPr>
            <p:ph type="pic" sz="quarter" idx="29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 bwMode="auto">
          <a:xfrm>
            <a:off x="839416" y="953968"/>
            <a:ext cx="4320480" cy="486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036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3203A03-BAA9-4342-15A2-B0BD64DB7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Aanpak VCI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F49A783-00CB-6B5C-4C52-41409F2C8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8802B-E4C7-4B2D-B37A-6B7CC3C134EA}" type="slidenum">
              <a:rPr lang="nl-NL" smtClean="0"/>
              <a:pPr/>
              <a:t>8</a:t>
            </a:fld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8103956-A1B2-ED2E-27B9-3FF4F4C5F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412620"/>
            <a:ext cx="3342857" cy="6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413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3159B-4974-E6AF-4C86-BACF31B39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afbeelding 4">
            <a:extLst>
              <a:ext uri="{FF2B5EF4-FFF2-40B4-BE49-F238E27FC236}">
                <a16:creationId xmlns:a16="http://schemas.microsoft.com/office/drawing/2014/main" id="{84CF820C-2305-C42F-05AD-36B70BC021C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3" b="4113"/>
          <a:stretch>
            <a:fillRect/>
          </a:stretch>
        </p:blipFill>
        <p:spPr>
          <a:custGeom>
            <a:avLst/>
            <a:gdLst>
              <a:gd name="connsiteX0" fmla="*/ 914301 w 5867400"/>
              <a:gd name="connsiteY0" fmla="*/ 0 h 4038600"/>
              <a:gd name="connsiteX1" fmla="*/ 5867400 w 5867400"/>
              <a:gd name="connsiteY1" fmla="*/ 0 h 4038600"/>
              <a:gd name="connsiteX2" fmla="*/ 5867400 w 5867400"/>
              <a:gd name="connsiteY2" fmla="*/ 986 h 4038600"/>
              <a:gd name="connsiteX3" fmla="*/ 5867400 w 5867400"/>
              <a:gd name="connsiteY3" fmla="*/ 7888 h 4038600"/>
              <a:gd name="connsiteX4" fmla="*/ 5867400 w 5867400"/>
              <a:gd name="connsiteY4" fmla="*/ 26622 h 4038600"/>
              <a:gd name="connsiteX5" fmla="*/ 5867400 w 5867400"/>
              <a:gd name="connsiteY5" fmla="*/ 63103 h 4038600"/>
              <a:gd name="connsiteX6" fmla="*/ 5867400 w 5867400"/>
              <a:gd name="connsiteY6" fmla="*/ 123248 h 4038600"/>
              <a:gd name="connsiteX7" fmla="*/ 5867400 w 5867400"/>
              <a:gd name="connsiteY7" fmla="*/ 164044 h 4038600"/>
              <a:gd name="connsiteX8" fmla="*/ 5867400 w 5867400"/>
              <a:gd name="connsiteY8" fmla="*/ 212973 h 4038600"/>
              <a:gd name="connsiteX9" fmla="*/ 5867400 w 5867400"/>
              <a:gd name="connsiteY9" fmla="*/ 270777 h 4038600"/>
              <a:gd name="connsiteX10" fmla="*/ 5867400 w 5867400"/>
              <a:gd name="connsiteY10" fmla="*/ 338193 h 4038600"/>
              <a:gd name="connsiteX11" fmla="*/ 5867400 w 5867400"/>
              <a:gd name="connsiteY11" fmla="*/ 415963 h 4038600"/>
              <a:gd name="connsiteX12" fmla="*/ 5867400 w 5867400"/>
              <a:gd name="connsiteY12" fmla="*/ 504825 h 4038600"/>
              <a:gd name="connsiteX13" fmla="*/ 5867400 w 5867400"/>
              <a:gd name="connsiteY13" fmla="*/ 605519 h 4038600"/>
              <a:gd name="connsiteX14" fmla="*/ 5867400 w 5867400"/>
              <a:gd name="connsiteY14" fmla="*/ 718784 h 4038600"/>
              <a:gd name="connsiteX15" fmla="*/ 5867400 w 5867400"/>
              <a:gd name="connsiteY15" fmla="*/ 845360 h 4038600"/>
              <a:gd name="connsiteX16" fmla="*/ 5867400 w 5867400"/>
              <a:gd name="connsiteY16" fmla="*/ 985986 h 4038600"/>
              <a:gd name="connsiteX17" fmla="*/ 5867400 w 5867400"/>
              <a:gd name="connsiteY17" fmla="*/ 1141403 h 4038600"/>
              <a:gd name="connsiteX18" fmla="*/ 5867400 w 5867400"/>
              <a:gd name="connsiteY18" fmla="*/ 1312348 h 4038600"/>
              <a:gd name="connsiteX19" fmla="*/ 5867400 w 5867400"/>
              <a:gd name="connsiteY19" fmla="*/ 1499562 h 4038600"/>
              <a:gd name="connsiteX20" fmla="*/ 5867400 w 5867400"/>
              <a:gd name="connsiteY20" fmla="*/ 1703785 h 4038600"/>
              <a:gd name="connsiteX21" fmla="*/ 5867400 w 5867400"/>
              <a:gd name="connsiteY21" fmla="*/ 1925755 h 4038600"/>
              <a:gd name="connsiteX22" fmla="*/ 5867400 w 5867400"/>
              <a:gd name="connsiteY22" fmla="*/ 2166212 h 4038600"/>
              <a:gd name="connsiteX23" fmla="*/ 5867400 w 5867400"/>
              <a:gd name="connsiteY23" fmla="*/ 2425896 h 4038600"/>
              <a:gd name="connsiteX24" fmla="*/ 5867400 w 5867400"/>
              <a:gd name="connsiteY24" fmla="*/ 2705547 h 4038600"/>
              <a:gd name="connsiteX25" fmla="*/ 5867400 w 5867400"/>
              <a:gd name="connsiteY25" fmla="*/ 3005903 h 4038600"/>
              <a:gd name="connsiteX26" fmla="*/ 5867400 w 5867400"/>
              <a:gd name="connsiteY26" fmla="*/ 3327704 h 4038600"/>
              <a:gd name="connsiteX27" fmla="*/ 5867400 w 5867400"/>
              <a:gd name="connsiteY27" fmla="*/ 3671690 h 4038600"/>
              <a:gd name="connsiteX28" fmla="*/ 5867400 w 5867400"/>
              <a:gd name="connsiteY28" fmla="*/ 4038600 h 4038600"/>
              <a:gd name="connsiteX29" fmla="*/ 5865968 w 5867400"/>
              <a:gd name="connsiteY29" fmla="*/ 4038600 h 4038600"/>
              <a:gd name="connsiteX30" fmla="*/ 5855940 w 5867400"/>
              <a:gd name="connsiteY30" fmla="*/ 4038600 h 4038600"/>
              <a:gd name="connsiteX31" fmla="*/ 5828723 w 5867400"/>
              <a:gd name="connsiteY31" fmla="*/ 4038600 h 4038600"/>
              <a:gd name="connsiteX32" fmla="*/ 5775722 w 5867400"/>
              <a:gd name="connsiteY32" fmla="*/ 4038600 h 4038600"/>
              <a:gd name="connsiteX33" fmla="*/ 5688341 w 5867400"/>
              <a:gd name="connsiteY33" fmla="*/ 4038600 h 4038600"/>
              <a:gd name="connsiteX34" fmla="*/ 5629073 w 5867400"/>
              <a:gd name="connsiteY34" fmla="*/ 4038600 h 4038600"/>
              <a:gd name="connsiteX35" fmla="*/ 5557986 w 5867400"/>
              <a:gd name="connsiteY35" fmla="*/ 4038600 h 4038600"/>
              <a:gd name="connsiteX36" fmla="*/ 5474008 w 5867400"/>
              <a:gd name="connsiteY36" fmla="*/ 4038600 h 4038600"/>
              <a:gd name="connsiteX37" fmla="*/ 5376063 w 5867400"/>
              <a:gd name="connsiteY37" fmla="*/ 4038600 h 4038600"/>
              <a:gd name="connsiteX38" fmla="*/ 5263076 w 5867400"/>
              <a:gd name="connsiteY38" fmla="*/ 4038600 h 4038600"/>
              <a:gd name="connsiteX39" fmla="*/ 5133975 w 5867400"/>
              <a:gd name="connsiteY39" fmla="*/ 4038600 h 4038600"/>
              <a:gd name="connsiteX40" fmla="*/ 4987684 w 5867400"/>
              <a:gd name="connsiteY40" fmla="*/ 4038600 h 4038600"/>
              <a:gd name="connsiteX41" fmla="*/ 4823129 w 5867400"/>
              <a:gd name="connsiteY41" fmla="*/ 4038600 h 4038600"/>
              <a:gd name="connsiteX42" fmla="*/ 4639235 w 5867400"/>
              <a:gd name="connsiteY42" fmla="*/ 4038600 h 4038600"/>
              <a:gd name="connsiteX43" fmla="*/ 4434929 w 5867400"/>
              <a:gd name="connsiteY43" fmla="*/ 4038600 h 4038600"/>
              <a:gd name="connsiteX44" fmla="*/ 4209136 w 5867400"/>
              <a:gd name="connsiteY44" fmla="*/ 4038600 h 4038600"/>
              <a:gd name="connsiteX45" fmla="*/ 3960781 w 5867400"/>
              <a:gd name="connsiteY45" fmla="*/ 4038600 h 4038600"/>
              <a:gd name="connsiteX46" fmla="*/ 3688791 w 5867400"/>
              <a:gd name="connsiteY46" fmla="*/ 4038600 h 4038600"/>
              <a:gd name="connsiteX47" fmla="*/ 3392091 w 5867400"/>
              <a:gd name="connsiteY47" fmla="*/ 4038600 h 4038600"/>
              <a:gd name="connsiteX48" fmla="*/ 3069606 w 5867400"/>
              <a:gd name="connsiteY48" fmla="*/ 4038600 h 4038600"/>
              <a:gd name="connsiteX49" fmla="*/ 2720262 w 5867400"/>
              <a:gd name="connsiteY49" fmla="*/ 4038600 h 4038600"/>
              <a:gd name="connsiteX50" fmla="*/ 2342985 w 5867400"/>
              <a:gd name="connsiteY50" fmla="*/ 4038600 h 4038600"/>
              <a:gd name="connsiteX51" fmla="*/ 1936701 w 5867400"/>
              <a:gd name="connsiteY51" fmla="*/ 4038600 h 4038600"/>
              <a:gd name="connsiteX52" fmla="*/ 1500334 w 5867400"/>
              <a:gd name="connsiteY52" fmla="*/ 4038600 h 4038600"/>
              <a:gd name="connsiteX53" fmla="*/ 1032812 w 5867400"/>
              <a:gd name="connsiteY53" fmla="*/ 4038600 h 4038600"/>
              <a:gd name="connsiteX54" fmla="*/ 533058 w 5867400"/>
              <a:gd name="connsiteY54" fmla="*/ 4038600 h 4038600"/>
              <a:gd name="connsiteX55" fmla="*/ 0 w 5867400"/>
              <a:gd name="connsiteY55" fmla="*/ 4038600 h 4038600"/>
              <a:gd name="connsiteX56" fmla="*/ 0 w 5867400"/>
              <a:gd name="connsiteY56" fmla="*/ 4037837 h 4038600"/>
              <a:gd name="connsiteX57" fmla="*/ 0 w 5867400"/>
              <a:gd name="connsiteY57" fmla="*/ 4032498 h 4038600"/>
              <a:gd name="connsiteX58" fmla="*/ 0 w 5867400"/>
              <a:gd name="connsiteY58" fmla="*/ 4018006 h 4038600"/>
              <a:gd name="connsiteX59" fmla="*/ 0 w 5867400"/>
              <a:gd name="connsiteY59" fmla="*/ 3989783 h 4038600"/>
              <a:gd name="connsiteX60" fmla="*/ 0 w 5867400"/>
              <a:gd name="connsiteY60" fmla="*/ 3943255 h 4038600"/>
              <a:gd name="connsiteX61" fmla="*/ 0 w 5867400"/>
              <a:gd name="connsiteY61" fmla="*/ 3873844 h 4038600"/>
              <a:gd name="connsiteX62" fmla="*/ 0 w 5867400"/>
              <a:gd name="connsiteY62" fmla="*/ 3829127 h 4038600"/>
              <a:gd name="connsiteX63" fmla="*/ 0 w 5867400"/>
              <a:gd name="connsiteY63" fmla="*/ 3776973 h 4038600"/>
              <a:gd name="connsiteX64" fmla="*/ 0 w 5867400"/>
              <a:gd name="connsiteY64" fmla="*/ 3716810 h 4038600"/>
              <a:gd name="connsiteX65" fmla="*/ 0 w 5867400"/>
              <a:gd name="connsiteY65" fmla="*/ 3648066 h 4038600"/>
              <a:gd name="connsiteX66" fmla="*/ 0 w 5867400"/>
              <a:gd name="connsiteY66" fmla="*/ 3570169 h 4038600"/>
              <a:gd name="connsiteX67" fmla="*/ 0 w 5867400"/>
              <a:gd name="connsiteY67" fmla="*/ 3482547 h 4038600"/>
              <a:gd name="connsiteX68" fmla="*/ 0 w 5867400"/>
              <a:gd name="connsiteY68" fmla="*/ 3384627 h 4038600"/>
              <a:gd name="connsiteX69" fmla="*/ 0 w 5867400"/>
              <a:gd name="connsiteY69" fmla="*/ 3275839 h 4038600"/>
              <a:gd name="connsiteX70" fmla="*/ 0 w 5867400"/>
              <a:gd name="connsiteY70" fmla="*/ 3155608 h 4038600"/>
              <a:gd name="connsiteX71" fmla="*/ 0 w 5867400"/>
              <a:gd name="connsiteY71" fmla="*/ 3023364 h 4038600"/>
              <a:gd name="connsiteX72" fmla="*/ 0 w 5867400"/>
              <a:gd name="connsiteY72" fmla="*/ 2878535 h 4038600"/>
              <a:gd name="connsiteX73" fmla="*/ 0 w 5867400"/>
              <a:gd name="connsiteY73" fmla="*/ 2720548 h 4038600"/>
              <a:gd name="connsiteX74" fmla="*/ 0 w 5867400"/>
              <a:gd name="connsiteY74" fmla="*/ 2548831 h 4038600"/>
              <a:gd name="connsiteX75" fmla="*/ 0 w 5867400"/>
              <a:gd name="connsiteY75" fmla="*/ 2362813 h 4038600"/>
              <a:gd name="connsiteX76" fmla="*/ 0 w 5867400"/>
              <a:gd name="connsiteY76" fmla="*/ 2161920 h 4038600"/>
              <a:gd name="connsiteX77" fmla="*/ 0 w 5867400"/>
              <a:gd name="connsiteY77" fmla="*/ 1945582 h 4038600"/>
              <a:gd name="connsiteX78" fmla="*/ 0 w 5867400"/>
              <a:gd name="connsiteY78" fmla="*/ 1713226 h 4038600"/>
              <a:gd name="connsiteX79" fmla="*/ 0 w 5867400"/>
              <a:gd name="connsiteY79" fmla="*/ 1464279 h 4038600"/>
              <a:gd name="connsiteX80" fmla="*/ 0 w 5867400"/>
              <a:gd name="connsiteY80" fmla="*/ 1198171 h 4038600"/>
              <a:gd name="connsiteX81" fmla="*/ 0 w 5867400"/>
              <a:gd name="connsiteY81" fmla="*/ 914328 h 4038600"/>
              <a:gd name="connsiteX82" fmla="*/ 914301 w 5867400"/>
              <a:gd name="connsiteY82" fmla="*/ 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5867400" h="4038600">
                <a:moveTo>
                  <a:pt x="914301" y="0"/>
                </a:moveTo>
                <a:lnTo>
                  <a:pt x="5867400" y="0"/>
                </a:lnTo>
                <a:lnTo>
                  <a:pt x="5867400" y="986"/>
                </a:lnTo>
                <a:lnTo>
                  <a:pt x="5867400" y="7888"/>
                </a:lnTo>
                <a:lnTo>
                  <a:pt x="5867400" y="26622"/>
                </a:lnTo>
                <a:lnTo>
                  <a:pt x="5867400" y="63103"/>
                </a:lnTo>
                <a:lnTo>
                  <a:pt x="5867400" y="123248"/>
                </a:lnTo>
                <a:lnTo>
                  <a:pt x="5867400" y="164044"/>
                </a:lnTo>
                <a:lnTo>
                  <a:pt x="5867400" y="212973"/>
                </a:lnTo>
                <a:lnTo>
                  <a:pt x="5867400" y="270777"/>
                </a:lnTo>
                <a:lnTo>
                  <a:pt x="5867400" y="338193"/>
                </a:lnTo>
                <a:lnTo>
                  <a:pt x="5867400" y="415963"/>
                </a:lnTo>
                <a:lnTo>
                  <a:pt x="5867400" y="504825"/>
                </a:lnTo>
                <a:lnTo>
                  <a:pt x="5867400" y="605519"/>
                </a:lnTo>
                <a:lnTo>
                  <a:pt x="5867400" y="718784"/>
                </a:lnTo>
                <a:lnTo>
                  <a:pt x="5867400" y="845360"/>
                </a:lnTo>
                <a:lnTo>
                  <a:pt x="5867400" y="985986"/>
                </a:lnTo>
                <a:lnTo>
                  <a:pt x="5867400" y="1141403"/>
                </a:lnTo>
                <a:lnTo>
                  <a:pt x="5867400" y="1312348"/>
                </a:lnTo>
                <a:lnTo>
                  <a:pt x="5867400" y="1499562"/>
                </a:lnTo>
                <a:lnTo>
                  <a:pt x="5867400" y="1703785"/>
                </a:lnTo>
                <a:lnTo>
                  <a:pt x="5867400" y="1925755"/>
                </a:lnTo>
                <a:lnTo>
                  <a:pt x="5867400" y="2166212"/>
                </a:lnTo>
                <a:lnTo>
                  <a:pt x="5867400" y="2425896"/>
                </a:lnTo>
                <a:lnTo>
                  <a:pt x="5867400" y="2705547"/>
                </a:lnTo>
                <a:lnTo>
                  <a:pt x="5867400" y="3005903"/>
                </a:lnTo>
                <a:lnTo>
                  <a:pt x="5867400" y="3327704"/>
                </a:lnTo>
                <a:lnTo>
                  <a:pt x="5867400" y="3671690"/>
                </a:lnTo>
                <a:lnTo>
                  <a:pt x="5867400" y="4038600"/>
                </a:lnTo>
                <a:lnTo>
                  <a:pt x="5865968" y="4038600"/>
                </a:lnTo>
                <a:lnTo>
                  <a:pt x="5855940" y="4038600"/>
                </a:lnTo>
                <a:lnTo>
                  <a:pt x="5828723" y="4038600"/>
                </a:lnTo>
                <a:lnTo>
                  <a:pt x="5775722" y="4038600"/>
                </a:lnTo>
                <a:lnTo>
                  <a:pt x="5688341" y="4038600"/>
                </a:lnTo>
                <a:lnTo>
                  <a:pt x="5629073" y="4038600"/>
                </a:lnTo>
                <a:lnTo>
                  <a:pt x="5557986" y="4038600"/>
                </a:lnTo>
                <a:lnTo>
                  <a:pt x="5474008" y="4038600"/>
                </a:lnTo>
                <a:lnTo>
                  <a:pt x="5376063" y="4038600"/>
                </a:lnTo>
                <a:lnTo>
                  <a:pt x="5263076" y="4038600"/>
                </a:lnTo>
                <a:lnTo>
                  <a:pt x="5133975" y="4038600"/>
                </a:lnTo>
                <a:lnTo>
                  <a:pt x="4987684" y="4038600"/>
                </a:lnTo>
                <a:lnTo>
                  <a:pt x="4823129" y="4038600"/>
                </a:lnTo>
                <a:lnTo>
                  <a:pt x="4639235" y="4038600"/>
                </a:lnTo>
                <a:lnTo>
                  <a:pt x="4434929" y="4038600"/>
                </a:lnTo>
                <a:lnTo>
                  <a:pt x="4209136" y="4038600"/>
                </a:lnTo>
                <a:lnTo>
                  <a:pt x="3960781" y="4038600"/>
                </a:lnTo>
                <a:lnTo>
                  <a:pt x="3688791" y="4038600"/>
                </a:lnTo>
                <a:lnTo>
                  <a:pt x="3392091" y="4038600"/>
                </a:lnTo>
                <a:lnTo>
                  <a:pt x="3069606" y="4038600"/>
                </a:lnTo>
                <a:lnTo>
                  <a:pt x="2720262" y="4038600"/>
                </a:lnTo>
                <a:lnTo>
                  <a:pt x="2342985" y="4038600"/>
                </a:lnTo>
                <a:lnTo>
                  <a:pt x="1936701" y="4038600"/>
                </a:lnTo>
                <a:lnTo>
                  <a:pt x="1500334" y="4038600"/>
                </a:lnTo>
                <a:lnTo>
                  <a:pt x="1032812" y="4038600"/>
                </a:lnTo>
                <a:lnTo>
                  <a:pt x="533058" y="4038600"/>
                </a:lnTo>
                <a:lnTo>
                  <a:pt x="0" y="4038600"/>
                </a:lnTo>
                <a:lnTo>
                  <a:pt x="0" y="4037837"/>
                </a:lnTo>
                <a:lnTo>
                  <a:pt x="0" y="4032498"/>
                </a:lnTo>
                <a:lnTo>
                  <a:pt x="0" y="4018006"/>
                </a:lnTo>
                <a:lnTo>
                  <a:pt x="0" y="3989783"/>
                </a:lnTo>
                <a:lnTo>
                  <a:pt x="0" y="3943255"/>
                </a:lnTo>
                <a:lnTo>
                  <a:pt x="0" y="3873844"/>
                </a:lnTo>
                <a:lnTo>
                  <a:pt x="0" y="3829127"/>
                </a:lnTo>
                <a:lnTo>
                  <a:pt x="0" y="3776973"/>
                </a:lnTo>
                <a:lnTo>
                  <a:pt x="0" y="3716810"/>
                </a:lnTo>
                <a:lnTo>
                  <a:pt x="0" y="3648066"/>
                </a:lnTo>
                <a:lnTo>
                  <a:pt x="0" y="3570169"/>
                </a:lnTo>
                <a:lnTo>
                  <a:pt x="0" y="3482547"/>
                </a:lnTo>
                <a:lnTo>
                  <a:pt x="0" y="3384627"/>
                </a:lnTo>
                <a:lnTo>
                  <a:pt x="0" y="3275839"/>
                </a:lnTo>
                <a:lnTo>
                  <a:pt x="0" y="3155608"/>
                </a:lnTo>
                <a:lnTo>
                  <a:pt x="0" y="3023364"/>
                </a:lnTo>
                <a:lnTo>
                  <a:pt x="0" y="2878535"/>
                </a:lnTo>
                <a:lnTo>
                  <a:pt x="0" y="2720548"/>
                </a:lnTo>
                <a:lnTo>
                  <a:pt x="0" y="2548831"/>
                </a:lnTo>
                <a:lnTo>
                  <a:pt x="0" y="2362813"/>
                </a:lnTo>
                <a:lnTo>
                  <a:pt x="0" y="2161920"/>
                </a:lnTo>
                <a:lnTo>
                  <a:pt x="0" y="1945582"/>
                </a:lnTo>
                <a:lnTo>
                  <a:pt x="0" y="1713226"/>
                </a:lnTo>
                <a:lnTo>
                  <a:pt x="0" y="1464279"/>
                </a:lnTo>
                <a:lnTo>
                  <a:pt x="0" y="1198171"/>
                </a:lnTo>
                <a:lnTo>
                  <a:pt x="0" y="914328"/>
                </a:lnTo>
                <a:cubicBezTo>
                  <a:pt x="0" y="409225"/>
                  <a:pt x="409531" y="0"/>
                  <a:pt x="914301" y="0"/>
                </a:cubicBezTo>
                <a:close/>
              </a:path>
            </a:pathLst>
          </a:custGeom>
        </p:spPr>
      </p:pic>
      <p:sp>
        <p:nvSpPr>
          <p:cNvPr id="4" name="Title 2">
            <a:extLst>
              <a:ext uri="{FF2B5EF4-FFF2-40B4-BE49-F238E27FC236}">
                <a16:creationId xmlns:a16="http://schemas.microsoft.com/office/drawing/2014/main" id="{4325A677-FA2A-63DE-B298-B344044082D6}"/>
              </a:ext>
            </a:extLst>
          </p:cNvPr>
          <p:cNvSpPr txBox="1">
            <a:spLocks/>
          </p:cNvSpPr>
          <p:nvPr/>
        </p:nvSpPr>
        <p:spPr>
          <a:xfrm>
            <a:off x="1127448" y="1349651"/>
            <a:ext cx="4152900" cy="9017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87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kumimoji="0" lang="nl-NL" b="1" i="0" u="none" kern="1200" baseline="0" dirty="0">
                <a:latin typeface="RijksSansTT" panose="020B0604020202020204" charset="0"/>
                <a:ea typeface="+mj-ea"/>
                <a:cs typeface="+mj-cs"/>
              </a:rPr>
              <a:t>Uitdagingen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99646F7B-E27C-550A-8C56-D16C8B4C20C5}"/>
              </a:ext>
            </a:extLst>
          </p:cNvPr>
          <p:cNvSpPr txBox="1">
            <a:spLocks/>
          </p:cNvSpPr>
          <p:nvPr/>
        </p:nvSpPr>
        <p:spPr>
          <a:xfrm>
            <a:off x="1127448" y="2132856"/>
            <a:ext cx="4152900" cy="4013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324000" indent="-324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RijksSansTT ExtraBold" panose="020B0904010101010104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8000" indent="-324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RijksSansTT ExtraBold" panose="020B0904010101010104" pitchFamily="34" charset="0"/>
              <a:buChar char="-"/>
              <a:defRPr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72000" indent="-324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RijksSansTT ExtraBold" panose="020B0904010101010104" pitchFamily="34" charset="0"/>
              <a:buChar char="&gt;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24000" indent="-324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00" indent="-324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72000" indent="-32400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+mj-lt"/>
              <a:buAutoNum type="arabicPeriod"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105000"/>
              </a:lnSpc>
              <a:spcBef>
                <a:spcPts val="900"/>
              </a:spcBef>
              <a:buFont typeface="Arial" panose="020B0604020202020204" pitchFamily="34" charset="0"/>
              <a:buNone/>
              <a:defRPr sz="17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8pPr>
            <a:lvl9pPr marL="324000" indent="0" algn="l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900"/>
              </a:spcBef>
              <a:buFont typeface="+mj-lt"/>
              <a:buAutoNum type="arabicPeriod"/>
            </a:pPr>
            <a:r>
              <a:rPr lang="nl-NL" dirty="0"/>
              <a:t>Variërend volwassenheidsniveaus bij teams</a:t>
            </a:r>
          </a:p>
          <a:p>
            <a:pPr>
              <a:spcBef>
                <a:spcPts val="1900"/>
              </a:spcBef>
              <a:buFont typeface="+mj-lt"/>
              <a:buAutoNum type="arabicPeriod"/>
            </a:pPr>
            <a:r>
              <a:rPr lang="nl-NL" dirty="0"/>
              <a:t>Verschillende projectcontexten</a:t>
            </a:r>
          </a:p>
          <a:p>
            <a:pPr>
              <a:spcBef>
                <a:spcPts val="1900"/>
              </a:spcBef>
              <a:buFont typeface="+mj-lt"/>
              <a:buAutoNum type="arabicPeriod"/>
            </a:pPr>
            <a:r>
              <a:rPr lang="nl-NL" dirty="0"/>
              <a:t>PPO werkt met clusters, soms 7 verschillende contracten</a:t>
            </a:r>
          </a:p>
          <a:p>
            <a:pPr>
              <a:spcBef>
                <a:spcPts val="1900"/>
              </a:spcBef>
              <a:buFont typeface="+mj-lt"/>
              <a:buAutoNum type="arabicPeriod"/>
            </a:pPr>
            <a:r>
              <a:rPr lang="nl-NL" dirty="0"/>
              <a:t>Borging van verbetermaatregelen</a:t>
            </a:r>
          </a:p>
          <a:p>
            <a:pPr>
              <a:spcBef>
                <a:spcPts val="1900"/>
              </a:spcBef>
              <a:buFont typeface="+mj-lt"/>
              <a:buAutoNum type="arabicPeriod"/>
            </a:pPr>
            <a:endParaRPr lang="nl-NL" dirty="0"/>
          </a:p>
        </p:txBody>
      </p:sp>
      <p:sp>
        <p:nvSpPr>
          <p:cNvPr id="2" name="Tijdelijke aanduiding voor dianummer 1">
            <a:extLst>
              <a:ext uri="{FF2B5EF4-FFF2-40B4-BE49-F238E27FC236}">
                <a16:creationId xmlns:a16="http://schemas.microsoft.com/office/drawing/2014/main" id="{E2D5B77F-C264-87AA-4CDE-0DC9FA4FD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22100" y="6553200"/>
            <a:ext cx="241300" cy="254000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2497146"/>
      </p:ext>
    </p:extLst>
  </p:cSld>
  <p:clrMapOvr>
    <a:masterClrMapping/>
  </p:clrMapOvr>
</p:sld>
</file>

<file path=ppt/theme/theme1.xml><?xml version="1.0" encoding="utf-8"?>
<a:theme xmlns:a="http://schemas.openxmlformats.org/drawingml/2006/main" name="Huisstijl">
  <a:themeElements>
    <a:clrScheme name="Kleuren Rijkswaterstaat PP">
      <a:dk1>
        <a:srgbClr val="154273"/>
      </a:dk1>
      <a:lt1>
        <a:srgbClr val="FFFFFF"/>
      </a:lt1>
      <a:dk2>
        <a:srgbClr val="000000"/>
      </a:dk2>
      <a:lt2>
        <a:srgbClr val="FFFFFF"/>
      </a:lt2>
      <a:accent1>
        <a:srgbClr val="F9E21E"/>
      </a:accent1>
      <a:accent2>
        <a:srgbClr val="FAE856"/>
      </a:accent2>
      <a:accent3>
        <a:srgbClr val="FBED78"/>
      </a:accent3>
      <a:accent4>
        <a:srgbClr val="FCF199"/>
      </a:accent4>
      <a:accent5>
        <a:srgbClr val="FDF6BB"/>
      </a:accent5>
      <a:accent6>
        <a:srgbClr val="FEFBDD"/>
      </a:accent6>
      <a:hlink>
        <a:srgbClr val="154273"/>
      </a:hlink>
      <a:folHlink>
        <a:srgbClr val="154273"/>
      </a:folHlink>
    </a:clrScheme>
    <a:fontScheme name="Lettertypen Rijkswaterstaat (Verdana) P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/>
  <a:extLst>
    <a:ext uri="{05A4C25C-085E-4340-85A3-A5531E510DB2}">
      <thm15:themeFamily xmlns:thm15="http://schemas.microsoft.com/office/thememl/2012/main" name="Presentatie (Verdana) Rijkswaterstaat.potx" id="{B18B49C3-AB45-40E3-8336-A64AA1207D78}" vid="{C6EF3395-D805-46F7-9D19-55C7E3090FDB}"/>
    </a:ext>
  </a:extLst>
</a:theme>
</file>

<file path=ppt/theme/theme2.xml><?xml version="1.0" encoding="utf-8"?>
<a:theme xmlns:a="http://schemas.openxmlformats.org/drawingml/2006/main" name="1_Huisstijl">
  <a:themeElements>
    <a:clrScheme name="Kleuren Rijkswaterstaat PP">
      <a:dk1>
        <a:srgbClr val="154273"/>
      </a:dk1>
      <a:lt1>
        <a:srgbClr val="FFFFFF"/>
      </a:lt1>
      <a:dk2>
        <a:srgbClr val="000000"/>
      </a:dk2>
      <a:lt2>
        <a:srgbClr val="FFFFFF"/>
      </a:lt2>
      <a:accent1>
        <a:srgbClr val="F9E21E"/>
      </a:accent1>
      <a:accent2>
        <a:srgbClr val="FAE856"/>
      </a:accent2>
      <a:accent3>
        <a:srgbClr val="FBED78"/>
      </a:accent3>
      <a:accent4>
        <a:srgbClr val="FCF199"/>
      </a:accent4>
      <a:accent5>
        <a:srgbClr val="FDF6BB"/>
      </a:accent5>
      <a:accent6>
        <a:srgbClr val="FEFBDD"/>
      </a:accent6>
      <a:hlink>
        <a:srgbClr val="154273"/>
      </a:hlink>
      <a:folHlink>
        <a:srgbClr val="154273"/>
      </a:folHlink>
    </a:clrScheme>
    <a:fontScheme name="Lettertypen Rijkswaterstaat PP">
      <a:majorFont>
        <a:latin typeface="RijksSansTT"/>
        <a:ea typeface=""/>
        <a:cs typeface=""/>
      </a:majorFont>
      <a:minorFont>
        <a:latin typeface="RijksSansT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/>
  <a:extLst>
    <a:ext uri="{05A4C25C-085E-4340-85A3-A5531E510DB2}">
      <thm15:themeFamily xmlns:thm15="http://schemas.microsoft.com/office/thememl/2012/main" name="Presentatie Rijkswaterstaat.potx" id="{A79FB597-9AB9-4A6C-B21E-79D7CB64FA7D}" vid="{88AE89D1-545A-456E-9056-ABDED9E48C17}"/>
    </a:ext>
  </a:extLst>
</a:theme>
</file>

<file path=ppt/theme/theme3.xml><?xml version="1.0" encoding="utf-8"?>
<a:theme xmlns:a="http://schemas.openxmlformats.org/drawingml/2006/main" name="2_Huisstijl">
  <a:themeElements>
    <a:clrScheme name="Kleuren Rijkswaterstaat PP">
      <a:dk1>
        <a:srgbClr val="154273"/>
      </a:dk1>
      <a:lt1>
        <a:srgbClr val="FFFFFF"/>
      </a:lt1>
      <a:dk2>
        <a:srgbClr val="000000"/>
      </a:dk2>
      <a:lt2>
        <a:srgbClr val="FFFFFF"/>
      </a:lt2>
      <a:accent1>
        <a:srgbClr val="F9E21E"/>
      </a:accent1>
      <a:accent2>
        <a:srgbClr val="FAE856"/>
      </a:accent2>
      <a:accent3>
        <a:srgbClr val="FBED78"/>
      </a:accent3>
      <a:accent4>
        <a:srgbClr val="FCF199"/>
      </a:accent4>
      <a:accent5>
        <a:srgbClr val="FDF6BB"/>
      </a:accent5>
      <a:accent6>
        <a:srgbClr val="FEFBDD"/>
      </a:accent6>
      <a:hlink>
        <a:srgbClr val="154273"/>
      </a:hlink>
      <a:folHlink>
        <a:srgbClr val="154273"/>
      </a:folHlink>
    </a:clrScheme>
    <a:fontScheme name="Lettertypen Rijkswaterstaat (Verdana) PP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/>
  <a:extLst>
    <a:ext uri="{05A4C25C-085E-4340-85A3-A5531E510DB2}">
      <thm15:themeFamily xmlns:thm15="http://schemas.microsoft.com/office/thememl/2012/main" name="Presentatie (Verdana) Rijkswaterstaat.potx" id="{B18B49C3-AB45-40E3-8336-A64AA1207D78}" vid="{C6EF3395-D805-46F7-9D19-55C7E3090FDB}"/>
    </a:ext>
  </a:extLst>
</a:theme>
</file>

<file path=ppt/theme/theme4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A6E5D746F6A3448D25F067844AB68E" ma:contentTypeVersion="3" ma:contentTypeDescription="Een nieuw document maken." ma:contentTypeScope="" ma:versionID="33d53900368e4f82e1291f8c8fff797b">
  <xsd:schema xmlns:xsd="http://www.w3.org/2001/XMLSchema" xmlns:xs="http://www.w3.org/2001/XMLSchema" xmlns:p="http://schemas.microsoft.com/office/2006/metadata/properties" xmlns:ns2="2d9a7834-aeca-4050-9ce9-5a1550bed7ef" targetNamespace="http://schemas.microsoft.com/office/2006/metadata/properties" ma:root="true" ma:fieldsID="9b0706d39e8703fdf3d711cb142babd7" ns2:_="">
    <xsd:import namespace="2d9a7834-aeca-4050-9ce9-5a1550bed7e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9a7834-aeca-4050-9ce9-5a1550bed7e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  <xsd:element name="SharedWithUsers" ma:index="1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2d9a7834-aeca-4050-9ce9-5a1550bed7ef">SW00-1602589095-1680</_dlc_DocId>
    <_dlc_DocIdUrl xmlns="2d9a7834-aeca-4050-9ce9-5a1550bed7ef">
      <Url>https://samenwerken.sp01.intranet.rws.nl/sites/M241012558/_layouts/15/DocIdRedir.aspx?ID=SW00-1602589095-1680</Url>
      <Description>SW00-1602589095-1680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6FE85AE-D296-4116-A45C-961EDAA254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9a7834-aeca-4050-9ce9-5a1550bed7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7A6F07-F7FF-4D43-9EB6-DFA561A298D4}">
  <ds:schemaRefs>
    <ds:schemaRef ds:uri="http://schemas.microsoft.com/office/2006/metadata/properties"/>
    <ds:schemaRef ds:uri="http://purl.org/dc/elements/1.1/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d9a7834-aeca-4050-9ce9-5a1550bed7ef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F15CD79-5A56-4BC0-AE85-FEB305EC88B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D88E42B-0523-4415-AB4B-594178F5A101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37276b06-72c2-4081-996b-9af57fe26b63}" enabled="1" method="Standard" siteId="{ac843cea-7a2b-4dc6-9f37-919c3e210fe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1173</TotalTime>
  <Words>657</Words>
  <Application>Microsoft Office PowerPoint</Application>
  <PresentationFormat>Breedbeeld</PresentationFormat>
  <Paragraphs>183</Paragraphs>
  <Slides>19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3</vt:i4>
      </vt:variant>
      <vt:variant>
        <vt:lpstr>Diatitels</vt:lpstr>
      </vt:variant>
      <vt:variant>
        <vt:i4>19</vt:i4>
      </vt:variant>
    </vt:vector>
  </HeadingPairs>
  <TitlesOfParts>
    <vt:vector size="28" baseType="lpstr">
      <vt:lpstr>Aptos</vt:lpstr>
      <vt:lpstr>Arial</vt:lpstr>
      <vt:lpstr>RijksoverheidSerif</vt:lpstr>
      <vt:lpstr>RijksSansTT</vt:lpstr>
      <vt:lpstr>RijksSansTT ExtraBold</vt:lpstr>
      <vt:lpstr>Verdana</vt:lpstr>
      <vt:lpstr>Huisstijl</vt:lpstr>
      <vt:lpstr>1_Huisstijl</vt:lpstr>
      <vt:lpstr>2_Huisstijl</vt:lpstr>
      <vt:lpstr>Inlichtingenbijeenkomst Veiligheidscultuur Impuls (VCI)</vt:lpstr>
      <vt:lpstr>Check-in veiligheid</vt:lpstr>
      <vt:lpstr>Welkom en opening</vt:lpstr>
      <vt:lpstr>Context RWS</vt:lpstr>
      <vt:lpstr>Waarom deze aanbesteding?</vt:lpstr>
      <vt:lpstr>Veiligheidscultuur binnen RWS</vt:lpstr>
      <vt:lpstr>Doelstelling VCI</vt:lpstr>
      <vt:lpstr>Aanpak VCI</vt:lpstr>
      <vt:lpstr>PowerPoint-presentatie</vt:lpstr>
      <vt:lpstr>Scope opdracht</vt:lpstr>
      <vt:lpstr>Ontwikkeling systeem</vt:lpstr>
      <vt:lpstr>Doelgroep</vt:lpstr>
      <vt:lpstr>Succesvolle opdrachtnemer</vt:lpstr>
      <vt:lpstr>Contractvorm en looptijd</vt:lpstr>
      <vt:lpstr>Gunningssystematiek</vt:lpstr>
      <vt:lpstr>Wat willen wij terugzien in de inschrijving</vt:lpstr>
      <vt:lpstr>Planning aanbesteding</vt:lpstr>
      <vt:lpstr>Wijzigingen</vt:lpstr>
      <vt:lpstr>Vragen?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Daal, Toinja van (RWS CD)</dc:creator>
  <cp:lastModifiedBy>Polman, Harald (RWS PPO)</cp:lastModifiedBy>
  <cp:revision>32</cp:revision>
  <dcterms:created xsi:type="dcterms:W3CDTF">2026-01-20T09:07:54Z</dcterms:created>
  <dcterms:modified xsi:type="dcterms:W3CDTF">2026-09-01T08:42:20Z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0x01010044A6E5D746F6A3448D25F067844AB68E</vt:lpwstr>
  </property>
  <property fmtid="{D5CDD505-2E9C-101B-9397-08002B2CF9AE}" pid="3" name="_dlc_DocIdItemGuid">
    <vt:lpwstr>ffd264fc-2b9c-415d-ae19-48bcdc63b6bf</vt:lpwstr>
  </property>
  <property fmtid="{D5CDD505-2E9C-101B-9397-08002B2CF9AE}" pid="4" name="Connect-Bedrijfsvertrouwelijkheid">
    <vt:lpwstr>1;#RWS Bedrijfsvertrouwelijk|d5fcfbac-659d-41b3-b161-4048848dd05a</vt:lpwstr>
  </property>
  <property fmtid="{D5CDD505-2E9C-101B-9397-08002B2CF9AE}" pid="5" name="Connect-Persoonsvertrouwelijkheid">
    <vt:lpwstr>2;#Geen|a0814100-4302-49f4-9f40-b7d42012644c</vt:lpwstr>
  </property>
</Properties>
</file>