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258" r:id="rId5"/>
    <p:sldId id="269" r:id="rId6"/>
    <p:sldId id="271" r:id="rId7"/>
    <p:sldId id="279" r:id="rId8"/>
    <p:sldId id="272" r:id="rId9"/>
    <p:sldId id="275" r:id="rId10"/>
    <p:sldId id="264" r:id="rId11"/>
    <p:sldId id="277" r:id="rId12"/>
    <p:sldId id="278" r:id="rId13"/>
    <p:sldId id="273" r:id="rId14"/>
    <p:sldId id="276" r:id="rId15"/>
    <p:sldId id="267" r:id="rId16"/>
    <p:sldId id="265" r:id="rId17"/>
    <p:sldId id="268" r:id="rId18"/>
    <p:sldId id="270" r:id="rId1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F0EB"/>
    <a:srgbClr val="64B4D2"/>
    <a:srgbClr val="BED600"/>
    <a:srgbClr val="BDE600"/>
    <a:srgbClr val="BDCF2A"/>
    <a:srgbClr val="007D32"/>
    <a:srgbClr val="CAD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BCC32A-9084-4836-9F0D-2EB4F0AC2D05}" v="6" dt="2026-07-16T07:26:32.5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7627" autoAdjust="0"/>
  </p:normalViewPr>
  <p:slideViewPr>
    <p:cSldViewPr snapToGrid="0">
      <p:cViewPr varScale="1">
        <p:scale>
          <a:sx n="74" d="100"/>
          <a:sy n="74" d="100"/>
        </p:scale>
        <p:origin x="994" y="67"/>
      </p:cViewPr>
      <p:guideLst>
        <p:guide orient="horz" pos="2160"/>
        <p:guide pos="3840"/>
      </p:guideLst>
    </p:cSldViewPr>
  </p:slideViewPr>
  <p:notesTextViewPr>
    <p:cViewPr>
      <p:scale>
        <a:sx n="1" d="1"/>
        <a:sy n="1" d="1"/>
      </p:scale>
      <p:origin x="0" y="0"/>
    </p:cViewPr>
  </p:notesTextViewPr>
  <p:notesViewPr>
    <p:cSldViewPr snapToGrid="0">
      <p:cViewPr varScale="1">
        <p:scale>
          <a:sx n="72" d="100"/>
          <a:sy n="72" d="100"/>
        </p:scale>
        <p:origin x="3524" y="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87042E7-B1AE-487B-ECF0-29A3F798CCC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70742242-A867-19AA-5060-EADE9530373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5324A5-5236-4979-B4F3-C3DC2969E5B3}" type="datetimeFigureOut">
              <a:rPr lang="nl-NL" smtClean="0"/>
              <a:t>16-7-2026</a:t>
            </a:fld>
            <a:endParaRPr lang="nl-NL"/>
          </a:p>
        </p:txBody>
      </p:sp>
      <p:sp>
        <p:nvSpPr>
          <p:cNvPr id="4" name="Tijdelijke aanduiding voor voettekst 3">
            <a:extLst>
              <a:ext uri="{FF2B5EF4-FFF2-40B4-BE49-F238E27FC236}">
                <a16:creationId xmlns:a16="http://schemas.microsoft.com/office/drawing/2014/main" id="{615B7760-6D7E-AD4D-66D2-F832F8CDC81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B91ABAC6-100B-09E4-28AE-8F26D96C09C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812FAB-7613-4FA9-A270-2FF36767A221}" type="slidenum">
              <a:rPr lang="nl-NL" smtClean="0"/>
              <a:t>‹#›</a:t>
            </a:fld>
            <a:endParaRPr lang="nl-NL"/>
          </a:p>
        </p:txBody>
      </p:sp>
    </p:spTree>
    <p:extLst>
      <p:ext uri="{BB962C8B-B14F-4D97-AF65-F5344CB8AC3E}">
        <p14:creationId xmlns:p14="http://schemas.microsoft.com/office/powerpoint/2010/main" val="21891683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1AA496-8863-47D2-96B8-390669EC798C}" type="datetimeFigureOut">
              <a:rPr lang="nl-NL" smtClean="0"/>
              <a:t>16-7-2026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9436DA-5282-49D9-82D3-E6D3CCD24182}" type="slidenum">
              <a:rPr lang="nl-NL" smtClean="0"/>
              <a:t>‹#›</a:t>
            </a:fld>
            <a:endParaRPr lang="nl-NL"/>
          </a:p>
        </p:txBody>
      </p:sp>
    </p:spTree>
    <p:extLst>
      <p:ext uri="{BB962C8B-B14F-4D97-AF65-F5344CB8AC3E}">
        <p14:creationId xmlns:p14="http://schemas.microsoft.com/office/powerpoint/2010/main" val="1180029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n-lt"/>
                <a:ea typeface="+mn-ea"/>
                <a:cs typeface="+mn-cs"/>
              </a:rPr>
              <a:t>Veldhuis heeft een uitgesproken postindustriële identiteit: stoer en levendig met een groen en stedelijk karakter. Het gebied ademt een ogenschijnlijk informeel en spontaan sfeerbeeld, waarin toevalligheden, zoals onverwachte ontmoetingsplekken, speelse groenzones en robuuste bebouwing, het straatbeeld bepalen. Deze schijnbare nonchalance is zorgvuldig ontworpen en draagt bij aan de samenhang en leesbaarheid van de wijk.</a:t>
            </a:r>
          </a:p>
          <a:p>
            <a:endParaRPr lang="nl-NL" dirty="0"/>
          </a:p>
        </p:txBody>
      </p:sp>
      <p:sp>
        <p:nvSpPr>
          <p:cNvPr id="4" name="Tijdelijke aanduiding voor dianummer 3"/>
          <p:cNvSpPr>
            <a:spLocks noGrp="1"/>
          </p:cNvSpPr>
          <p:nvPr>
            <p:ph type="sldNum" sz="quarter" idx="5"/>
          </p:nvPr>
        </p:nvSpPr>
        <p:spPr/>
        <p:txBody>
          <a:bodyPr/>
          <a:lstStyle/>
          <a:p>
            <a:fld id="{5E9436DA-5282-49D9-82D3-E6D3CCD24182}" type="slidenum">
              <a:rPr lang="nl-NL" smtClean="0"/>
              <a:t>7</a:t>
            </a:fld>
            <a:endParaRPr lang="nl-NL"/>
          </a:p>
        </p:txBody>
      </p:sp>
    </p:spTree>
    <p:extLst>
      <p:ext uri="{BB962C8B-B14F-4D97-AF65-F5344CB8AC3E}">
        <p14:creationId xmlns:p14="http://schemas.microsoft.com/office/powerpoint/2010/main" val="1141968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dirty="0">
                <a:solidFill>
                  <a:schemeClr val="tx1"/>
                </a:solidFill>
                <a:effectLst/>
                <a:latin typeface="+mn-lt"/>
                <a:ea typeface="+mn-ea"/>
                <a:cs typeface="+mn-cs"/>
              </a:rPr>
              <a:t>De wijk is hoofdzakelijk het domein van de voetganger. Er is veel ruimte om te verblijven, ontmoeten, zitten, spelen en genieten. De openbare ruimte nodigt uit tot gebruik en oogt ongedwongen, terwijl ze tegelijk functioneert als een samenhangend en kwalitatief hoogwaardig geheel. Zo ontstaat een wijk met een eigen identiteit, stevig geworteld in het industriële verleden, maar altijd in verbinding met het grotere stedelijke weefsel van Apeldoorn.</a:t>
            </a:r>
          </a:p>
          <a:p>
            <a:r>
              <a:rPr lang="nl-NL" sz="1200" b="0" i="0" kern="1200" dirty="0">
                <a:solidFill>
                  <a:schemeClr val="tx1"/>
                </a:solidFill>
                <a:effectLst/>
                <a:latin typeface="+mn-lt"/>
                <a:ea typeface="+mn-ea"/>
                <a:cs typeface="+mn-cs"/>
              </a:rPr>
              <a:t>De parkeergarage draagt bij aan deze ambitie.</a:t>
            </a:r>
          </a:p>
          <a:p>
            <a:endParaRPr lang="nl-NL" dirty="0"/>
          </a:p>
        </p:txBody>
      </p:sp>
      <p:sp>
        <p:nvSpPr>
          <p:cNvPr id="4" name="Tijdelijke aanduiding voor dianummer 3"/>
          <p:cNvSpPr>
            <a:spLocks noGrp="1"/>
          </p:cNvSpPr>
          <p:nvPr>
            <p:ph type="sldNum" sz="quarter" idx="5"/>
          </p:nvPr>
        </p:nvSpPr>
        <p:spPr/>
        <p:txBody>
          <a:bodyPr/>
          <a:lstStyle/>
          <a:p>
            <a:fld id="{5E9436DA-5282-49D9-82D3-E6D3CCD24182}" type="slidenum">
              <a:rPr lang="nl-NL" smtClean="0"/>
              <a:t>11</a:t>
            </a:fld>
            <a:endParaRPr lang="nl-NL"/>
          </a:p>
        </p:txBody>
      </p:sp>
    </p:spTree>
    <p:extLst>
      <p:ext uri="{BB962C8B-B14F-4D97-AF65-F5344CB8AC3E}">
        <p14:creationId xmlns:p14="http://schemas.microsoft.com/office/powerpoint/2010/main" val="12184854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hthoek: met één afgeronde hoek 8">
            <a:extLst>
              <a:ext uri="{FF2B5EF4-FFF2-40B4-BE49-F238E27FC236}">
                <a16:creationId xmlns:a16="http://schemas.microsoft.com/office/drawing/2014/main" id="{F258C910-8539-503B-DB56-B04C7F2D583C}"/>
              </a:ext>
            </a:extLst>
          </p:cNvPr>
          <p:cNvSpPr/>
          <p:nvPr userDrawn="1"/>
        </p:nvSpPr>
        <p:spPr>
          <a:xfrm flipV="1">
            <a:off x="0" y="2709643"/>
            <a:ext cx="5503178" cy="1325459"/>
          </a:xfrm>
          <a:prstGeom prst="round1Rect">
            <a:avLst/>
          </a:prstGeom>
          <a:solidFill>
            <a:srgbClr val="007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ijdelijke aanduiding voor tekst 12">
            <a:extLst>
              <a:ext uri="{FF2B5EF4-FFF2-40B4-BE49-F238E27FC236}">
                <a16:creationId xmlns:a16="http://schemas.microsoft.com/office/drawing/2014/main" id="{89006E3F-38EF-024C-31DB-0D33158C26F6}"/>
              </a:ext>
            </a:extLst>
          </p:cNvPr>
          <p:cNvSpPr>
            <a:spLocks noGrp="1"/>
          </p:cNvSpPr>
          <p:nvPr>
            <p:ph type="body" sz="quarter" idx="11" hasCustomPrompt="1"/>
          </p:nvPr>
        </p:nvSpPr>
        <p:spPr>
          <a:xfrm>
            <a:off x="369466" y="5687327"/>
            <a:ext cx="6484938" cy="66357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nl-NL"/>
              <a:t>Hier komt de ondertitel of datum</a:t>
            </a:r>
          </a:p>
        </p:txBody>
      </p:sp>
      <p:sp>
        <p:nvSpPr>
          <p:cNvPr id="2" name="Titel 1">
            <a:extLst>
              <a:ext uri="{FF2B5EF4-FFF2-40B4-BE49-F238E27FC236}">
                <a16:creationId xmlns:a16="http://schemas.microsoft.com/office/drawing/2014/main" id="{04B1E52D-95E0-1D33-59DB-76756273FE90}"/>
              </a:ext>
            </a:extLst>
          </p:cNvPr>
          <p:cNvSpPr>
            <a:spLocks noGrp="1"/>
          </p:cNvSpPr>
          <p:nvPr>
            <p:ph type="title" hasCustomPrompt="1"/>
          </p:nvPr>
        </p:nvSpPr>
        <p:spPr>
          <a:xfrm>
            <a:off x="454479" y="2845038"/>
            <a:ext cx="4799240" cy="1054668"/>
          </a:xfrm>
          <a:prstGeom prst="rect">
            <a:avLst/>
          </a:prstGeom>
        </p:spPr>
        <p:txBody>
          <a:bodyPr/>
          <a:lstStyle>
            <a:lvl1pPr>
              <a:defRPr sz="3200" b="1">
                <a:solidFill>
                  <a:schemeClr val="bg1"/>
                </a:solidFill>
              </a:defRPr>
            </a:lvl1pPr>
          </a:lstStyle>
          <a:p>
            <a:pPr lvl="0"/>
            <a:r>
              <a:rPr lang="nl-NL" dirty="0"/>
              <a:t>Dit is de titel van de </a:t>
            </a:r>
            <a:br>
              <a:rPr lang="nl-NL" dirty="0"/>
            </a:br>
            <a:r>
              <a:rPr lang="nl-NL" dirty="0"/>
              <a:t>presentatie</a:t>
            </a:r>
          </a:p>
        </p:txBody>
      </p:sp>
    </p:spTree>
    <p:extLst>
      <p:ext uri="{BB962C8B-B14F-4D97-AF65-F5344CB8AC3E}">
        <p14:creationId xmlns:p14="http://schemas.microsoft.com/office/powerpoint/2010/main" val="821832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Titeldia">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 name="Rechthoek met diagonaal twee afgeronde hoeken 12">
            <a:extLst>
              <a:ext uri="{FF2B5EF4-FFF2-40B4-BE49-F238E27FC236}">
                <a16:creationId xmlns:a16="http://schemas.microsoft.com/office/drawing/2014/main" id="{5E0962F0-47D7-CBB1-CE41-A2090020DF62}"/>
              </a:ext>
            </a:extLst>
          </p:cNvPr>
          <p:cNvSpPr/>
          <p:nvPr userDrawn="1"/>
        </p:nvSpPr>
        <p:spPr>
          <a:xfrm>
            <a:off x="442913" y="404812"/>
            <a:ext cx="8532921" cy="5491491"/>
          </a:xfrm>
          <a:prstGeom prst="round2DiagRect">
            <a:avLst>
              <a:gd name="adj1" fmla="val 11196"/>
              <a:gd name="adj2" fmla="val 0"/>
            </a:avLst>
          </a:prstGeom>
          <a:solidFill>
            <a:srgbClr val="B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BDCF2A"/>
              </a:solidFill>
            </a:endParaRPr>
          </a:p>
        </p:txBody>
      </p:sp>
      <p:sp>
        <p:nvSpPr>
          <p:cNvPr id="13" name="Tijdelijke aanduiding voor tekst 12">
            <a:extLst>
              <a:ext uri="{FF2B5EF4-FFF2-40B4-BE49-F238E27FC236}">
                <a16:creationId xmlns:a16="http://schemas.microsoft.com/office/drawing/2014/main" id="{89006E3F-38EF-024C-31DB-0D33158C26F6}"/>
              </a:ext>
            </a:extLst>
          </p:cNvPr>
          <p:cNvSpPr>
            <a:spLocks noGrp="1"/>
          </p:cNvSpPr>
          <p:nvPr>
            <p:ph type="body" sz="quarter" idx="11" hasCustomPrompt="1"/>
          </p:nvPr>
        </p:nvSpPr>
        <p:spPr>
          <a:xfrm>
            <a:off x="356874" y="6016300"/>
            <a:ext cx="6484938" cy="66357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nl-NL"/>
              <a:t>Hier komt de ondertitel of datum</a:t>
            </a:r>
          </a:p>
        </p:txBody>
      </p:sp>
      <p:sp>
        <p:nvSpPr>
          <p:cNvPr id="5" name="Rechthoek: met één afgeronde hoek 4">
            <a:extLst>
              <a:ext uri="{FF2B5EF4-FFF2-40B4-BE49-F238E27FC236}">
                <a16:creationId xmlns:a16="http://schemas.microsoft.com/office/drawing/2014/main" id="{92458892-E3C1-DDDB-195C-FDE5B00CA9B3}"/>
              </a:ext>
            </a:extLst>
          </p:cNvPr>
          <p:cNvSpPr/>
          <p:nvPr userDrawn="1"/>
        </p:nvSpPr>
        <p:spPr>
          <a:xfrm flipV="1">
            <a:off x="0" y="2709643"/>
            <a:ext cx="5503178" cy="1325459"/>
          </a:xfrm>
          <a:prstGeom prst="round1Rect">
            <a:avLst/>
          </a:prstGeom>
          <a:solidFill>
            <a:srgbClr val="007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9EB37F8B-5120-0F8B-3ABF-7CDB0E3D8349}"/>
              </a:ext>
            </a:extLst>
          </p:cNvPr>
          <p:cNvSpPr>
            <a:spLocks noGrp="1"/>
          </p:cNvSpPr>
          <p:nvPr>
            <p:ph type="title" hasCustomPrompt="1"/>
          </p:nvPr>
        </p:nvSpPr>
        <p:spPr>
          <a:xfrm>
            <a:off x="398914" y="2810356"/>
            <a:ext cx="6751320" cy="981537"/>
          </a:xfrm>
          <a:prstGeom prst="rect">
            <a:avLst/>
          </a:prstGeom>
        </p:spPr>
        <p:txBody>
          <a:bodyPr/>
          <a:lstStyle>
            <a:lvl1pPr>
              <a:defRPr sz="3200" b="1">
                <a:solidFill>
                  <a:schemeClr val="bg1"/>
                </a:solidFill>
                <a:latin typeface="+mj-lt"/>
              </a:defRPr>
            </a:lvl1pPr>
          </a:lstStyle>
          <a:p>
            <a:r>
              <a:rPr lang="nl-NL"/>
              <a:t>Dit is de titel van de presentatie</a:t>
            </a:r>
          </a:p>
        </p:txBody>
      </p:sp>
    </p:spTree>
    <p:extLst>
      <p:ext uri="{BB962C8B-B14F-4D97-AF65-F5344CB8AC3E}">
        <p14:creationId xmlns:p14="http://schemas.microsoft.com/office/powerpoint/2010/main" val="236143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houd presentatie">
    <p:spTree>
      <p:nvGrpSpPr>
        <p:cNvPr id="1" name=""/>
        <p:cNvGrpSpPr/>
        <p:nvPr/>
      </p:nvGrpSpPr>
      <p:grpSpPr>
        <a:xfrm>
          <a:off x="0" y="0"/>
          <a:ext cx="0" cy="0"/>
          <a:chOff x="0" y="0"/>
          <a:chExt cx="0" cy="0"/>
        </a:xfrm>
      </p:grpSpPr>
      <p:sp>
        <p:nvSpPr>
          <p:cNvPr id="7" name="Rechthoek met diagonaal twee afgeronde hoeken 12">
            <a:extLst>
              <a:ext uri="{FF2B5EF4-FFF2-40B4-BE49-F238E27FC236}">
                <a16:creationId xmlns:a16="http://schemas.microsoft.com/office/drawing/2014/main" id="{56DA0583-833B-A1D9-F626-474C24508EDD}"/>
              </a:ext>
            </a:extLst>
          </p:cNvPr>
          <p:cNvSpPr/>
          <p:nvPr userDrawn="1"/>
        </p:nvSpPr>
        <p:spPr>
          <a:xfrm>
            <a:off x="439460" y="504086"/>
            <a:ext cx="11313080" cy="5849828"/>
          </a:xfrm>
          <a:prstGeom prst="round2DiagRect">
            <a:avLst>
              <a:gd name="adj1" fmla="val 11556"/>
              <a:gd name="adj2" fmla="val 0"/>
            </a:avLst>
          </a:prstGeom>
          <a:solidFill>
            <a:srgbClr val="B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BDCF2A"/>
              </a:solidFill>
            </a:endParaRPr>
          </a:p>
        </p:txBody>
      </p:sp>
      <p:sp>
        <p:nvSpPr>
          <p:cNvPr id="2" name="Titel 1">
            <a:extLst>
              <a:ext uri="{FF2B5EF4-FFF2-40B4-BE49-F238E27FC236}">
                <a16:creationId xmlns:a16="http://schemas.microsoft.com/office/drawing/2014/main" id="{47CE07DE-95EA-7674-4643-E8ABE1CF722D}"/>
              </a:ext>
            </a:extLst>
          </p:cNvPr>
          <p:cNvSpPr>
            <a:spLocks noGrp="1"/>
          </p:cNvSpPr>
          <p:nvPr>
            <p:ph type="title" hasCustomPrompt="1"/>
          </p:nvPr>
        </p:nvSpPr>
        <p:spPr>
          <a:xfrm>
            <a:off x="1061544" y="1274383"/>
            <a:ext cx="10515600" cy="788968"/>
          </a:xfrm>
          <a:prstGeom prst="rect">
            <a:avLst/>
          </a:prstGeom>
        </p:spPr>
        <p:txBody>
          <a:bodyPr/>
          <a:lstStyle>
            <a:lvl1pPr>
              <a:defRPr sz="4000" b="1">
                <a:latin typeface="+mj-lt"/>
              </a:defRPr>
            </a:lvl1pPr>
          </a:lstStyle>
          <a:p>
            <a:r>
              <a:rPr lang="nl-NL"/>
              <a:t>Inhoud presentatie</a:t>
            </a:r>
          </a:p>
        </p:txBody>
      </p:sp>
      <p:sp>
        <p:nvSpPr>
          <p:cNvPr id="10" name="Tijdelijke aanduiding voor tekst 9">
            <a:extLst>
              <a:ext uri="{FF2B5EF4-FFF2-40B4-BE49-F238E27FC236}">
                <a16:creationId xmlns:a16="http://schemas.microsoft.com/office/drawing/2014/main" id="{9A905AB7-7FD8-5D81-7154-E514F04DFB90}"/>
              </a:ext>
            </a:extLst>
          </p:cNvPr>
          <p:cNvSpPr>
            <a:spLocks noGrp="1"/>
          </p:cNvSpPr>
          <p:nvPr>
            <p:ph type="body" sz="quarter" idx="11" hasCustomPrompt="1"/>
          </p:nvPr>
        </p:nvSpPr>
        <p:spPr>
          <a:xfrm>
            <a:off x="2061508" y="2480155"/>
            <a:ext cx="8691562" cy="2860675"/>
          </a:xfrm>
          <a:prstGeom prst="rect">
            <a:avLst/>
          </a:prstGeom>
        </p:spPr>
        <p:txBody>
          <a:bodyPr/>
          <a:lstStyle>
            <a:lvl1pPr marL="457200" indent="-457200">
              <a:buFont typeface="Arial" panose="020B0604020202020204" pitchFamily="34" charset="0"/>
              <a:buChar char="•"/>
              <a:defRPr>
                <a:latin typeface="Arial" panose="020B0604020202020204" pitchFamily="34" charset="0"/>
                <a:cs typeface="Arial" panose="020B0604020202020204" pitchFamily="34" charset="0"/>
              </a:defRPr>
            </a:lvl1pPr>
          </a:lstStyle>
          <a:p>
            <a:pPr lvl="0"/>
            <a:r>
              <a:rPr lang="nl-NL"/>
              <a:t>Slide 1</a:t>
            </a:r>
          </a:p>
          <a:p>
            <a:pPr lvl="0"/>
            <a:r>
              <a:rPr lang="nl-NL"/>
              <a:t>Slide 2</a:t>
            </a:r>
          </a:p>
          <a:p>
            <a:pPr lvl="0"/>
            <a:r>
              <a:rPr lang="nl-NL"/>
              <a:t>Slide 3</a:t>
            </a:r>
          </a:p>
          <a:p>
            <a:pPr lvl="0"/>
            <a:r>
              <a:rPr lang="nl-NL"/>
              <a:t>Slide 4</a:t>
            </a:r>
          </a:p>
        </p:txBody>
      </p:sp>
    </p:spTree>
    <p:extLst>
      <p:ext uri="{BB962C8B-B14F-4D97-AF65-F5344CB8AC3E}">
        <p14:creationId xmlns:p14="http://schemas.microsoft.com/office/powerpoint/2010/main" val="11359285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Inhoud presentatie">
    <p:spTree>
      <p:nvGrpSpPr>
        <p:cNvPr id="1" name=""/>
        <p:cNvGrpSpPr/>
        <p:nvPr/>
      </p:nvGrpSpPr>
      <p:grpSpPr>
        <a:xfrm>
          <a:off x="0" y="0"/>
          <a:ext cx="0" cy="0"/>
          <a:chOff x="0" y="0"/>
          <a:chExt cx="0" cy="0"/>
        </a:xfrm>
      </p:grpSpPr>
      <p:sp>
        <p:nvSpPr>
          <p:cNvPr id="7" name="Rechthoek met diagonaal twee afgeronde hoeken 12">
            <a:extLst>
              <a:ext uri="{FF2B5EF4-FFF2-40B4-BE49-F238E27FC236}">
                <a16:creationId xmlns:a16="http://schemas.microsoft.com/office/drawing/2014/main" id="{56DA0583-833B-A1D9-F626-474C24508EDD}"/>
              </a:ext>
            </a:extLst>
          </p:cNvPr>
          <p:cNvSpPr/>
          <p:nvPr userDrawn="1"/>
        </p:nvSpPr>
        <p:spPr>
          <a:xfrm>
            <a:off x="439460" y="504086"/>
            <a:ext cx="11313080" cy="5849828"/>
          </a:xfrm>
          <a:prstGeom prst="round2DiagRect">
            <a:avLst>
              <a:gd name="adj1" fmla="val 11556"/>
              <a:gd name="adj2" fmla="val 0"/>
            </a:avLst>
          </a:prstGeom>
          <a:solidFill>
            <a:srgbClr val="F0F0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BDCF2A"/>
              </a:solidFill>
            </a:endParaRPr>
          </a:p>
        </p:txBody>
      </p:sp>
      <p:sp>
        <p:nvSpPr>
          <p:cNvPr id="2" name="Titel 1">
            <a:extLst>
              <a:ext uri="{FF2B5EF4-FFF2-40B4-BE49-F238E27FC236}">
                <a16:creationId xmlns:a16="http://schemas.microsoft.com/office/drawing/2014/main" id="{EAB4E599-497C-3DE2-B644-5A86B5FEA5EB}"/>
              </a:ext>
            </a:extLst>
          </p:cNvPr>
          <p:cNvSpPr>
            <a:spLocks noGrp="1"/>
          </p:cNvSpPr>
          <p:nvPr>
            <p:ph type="title" hasCustomPrompt="1"/>
          </p:nvPr>
        </p:nvSpPr>
        <p:spPr>
          <a:xfrm>
            <a:off x="1061544" y="1274382"/>
            <a:ext cx="9321052" cy="847725"/>
          </a:xfrm>
          <a:prstGeom prst="rect">
            <a:avLst/>
          </a:prstGeom>
        </p:spPr>
        <p:txBody>
          <a:bodyPr/>
          <a:lstStyle>
            <a:lvl1pPr>
              <a:defRPr sz="4000" b="1">
                <a:latin typeface="+mj-lt"/>
              </a:defRPr>
            </a:lvl1pPr>
          </a:lstStyle>
          <a:p>
            <a:r>
              <a:rPr lang="nl-NL"/>
              <a:t>Inhoud presentattie</a:t>
            </a:r>
          </a:p>
        </p:txBody>
      </p:sp>
      <p:sp>
        <p:nvSpPr>
          <p:cNvPr id="10" name="Tijdelijke aanduiding voor tekst 9">
            <a:extLst>
              <a:ext uri="{FF2B5EF4-FFF2-40B4-BE49-F238E27FC236}">
                <a16:creationId xmlns:a16="http://schemas.microsoft.com/office/drawing/2014/main" id="{9A905AB7-7FD8-5D81-7154-E514F04DFB90}"/>
              </a:ext>
            </a:extLst>
          </p:cNvPr>
          <p:cNvSpPr>
            <a:spLocks noGrp="1"/>
          </p:cNvSpPr>
          <p:nvPr>
            <p:ph type="body" sz="quarter" idx="11" hasCustomPrompt="1"/>
          </p:nvPr>
        </p:nvSpPr>
        <p:spPr>
          <a:xfrm>
            <a:off x="2061508" y="2480155"/>
            <a:ext cx="8691562" cy="2860675"/>
          </a:xfrm>
          <a:prstGeom prst="rect">
            <a:avLst/>
          </a:prstGeom>
        </p:spPr>
        <p:txBody>
          <a:bodyPr/>
          <a:lstStyle>
            <a:lvl1pPr marL="457200" indent="-457200">
              <a:buFont typeface="Arial" panose="020B0604020202020204" pitchFamily="34" charset="0"/>
              <a:buChar char="•"/>
              <a:defRPr>
                <a:latin typeface="Arial" panose="020B0604020202020204" pitchFamily="34" charset="0"/>
                <a:cs typeface="Arial" panose="020B0604020202020204" pitchFamily="34" charset="0"/>
              </a:defRPr>
            </a:lvl1pPr>
          </a:lstStyle>
          <a:p>
            <a:pPr lvl="0"/>
            <a:r>
              <a:rPr lang="nl-NL"/>
              <a:t>Slide 1</a:t>
            </a:r>
          </a:p>
          <a:p>
            <a:pPr lvl="0"/>
            <a:r>
              <a:rPr lang="nl-NL"/>
              <a:t>Slide 2</a:t>
            </a:r>
          </a:p>
          <a:p>
            <a:pPr lvl="0"/>
            <a:r>
              <a:rPr lang="nl-NL"/>
              <a:t>Slide 3</a:t>
            </a:r>
          </a:p>
          <a:p>
            <a:pPr lvl="0"/>
            <a:r>
              <a:rPr lang="nl-NL"/>
              <a:t>Slide 4</a:t>
            </a:r>
          </a:p>
        </p:txBody>
      </p:sp>
    </p:spTree>
    <p:extLst>
      <p:ext uri="{BB962C8B-B14F-4D97-AF65-F5344CB8AC3E}">
        <p14:creationId xmlns:p14="http://schemas.microsoft.com/office/powerpoint/2010/main" val="35674854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houd presentatie">
    <p:spTree>
      <p:nvGrpSpPr>
        <p:cNvPr id="1" name=""/>
        <p:cNvGrpSpPr/>
        <p:nvPr/>
      </p:nvGrpSpPr>
      <p:grpSpPr>
        <a:xfrm>
          <a:off x="0" y="0"/>
          <a:ext cx="0" cy="0"/>
          <a:chOff x="0" y="0"/>
          <a:chExt cx="0" cy="0"/>
        </a:xfrm>
      </p:grpSpPr>
      <p:sp>
        <p:nvSpPr>
          <p:cNvPr id="7" name="Rechthoek met diagonaal twee afgeronde hoeken 12">
            <a:extLst>
              <a:ext uri="{FF2B5EF4-FFF2-40B4-BE49-F238E27FC236}">
                <a16:creationId xmlns:a16="http://schemas.microsoft.com/office/drawing/2014/main" id="{56DA0583-833B-A1D9-F626-474C24508EDD}"/>
              </a:ext>
            </a:extLst>
          </p:cNvPr>
          <p:cNvSpPr/>
          <p:nvPr userDrawn="1"/>
        </p:nvSpPr>
        <p:spPr>
          <a:xfrm>
            <a:off x="439460" y="504086"/>
            <a:ext cx="11313080" cy="5849828"/>
          </a:xfrm>
          <a:prstGeom prst="round2DiagRect">
            <a:avLst>
              <a:gd name="adj1" fmla="val 11556"/>
              <a:gd name="adj2" fmla="val 0"/>
            </a:avLst>
          </a:prstGeom>
          <a:solidFill>
            <a:srgbClr val="007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825C106E-5F16-6506-195F-2EC70032C3D8}"/>
              </a:ext>
            </a:extLst>
          </p:cNvPr>
          <p:cNvSpPr>
            <a:spLocks noGrp="1"/>
          </p:cNvSpPr>
          <p:nvPr>
            <p:ph type="title"/>
          </p:nvPr>
        </p:nvSpPr>
        <p:spPr>
          <a:xfrm>
            <a:off x="1061544" y="1274382"/>
            <a:ext cx="10515600" cy="847725"/>
          </a:xfrm>
          <a:prstGeom prst="rect">
            <a:avLst/>
          </a:prstGeom>
        </p:spPr>
        <p:txBody>
          <a:bodyPr/>
          <a:lstStyle>
            <a:lvl1pPr>
              <a:defRPr sz="4000" b="1">
                <a:solidFill>
                  <a:schemeClr val="bg1"/>
                </a:solidFill>
              </a:defRPr>
            </a:lvl1pPr>
          </a:lstStyle>
          <a:p>
            <a:r>
              <a:rPr lang="nl-NL"/>
              <a:t>Klik om stijl te bewerken</a:t>
            </a:r>
          </a:p>
        </p:txBody>
      </p:sp>
      <p:sp>
        <p:nvSpPr>
          <p:cNvPr id="10" name="Tijdelijke aanduiding voor tekst 9">
            <a:extLst>
              <a:ext uri="{FF2B5EF4-FFF2-40B4-BE49-F238E27FC236}">
                <a16:creationId xmlns:a16="http://schemas.microsoft.com/office/drawing/2014/main" id="{9A905AB7-7FD8-5D81-7154-E514F04DFB90}"/>
              </a:ext>
            </a:extLst>
          </p:cNvPr>
          <p:cNvSpPr>
            <a:spLocks noGrp="1"/>
          </p:cNvSpPr>
          <p:nvPr>
            <p:ph type="body" sz="quarter" idx="11" hasCustomPrompt="1"/>
          </p:nvPr>
        </p:nvSpPr>
        <p:spPr>
          <a:xfrm>
            <a:off x="2061508" y="2480155"/>
            <a:ext cx="8691562" cy="2860675"/>
          </a:xfrm>
          <a:prstGeom prst="rect">
            <a:avLst/>
          </a:prstGeom>
        </p:spPr>
        <p:txBody>
          <a:bodyPr/>
          <a:lstStyle>
            <a:lvl1pPr marL="457200" indent="-457200">
              <a:buFont typeface="Arial" panose="020B0604020202020204" pitchFamily="34" charset="0"/>
              <a:buChar char="•"/>
              <a:defRPr>
                <a:solidFill>
                  <a:schemeClr val="bg1"/>
                </a:solidFill>
                <a:latin typeface="Arial" panose="020B0604020202020204" pitchFamily="34" charset="0"/>
                <a:cs typeface="Arial" panose="020B0604020202020204" pitchFamily="34" charset="0"/>
              </a:defRPr>
            </a:lvl1pPr>
          </a:lstStyle>
          <a:p>
            <a:pPr lvl="0"/>
            <a:r>
              <a:rPr lang="nl-NL"/>
              <a:t>Slide 1</a:t>
            </a:r>
          </a:p>
          <a:p>
            <a:pPr lvl="0"/>
            <a:r>
              <a:rPr lang="nl-NL"/>
              <a:t>Slide 2</a:t>
            </a:r>
          </a:p>
          <a:p>
            <a:pPr lvl="0"/>
            <a:r>
              <a:rPr lang="nl-NL"/>
              <a:t>Slide 3</a:t>
            </a:r>
          </a:p>
          <a:p>
            <a:pPr lvl="0"/>
            <a:r>
              <a:rPr lang="nl-NL"/>
              <a:t>Slide 4</a:t>
            </a:r>
          </a:p>
        </p:txBody>
      </p:sp>
    </p:spTree>
    <p:extLst>
      <p:ext uri="{BB962C8B-B14F-4D97-AF65-F5344CB8AC3E}">
        <p14:creationId xmlns:p14="http://schemas.microsoft.com/office/powerpoint/2010/main" val="21504698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Inhoud presentatie">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46F6E36F-F600-A35B-10CD-538DC3346A56}"/>
              </a:ext>
            </a:extLst>
          </p:cNvPr>
          <p:cNvSpPr>
            <a:spLocks noGrp="1"/>
          </p:cNvSpPr>
          <p:nvPr>
            <p:ph type="body" sz="quarter" idx="11" hasCustomPrompt="1"/>
          </p:nvPr>
        </p:nvSpPr>
        <p:spPr>
          <a:xfrm>
            <a:off x="2490788" y="2717800"/>
            <a:ext cx="8716962" cy="364172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nl-NL"/>
              <a:t>Sed tempus mi vitae metus ultrices pulvinar. In hendrerit commodo tristique. Duis non consectetur ipsum. Morbi eu ante dignissim tortor condimentum eleifend a a massa. Integer blandit consequat enim, nec dictum sapien tristique ac. Suspendisse finibus id lectus non luctus. Donec elementum tempus nisi, eu ornare nulla consectetur imperdiet. Donec turpis ipsum, egestas eu lectus vel, condimentum vestibulum tortor. Quisque eleifend est nec pretium malesuada. Morbi scelerisque turpis vitae.</a:t>
            </a:r>
          </a:p>
          <a:p>
            <a:pPr lvl="0"/>
            <a:endParaRPr lang="nl-NL"/>
          </a:p>
        </p:txBody>
      </p:sp>
      <p:sp>
        <p:nvSpPr>
          <p:cNvPr id="2" name="Titel 1">
            <a:extLst>
              <a:ext uri="{FF2B5EF4-FFF2-40B4-BE49-F238E27FC236}">
                <a16:creationId xmlns:a16="http://schemas.microsoft.com/office/drawing/2014/main" id="{C4845E2B-1944-410E-C9D2-5B28F7041341}"/>
              </a:ext>
            </a:extLst>
          </p:cNvPr>
          <p:cNvSpPr>
            <a:spLocks noGrp="1"/>
          </p:cNvSpPr>
          <p:nvPr>
            <p:ph type="title" hasCustomPrompt="1"/>
          </p:nvPr>
        </p:nvSpPr>
        <p:spPr>
          <a:xfrm>
            <a:off x="1069857" y="1279282"/>
            <a:ext cx="10623666" cy="911864"/>
          </a:xfrm>
          <a:prstGeom prst="rect">
            <a:avLst/>
          </a:prstGeom>
        </p:spPr>
        <p:txBody>
          <a:bodyPr/>
          <a:lstStyle>
            <a:lvl1pPr>
              <a:defRPr sz="4000" b="1">
                <a:latin typeface="+mj-lt"/>
              </a:defRPr>
            </a:lvl1pPr>
          </a:lstStyle>
          <a:p>
            <a:r>
              <a:rPr lang="nl-NL"/>
              <a:t>Titel</a:t>
            </a:r>
          </a:p>
        </p:txBody>
      </p:sp>
    </p:spTree>
    <p:extLst>
      <p:ext uri="{BB962C8B-B14F-4D97-AF65-F5344CB8AC3E}">
        <p14:creationId xmlns:p14="http://schemas.microsoft.com/office/powerpoint/2010/main" val="853839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Inhoud presentatie">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46F6E36F-F600-A35B-10CD-538DC3346A56}"/>
              </a:ext>
            </a:extLst>
          </p:cNvPr>
          <p:cNvSpPr>
            <a:spLocks noGrp="1"/>
          </p:cNvSpPr>
          <p:nvPr>
            <p:ph type="body" sz="quarter" idx="11" hasCustomPrompt="1"/>
          </p:nvPr>
        </p:nvSpPr>
        <p:spPr>
          <a:xfrm>
            <a:off x="2490788" y="2717801"/>
            <a:ext cx="8716962" cy="923022"/>
          </a:xfrm>
          <a:prstGeom prst="rect">
            <a:avLst/>
          </a:prstGeom>
        </p:spPr>
        <p:txBody>
          <a:bodyPr/>
          <a:lstStyle>
            <a:lvl1pPr marL="0" indent="0">
              <a:buNone/>
              <a:defRPr sz="2000" b="1">
                <a:latin typeface="Arial" panose="020B0604020202020204" pitchFamily="34" charset="0"/>
                <a:cs typeface="Arial" panose="020B0604020202020204" pitchFamily="34" charset="0"/>
              </a:defRPr>
            </a:lvl1pPr>
          </a:lstStyle>
          <a:p>
            <a:pPr lvl="0"/>
            <a:r>
              <a:rPr lang="nl-NL"/>
              <a:t>Inleiding</a:t>
            </a:r>
          </a:p>
        </p:txBody>
      </p:sp>
      <p:sp>
        <p:nvSpPr>
          <p:cNvPr id="2" name="Tijdelijke aanduiding voor tekst 2">
            <a:extLst>
              <a:ext uri="{FF2B5EF4-FFF2-40B4-BE49-F238E27FC236}">
                <a16:creationId xmlns:a16="http://schemas.microsoft.com/office/drawing/2014/main" id="{EE8510EE-392D-7016-01F4-966DC6C4A6E6}"/>
              </a:ext>
            </a:extLst>
          </p:cNvPr>
          <p:cNvSpPr>
            <a:spLocks noGrp="1"/>
          </p:cNvSpPr>
          <p:nvPr>
            <p:ph type="body" sz="quarter" idx="12" hasCustomPrompt="1"/>
          </p:nvPr>
        </p:nvSpPr>
        <p:spPr>
          <a:xfrm>
            <a:off x="2490788" y="3826546"/>
            <a:ext cx="8716962" cy="2515532"/>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nl-NL"/>
              <a:t>Morbi eu ante dignissim tortor condimentum eleifend a a massa. Integer blandit consequat enim, nec dictum sapien tristique ac. Suspendisse finibus id lectus non luctus. Donec elementum tempus nisi, eu ornare nulla consectetur imperdiet. Donec turpis ipsum, egestas eu lectus vel, condimentum vestibulum tortor. Quisque eleifend est nec pretium malesuada. Morbi scelerisque turpis vitae.</a:t>
            </a:r>
          </a:p>
          <a:p>
            <a:pPr lvl="0"/>
            <a:endParaRPr lang="nl-NL"/>
          </a:p>
        </p:txBody>
      </p:sp>
      <p:sp>
        <p:nvSpPr>
          <p:cNvPr id="4" name="Titel 3">
            <a:extLst>
              <a:ext uri="{FF2B5EF4-FFF2-40B4-BE49-F238E27FC236}">
                <a16:creationId xmlns:a16="http://schemas.microsoft.com/office/drawing/2014/main" id="{3403CCC0-4CFD-49CF-EBCD-90DC61BDF39A}"/>
              </a:ext>
            </a:extLst>
          </p:cNvPr>
          <p:cNvSpPr>
            <a:spLocks noGrp="1"/>
          </p:cNvSpPr>
          <p:nvPr>
            <p:ph type="title" hasCustomPrompt="1"/>
          </p:nvPr>
        </p:nvSpPr>
        <p:spPr>
          <a:xfrm>
            <a:off x="1104207" y="1206515"/>
            <a:ext cx="10515600" cy="923021"/>
          </a:xfrm>
          <a:prstGeom prst="rect">
            <a:avLst/>
          </a:prstGeom>
        </p:spPr>
        <p:txBody>
          <a:bodyPr/>
          <a:lstStyle>
            <a:lvl1pPr>
              <a:defRPr sz="4000" b="1">
                <a:latin typeface="+mj-lt"/>
              </a:defRPr>
            </a:lvl1pPr>
          </a:lstStyle>
          <a:p>
            <a:r>
              <a:rPr lang="nl-NL"/>
              <a:t>Titel</a:t>
            </a:r>
          </a:p>
        </p:txBody>
      </p:sp>
    </p:spTree>
    <p:extLst>
      <p:ext uri="{BB962C8B-B14F-4D97-AF65-F5344CB8AC3E}">
        <p14:creationId xmlns:p14="http://schemas.microsoft.com/office/powerpoint/2010/main" val="29012537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Inhoud presentatie">
    <p:spTree>
      <p:nvGrpSpPr>
        <p:cNvPr id="1" name=""/>
        <p:cNvGrpSpPr/>
        <p:nvPr/>
      </p:nvGrpSpPr>
      <p:grpSpPr>
        <a:xfrm>
          <a:off x="0" y="0"/>
          <a:ext cx="0" cy="0"/>
          <a:chOff x="0" y="0"/>
          <a:chExt cx="0" cy="0"/>
        </a:xfrm>
      </p:grpSpPr>
      <p:sp>
        <p:nvSpPr>
          <p:cNvPr id="23" name="Tijdelijke aanduiding voor afbeelding 22">
            <a:extLst>
              <a:ext uri="{FF2B5EF4-FFF2-40B4-BE49-F238E27FC236}">
                <a16:creationId xmlns:a16="http://schemas.microsoft.com/office/drawing/2014/main" id="{2F525834-5380-E94C-5EAC-3A572F49EC3B}"/>
              </a:ext>
            </a:extLst>
          </p:cNvPr>
          <p:cNvSpPr>
            <a:spLocks noGrp="1"/>
          </p:cNvSpPr>
          <p:nvPr>
            <p:ph type="pic" sz="quarter" idx="13"/>
          </p:nvPr>
        </p:nvSpPr>
        <p:spPr>
          <a:xfrm>
            <a:off x="411075" y="488701"/>
            <a:ext cx="5501000" cy="5937810"/>
          </a:xfrm>
          <a:prstGeom prst="round2DiagRect">
            <a:avLst/>
          </a:prstGeom>
        </p:spPr>
        <p:txBody>
          <a:bodyPr/>
          <a:lstStyle/>
          <a:p>
            <a:r>
              <a:rPr lang="nl-NL"/>
              <a:t>Klik op het pictogram als u een afbeelding wilt toevoegen</a:t>
            </a:r>
          </a:p>
        </p:txBody>
      </p:sp>
      <p:sp>
        <p:nvSpPr>
          <p:cNvPr id="24" name="Rechthoek met diagonaal twee afgeronde hoeken 24">
            <a:extLst>
              <a:ext uri="{FF2B5EF4-FFF2-40B4-BE49-F238E27FC236}">
                <a16:creationId xmlns:a16="http://schemas.microsoft.com/office/drawing/2014/main" id="{AF11B976-D864-E988-D3C9-E68233945C75}"/>
              </a:ext>
            </a:extLst>
          </p:cNvPr>
          <p:cNvSpPr>
            <a:spLocks noChangeAspect="1"/>
          </p:cNvSpPr>
          <p:nvPr userDrawn="1"/>
        </p:nvSpPr>
        <p:spPr>
          <a:xfrm>
            <a:off x="410923" y="488701"/>
            <a:ext cx="5501151" cy="5937810"/>
          </a:xfrm>
          <a:custGeom>
            <a:avLst/>
            <a:gdLst>
              <a:gd name="connsiteX0" fmla="*/ 903044 w 5501000"/>
              <a:gd name="connsiteY0" fmla="*/ 0 h 5937810"/>
              <a:gd name="connsiteX1" fmla="*/ 5501000 w 5501000"/>
              <a:gd name="connsiteY1" fmla="*/ 0 h 5937810"/>
              <a:gd name="connsiteX2" fmla="*/ 5501000 w 5501000"/>
              <a:gd name="connsiteY2" fmla="*/ 0 h 5937810"/>
              <a:gd name="connsiteX3" fmla="*/ 5501000 w 5501000"/>
              <a:gd name="connsiteY3" fmla="*/ 5034766 h 5937810"/>
              <a:gd name="connsiteX4" fmla="*/ 4597956 w 5501000"/>
              <a:gd name="connsiteY4" fmla="*/ 5937810 h 5937810"/>
              <a:gd name="connsiteX5" fmla="*/ 0 w 5501000"/>
              <a:gd name="connsiteY5" fmla="*/ 5937810 h 5937810"/>
              <a:gd name="connsiteX6" fmla="*/ 0 w 5501000"/>
              <a:gd name="connsiteY6" fmla="*/ 5937810 h 5937810"/>
              <a:gd name="connsiteX7" fmla="*/ 0 w 5501000"/>
              <a:gd name="connsiteY7" fmla="*/ 903044 h 5937810"/>
              <a:gd name="connsiteX8" fmla="*/ 903044 w 5501000"/>
              <a:gd name="connsiteY8" fmla="*/ 0 h 5937810"/>
              <a:gd name="connsiteX0" fmla="*/ 903195 w 5501151"/>
              <a:gd name="connsiteY0" fmla="*/ 0 h 5937810"/>
              <a:gd name="connsiteX1" fmla="*/ 5501151 w 5501151"/>
              <a:gd name="connsiteY1" fmla="*/ 0 h 5937810"/>
              <a:gd name="connsiteX2" fmla="*/ 5501151 w 5501151"/>
              <a:gd name="connsiteY2" fmla="*/ 0 h 5937810"/>
              <a:gd name="connsiteX3" fmla="*/ 5501151 w 5501151"/>
              <a:gd name="connsiteY3" fmla="*/ 5034766 h 5937810"/>
              <a:gd name="connsiteX4" fmla="*/ 4598107 w 5501151"/>
              <a:gd name="connsiteY4" fmla="*/ 5937810 h 5937810"/>
              <a:gd name="connsiteX5" fmla="*/ 151 w 5501151"/>
              <a:gd name="connsiteY5" fmla="*/ 5937810 h 5937810"/>
              <a:gd name="connsiteX6" fmla="*/ 151 w 5501151"/>
              <a:gd name="connsiteY6" fmla="*/ 5937810 h 5937810"/>
              <a:gd name="connsiteX7" fmla="*/ 151 w 5501151"/>
              <a:gd name="connsiteY7" fmla="*/ 903044 h 5937810"/>
              <a:gd name="connsiteX8" fmla="*/ 903195 w 5501151"/>
              <a:gd name="connsiteY8" fmla="*/ 0 h 5937810"/>
              <a:gd name="connsiteX0" fmla="*/ 903195 w 5501151"/>
              <a:gd name="connsiteY0" fmla="*/ 0 h 5937810"/>
              <a:gd name="connsiteX1" fmla="*/ 5501151 w 5501151"/>
              <a:gd name="connsiteY1" fmla="*/ 0 h 5937810"/>
              <a:gd name="connsiteX2" fmla="*/ 5501151 w 5501151"/>
              <a:gd name="connsiteY2" fmla="*/ 0 h 5937810"/>
              <a:gd name="connsiteX3" fmla="*/ 5501151 w 5501151"/>
              <a:gd name="connsiteY3" fmla="*/ 5034766 h 5937810"/>
              <a:gd name="connsiteX4" fmla="*/ 4598107 w 5501151"/>
              <a:gd name="connsiteY4" fmla="*/ 5937810 h 5937810"/>
              <a:gd name="connsiteX5" fmla="*/ 151 w 5501151"/>
              <a:gd name="connsiteY5" fmla="*/ 5937810 h 5937810"/>
              <a:gd name="connsiteX6" fmla="*/ 151 w 5501151"/>
              <a:gd name="connsiteY6" fmla="*/ 5937810 h 5937810"/>
              <a:gd name="connsiteX7" fmla="*/ 151 w 5501151"/>
              <a:gd name="connsiteY7" fmla="*/ 903044 h 5937810"/>
              <a:gd name="connsiteX8" fmla="*/ 903195 w 5501151"/>
              <a:gd name="connsiteY8" fmla="*/ 0 h 5937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01151" h="5937810">
                <a:moveTo>
                  <a:pt x="903195" y="0"/>
                </a:moveTo>
                <a:lnTo>
                  <a:pt x="5501151" y="0"/>
                </a:lnTo>
                <a:lnTo>
                  <a:pt x="5501151" y="0"/>
                </a:lnTo>
                <a:lnTo>
                  <a:pt x="5501151" y="5034766"/>
                </a:lnTo>
                <a:cubicBezTo>
                  <a:pt x="5501151" y="5533503"/>
                  <a:pt x="5161499" y="5937810"/>
                  <a:pt x="4598107" y="5937810"/>
                </a:cubicBezTo>
                <a:lnTo>
                  <a:pt x="151" y="5937810"/>
                </a:lnTo>
                <a:lnTo>
                  <a:pt x="151" y="5937810"/>
                </a:lnTo>
                <a:lnTo>
                  <a:pt x="151" y="903044"/>
                </a:lnTo>
                <a:cubicBezTo>
                  <a:pt x="-9086" y="362744"/>
                  <a:pt x="404458" y="0"/>
                  <a:pt x="903195" y="0"/>
                </a:cubicBezTo>
                <a:close/>
              </a:path>
            </a:pathLst>
          </a:custGeom>
          <a:blipFill dpi="0" rotWithShape="0">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 name="Tijdelijke aanduiding voor tekst 2">
            <a:extLst>
              <a:ext uri="{FF2B5EF4-FFF2-40B4-BE49-F238E27FC236}">
                <a16:creationId xmlns:a16="http://schemas.microsoft.com/office/drawing/2014/main" id="{9E5C2849-15A7-FB99-26C0-8F3C878C0937}"/>
              </a:ext>
            </a:extLst>
          </p:cNvPr>
          <p:cNvSpPr>
            <a:spLocks noGrp="1"/>
          </p:cNvSpPr>
          <p:nvPr>
            <p:ph type="body" sz="quarter" idx="12" hasCustomPrompt="1"/>
          </p:nvPr>
        </p:nvSpPr>
        <p:spPr>
          <a:xfrm>
            <a:off x="7205133" y="1972345"/>
            <a:ext cx="4379956" cy="4242187"/>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nl-NL"/>
              <a:t>Morbi eu ante dignissim tortor condimentum eleifend a a massa. Integer blandit consequat enim, nec dictum sapien tristique ac. Suspendisse finibus id lectus non luctus. Donec elementum tempus nisi, eu ornare nulla consectetur imperdiet. Donec turpis ipsum, egestas eu lectus vel, condimentum vestibulum tortor. </a:t>
            </a:r>
          </a:p>
        </p:txBody>
      </p:sp>
      <p:sp>
        <p:nvSpPr>
          <p:cNvPr id="4" name="Titel 3">
            <a:extLst>
              <a:ext uri="{FF2B5EF4-FFF2-40B4-BE49-F238E27FC236}">
                <a16:creationId xmlns:a16="http://schemas.microsoft.com/office/drawing/2014/main" id="{8D85BCCA-978F-FB7D-CDB6-87965B614FE4}"/>
              </a:ext>
            </a:extLst>
          </p:cNvPr>
          <p:cNvSpPr>
            <a:spLocks noGrp="1"/>
          </p:cNvSpPr>
          <p:nvPr>
            <p:ph type="title" hasCustomPrompt="1"/>
          </p:nvPr>
        </p:nvSpPr>
        <p:spPr>
          <a:xfrm>
            <a:off x="6491165" y="824073"/>
            <a:ext cx="3105762" cy="662895"/>
          </a:xfrm>
          <a:prstGeom prst="rect">
            <a:avLst/>
          </a:prstGeom>
        </p:spPr>
        <p:txBody>
          <a:bodyPr/>
          <a:lstStyle>
            <a:lvl1pPr>
              <a:defRPr sz="4000" b="1">
                <a:latin typeface="+mj-lt"/>
              </a:defRPr>
            </a:lvl1pPr>
          </a:lstStyle>
          <a:p>
            <a:r>
              <a:rPr lang="nl-NL"/>
              <a:t>Titel</a:t>
            </a:r>
          </a:p>
        </p:txBody>
      </p:sp>
    </p:spTree>
    <p:extLst>
      <p:ext uri="{BB962C8B-B14F-4D97-AF65-F5344CB8AC3E}">
        <p14:creationId xmlns:p14="http://schemas.microsoft.com/office/powerpoint/2010/main" val="2339321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Inhoud presentatie">
    <p:spTree>
      <p:nvGrpSpPr>
        <p:cNvPr id="1" name=""/>
        <p:cNvGrpSpPr/>
        <p:nvPr/>
      </p:nvGrpSpPr>
      <p:grpSpPr>
        <a:xfrm>
          <a:off x="0" y="0"/>
          <a:ext cx="0" cy="0"/>
          <a:chOff x="0" y="0"/>
          <a:chExt cx="0" cy="0"/>
        </a:xfrm>
      </p:grpSpPr>
      <p:sp>
        <p:nvSpPr>
          <p:cNvPr id="23" name="Tijdelijke aanduiding voor afbeelding 22">
            <a:extLst>
              <a:ext uri="{FF2B5EF4-FFF2-40B4-BE49-F238E27FC236}">
                <a16:creationId xmlns:a16="http://schemas.microsoft.com/office/drawing/2014/main" id="{2F525834-5380-E94C-5EAC-3A572F49EC3B}"/>
              </a:ext>
            </a:extLst>
          </p:cNvPr>
          <p:cNvSpPr>
            <a:spLocks noGrp="1"/>
          </p:cNvSpPr>
          <p:nvPr>
            <p:ph type="pic" sz="quarter" idx="13"/>
          </p:nvPr>
        </p:nvSpPr>
        <p:spPr>
          <a:xfrm>
            <a:off x="6384022" y="488702"/>
            <a:ext cx="5385813" cy="5937810"/>
          </a:xfrm>
          <a:prstGeom prst="round2DiagRect">
            <a:avLst/>
          </a:prstGeom>
        </p:spPr>
        <p:txBody>
          <a:bodyPr/>
          <a:lstStyle/>
          <a:p>
            <a:r>
              <a:rPr lang="nl-NL"/>
              <a:t>Klik op het pictogram als u een afbeelding wilt toevoegen</a:t>
            </a:r>
          </a:p>
        </p:txBody>
      </p:sp>
      <p:sp>
        <p:nvSpPr>
          <p:cNvPr id="24" name="Rechthoek met diagonaal twee afgeronde hoeken 24">
            <a:extLst>
              <a:ext uri="{FF2B5EF4-FFF2-40B4-BE49-F238E27FC236}">
                <a16:creationId xmlns:a16="http://schemas.microsoft.com/office/drawing/2014/main" id="{AF11B976-D864-E988-D3C9-E68233945C75}"/>
              </a:ext>
            </a:extLst>
          </p:cNvPr>
          <p:cNvSpPr>
            <a:spLocks noChangeAspect="1"/>
          </p:cNvSpPr>
          <p:nvPr userDrawn="1"/>
        </p:nvSpPr>
        <p:spPr>
          <a:xfrm>
            <a:off x="6384022" y="488702"/>
            <a:ext cx="5385845" cy="5937931"/>
          </a:xfrm>
          <a:custGeom>
            <a:avLst/>
            <a:gdLst>
              <a:gd name="connsiteX0" fmla="*/ 919574 w 5385813"/>
              <a:gd name="connsiteY0" fmla="*/ 0 h 5937810"/>
              <a:gd name="connsiteX1" fmla="*/ 5385813 w 5385813"/>
              <a:gd name="connsiteY1" fmla="*/ 0 h 5937810"/>
              <a:gd name="connsiteX2" fmla="*/ 5385813 w 5385813"/>
              <a:gd name="connsiteY2" fmla="*/ 0 h 5937810"/>
              <a:gd name="connsiteX3" fmla="*/ 5385813 w 5385813"/>
              <a:gd name="connsiteY3" fmla="*/ 5018236 h 5937810"/>
              <a:gd name="connsiteX4" fmla="*/ 4466239 w 5385813"/>
              <a:gd name="connsiteY4" fmla="*/ 5937810 h 5937810"/>
              <a:gd name="connsiteX5" fmla="*/ 0 w 5385813"/>
              <a:gd name="connsiteY5" fmla="*/ 5937810 h 5937810"/>
              <a:gd name="connsiteX6" fmla="*/ 0 w 5385813"/>
              <a:gd name="connsiteY6" fmla="*/ 5937810 h 5937810"/>
              <a:gd name="connsiteX7" fmla="*/ 0 w 5385813"/>
              <a:gd name="connsiteY7" fmla="*/ 919574 h 5937810"/>
              <a:gd name="connsiteX8" fmla="*/ 919574 w 5385813"/>
              <a:gd name="connsiteY8" fmla="*/ 0 h 5937810"/>
              <a:gd name="connsiteX0" fmla="*/ 919574 w 5385813"/>
              <a:gd name="connsiteY0" fmla="*/ 0 h 5937810"/>
              <a:gd name="connsiteX1" fmla="*/ 5385813 w 5385813"/>
              <a:gd name="connsiteY1" fmla="*/ 0 h 5937810"/>
              <a:gd name="connsiteX2" fmla="*/ 5385813 w 5385813"/>
              <a:gd name="connsiteY2" fmla="*/ 0 h 5937810"/>
              <a:gd name="connsiteX3" fmla="*/ 5385813 w 5385813"/>
              <a:gd name="connsiteY3" fmla="*/ 5018236 h 5937810"/>
              <a:gd name="connsiteX4" fmla="*/ 4466239 w 5385813"/>
              <a:gd name="connsiteY4" fmla="*/ 5937810 h 5937810"/>
              <a:gd name="connsiteX5" fmla="*/ 0 w 5385813"/>
              <a:gd name="connsiteY5" fmla="*/ 5937810 h 5937810"/>
              <a:gd name="connsiteX6" fmla="*/ 0 w 5385813"/>
              <a:gd name="connsiteY6" fmla="*/ 5937810 h 5937810"/>
              <a:gd name="connsiteX7" fmla="*/ 0 w 5385813"/>
              <a:gd name="connsiteY7" fmla="*/ 919574 h 5937810"/>
              <a:gd name="connsiteX8" fmla="*/ 919574 w 5385813"/>
              <a:gd name="connsiteY8" fmla="*/ 0 h 5937810"/>
              <a:gd name="connsiteX0" fmla="*/ 919574 w 5385813"/>
              <a:gd name="connsiteY0" fmla="*/ 28 h 5937838"/>
              <a:gd name="connsiteX1" fmla="*/ 5385813 w 5385813"/>
              <a:gd name="connsiteY1" fmla="*/ 28 h 5937838"/>
              <a:gd name="connsiteX2" fmla="*/ 5385813 w 5385813"/>
              <a:gd name="connsiteY2" fmla="*/ 28 h 5937838"/>
              <a:gd name="connsiteX3" fmla="*/ 5385813 w 5385813"/>
              <a:gd name="connsiteY3" fmla="*/ 5018264 h 5937838"/>
              <a:gd name="connsiteX4" fmla="*/ 4466239 w 5385813"/>
              <a:gd name="connsiteY4" fmla="*/ 5937838 h 5937838"/>
              <a:gd name="connsiteX5" fmla="*/ 0 w 5385813"/>
              <a:gd name="connsiteY5" fmla="*/ 5937838 h 5937838"/>
              <a:gd name="connsiteX6" fmla="*/ 0 w 5385813"/>
              <a:gd name="connsiteY6" fmla="*/ 5937838 h 5937838"/>
              <a:gd name="connsiteX7" fmla="*/ 0 w 5385813"/>
              <a:gd name="connsiteY7" fmla="*/ 919602 h 5937838"/>
              <a:gd name="connsiteX8" fmla="*/ 919574 w 5385813"/>
              <a:gd name="connsiteY8" fmla="*/ 28 h 5937838"/>
              <a:gd name="connsiteX0" fmla="*/ 919574 w 5385813"/>
              <a:gd name="connsiteY0" fmla="*/ 0 h 5937810"/>
              <a:gd name="connsiteX1" fmla="*/ 5385813 w 5385813"/>
              <a:gd name="connsiteY1" fmla="*/ 0 h 5937810"/>
              <a:gd name="connsiteX2" fmla="*/ 5385813 w 5385813"/>
              <a:gd name="connsiteY2" fmla="*/ 0 h 5937810"/>
              <a:gd name="connsiteX3" fmla="*/ 5385813 w 5385813"/>
              <a:gd name="connsiteY3" fmla="*/ 5018236 h 5937810"/>
              <a:gd name="connsiteX4" fmla="*/ 4466239 w 5385813"/>
              <a:gd name="connsiteY4" fmla="*/ 5937810 h 5937810"/>
              <a:gd name="connsiteX5" fmla="*/ 0 w 5385813"/>
              <a:gd name="connsiteY5" fmla="*/ 5937810 h 5937810"/>
              <a:gd name="connsiteX6" fmla="*/ 0 w 5385813"/>
              <a:gd name="connsiteY6" fmla="*/ 5937810 h 5937810"/>
              <a:gd name="connsiteX7" fmla="*/ 0 w 5385813"/>
              <a:gd name="connsiteY7" fmla="*/ 919574 h 5937810"/>
              <a:gd name="connsiteX8" fmla="*/ 919574 w 5385813"/>
              <a:gd name="connsiteY8" fmla="*/ 0 h 5937810"/>
              <a:gd name="connsiteX0" fmla="*/ 919574 w 5385813"/>
              <a:gd name="connsiteY0" fmla="*/ 0 h 5937810"/>
              <a:gd name="connsiteX1" fmla="*/ 5385813 w 5385813"/>
              <a:gd name="connsiteY1" fmla="*/ 0 h 5937810"/>
              <a:gd name="connsiteX2" fmla="*/ 5385813 w 5385813"/>
              <a:gd name="connsiteY2" fmla="*/ 0 h 5937810"/>
              <a:gd name="connsiteX3" fmla="*/ 5385813 w 5385813"/>
              <a:gd name="connsiteY3" fmla="*/ 5018236 h 5937810"/>
              <a:gd name="connsiteX4" fmla="*/ 4466239 w 5385813"/>
              <a:gd name="connsiteY4" fmla="*/ 5937810 h 5937810"/>
              <a:gd name="connsiteX5" fmla="*/ 0 w 5385813"/>
              <a:gd name="connsiteY5" fmla="*/ 5937810 h 5937810"/>
              <a:gd name="connsiteX6" fmla="*/ 0 w 5385813"/>
              <a:gd name="connsiteY6" fmla="*/ 5937810 h 5937810"/>
              <a:gd name="connsiteX7" fmla="*/ 0 w 5385813"/>
              <a:gd name="connsiteY7" fmla="*/ 919574 h 5937810"/>
              <a:gd name="connsiteX8" fmla="*/ 919574 w 5385813"/>
              <a:gd name="connsiteY8" fmla="*/ 0 h 5937810"/>
              <a:gd name="connsiteX0" fmla="*/ 919574 w 5385841"/>
              <a:gd name="connsiteY0" fmla="*/ 0 h 5937810"/>
              <a:gd name="connsiteX1" fmla="*/ 5385813 w 5385841"/>
              <a:gd name="connsiteY1" fmla="*/ 0 h 5937810"/>
              <a:gd name="connsiteX2" fmla="*/ 5385813 w 5385841"/>
              <a:gd name="connsiteY2" fmla="*/ 0 h 5937810"/>
              <a:gd name="connsiteX3" fmla="*/ 5385813 w 5385841"/>
              <a:gd name="connsiteY3" fmla="*/ 5018236 h 5937810"/>
              <a:gd name="connsiteX4" fmla="*/ 4466239 w 5385841"/>
              <a:gd name="connsiteY4" fmla="*/ 5937810 h 5937810"/>
              <a:gd name="connsiteX5" fmla="*/ 0 w 5385841"/>
              <a:gd name="connsiteY5" fmla="*/ 5937810 h 5937810"/>
              <a:gd name="connsiteX6" fmla="*/ 0 w 5385841"/>
              <a:gd name="connsiteY6" fmla="*/ 5937810 h 5937810"/>
              <a:gd name="connsiteX7" fmla="*/ 0 w 5385841"/>
              <a:gd name="connsiteY7" fmla="*/ 919574 h 5937810"/>
              <a:gd name="connsiteX8" fmla="*/ 919574 w 5385841"/>
              <a:gd name="connsiteY8" fmla="*/ 0 h 5937810"/>
              <a:gd name="connsiteX0" fmla="*/ 919574 w 5385845"/>
              <a:gd name="connsiteY0" fmla="*/ 0 h 5937931"/>
              <a:gd name="connsiteX1" fmla="*/ 5385813 w 5385845"/>
              <a:gd name="connsiteY1" fmla="*/ 0 h 5937931"/>
              <a:gd name="connsiteX2" fmla="*/ 5385813 w 5385845"/>
              <a:gd name="connsiteY2" fmla="*/ 0 h 5937931"/>
              <a:gd name="connsiteX3" fmla="*/ 5385813 w 5385845"/>
              <a:gd name="connsiteY3" fmla="*/ 5018236 h 5937931"/>
              <a:gd name="connsiteX4" fmla="*/ 4466239 w 5385845"/>
              <a:gd name="connsiteY4" fmla="*/ 5937810 h 5937931"/>
              <a:gd name="connsiteX5" fmla="*/ 0 w 5385845"/>
              <a:gd name="connsiteY5" fmla="*/ 5937810 h 5937931"/>
              <a:gd name="connsiteX6" fmla="*/ 0 w 5385845"/>
              <a:gd name="connsiteY6" fmla="*/ 5937810 h 5937931"/>
              <a:gd name="connsiteX7" fmla="*/ 0 w 5385845"/>
              <a:gd name="connsiteY7" fmla="*/ 919574 h 5937931"/>
              <a:gd name="connsiteX8" fmla="*/ 919574 w 5385845"/>
              <a:gd name="connsiteY8" fmla="*/ 0 h 5937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85845" h="5937931">
                <a:moveTo>
                  <a:pt x="919574" y="0"/>
                </a:moveTo>
                <a:lnTo>
                  <a:pt x="5385813" y="0"/>
                </a:lnTo>
                <a:lnTo>
                  <a:pt x="5385813" y="0"/>
                </a:lnTo>
                <a:lnTo>
                  <a:pt x="5385813" y="5018236"/>
                </a:lnTo>
                <a:cubicBezTo>
                  <a:pt x="5389560" y="5556083"/>
                  <a:pt x="5068463" y="5945826"/>
                  <a:pt x="4466239" y="5937810"/>
                </a:cubicBezTo>
                <a:lnTo>
                  <a:pt x="0" y="5937810"/>
                </a:lnTo>
                <a:lnTo>
                  <a:pt x="0" y="5937810"/>
                </a:lnTo>
                <a:lnTo>
                  <a:pt x="0" y="919574"/>
                </a:lnTo>
                <a:cubicBezTo>
                  <a:pt x="0" y="366737"/>
                  <a:pt x="336757" y="0"/>
                  <a:pt x="919574" y="0"/>
                </a:cubicBezTo>
                <a:close/>
              </a:path>
            </a:pathLst>
          </a:custGeom>
          <a:blipFill dpi="0" rotWithShape="0">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7" name="Tijdelijke aanduiding voor tekst 2">
            <a:extLst>
              <a:ext uri="{FF2B5EF4-FFF2-40B4-BE49-F238E27FC236}">
                <a16:creationId xmlns:a16="http://schemas.microsoft.com/office/drawing/2014/main" id="{A5911E27-CB08-033D-D864-C1F8DFE169D4}"/>
              </a:ext>
            </a:extLst>
          </p:cNvPr>
          <p:cNvSpPr>
            <a:spLocks noGrp="1"/>
          </p:cNvSpPr>
          <p:nvPr>
            <p:ph type="body" sz="quarter" idx="12" hasCustomPrompt="1"/>
          </p:nvPr>
        </p:nvSpPr>
        <p:spPr>
          <a:xfrm>
            <a:off x="1473200" y="2184326"/>
            <a:ext cx="4227556" cy="413180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nl-NL"/>
              <a:t>Morbi eu ante dignissim tortor condimentum eleifend a a massa. Integer blandit consequat enim, nec dictum sapien tristique ac. Suspendisse finibus id lectus non luctus. Donec elementum tempus nisi, eu ornare nulla consectetur imperdiet. Donec turpis ipsum, egestas eu lectus vel, condimentum vestibulum tortor. </a:t>
            </a:r>
          </a:p>
        </p:txBody>
      </p:sp>
      <p:sp>
        <p:nvSpPr>
          <p:cNvPr id="2" name="Titel 1">
            <a:extLst>
              <a:ext uri="{FF2B5EF4-FFF2-40B4-BE49-F238E27FC236}">
                <a16:creationId xmlns:a16="http://schemas.microsoft.com/office/drawing/2014/main" id="{1AA73043-0ECF-B081-8443-42FD91DB4E90}"/>
              </a:ext>
            </a:extLst>
          </p:cNvPr>
          <p:cNvSpPr>
            <a:spLocks noGrp="1"/>
          </p:cNvSpPr>
          <p:nvPr>
            <p:ph type="title" hasCustomPrompt="1"/>
          </p:nvPr>
        </p:nvSpPr>
        <p:spPr>
          <a:xfrm>
            <a:off x="331124" y="952964"/>
            <a:ext cx="5369632" cy="751146"/>
          </a:xfrm>
          <a:prstGeom prst="rect">
            <a:avLst/>
          </a:prstGeom>
        </p:spPr>
        <p:txBody>
          <a:bodyPr/>
          <a:lstStyle>
            <a:lvl1pPr>
              <a:defRPr sz="4000" b="1">
                <a:latin typeface="+mj-lt"/>
              </a:defRPr>
            </a:lvl1pPr>
          </a:lstStyle>
          <a:p>
            <a:r>
              <a:rPr lang="nl-NL"/>
              <a:t>Titel</a:t>
            </a:r>
          </a:p>
        </p:txBody>
      </p:sp>
    </p:spTree>
    <p:extLst>
      <p:ext uri="{BB962C8B-B14F-4D97-AF65-F5344CB8AC3E}">
        <p14:creationId xmlns:p14="http://schemas.microsoft.com/office/powerpoint/2010/main" val="13248429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Inhoud presentatie">
    <p:spTree>
      <p:nvGrpSpPr>
        <p:cNvPr id="1" name=""/>
        <p:cNvGrpSpPr/>
        <p:nvPr/>
      </p:nvGrpSpPr>
      <p:grpSpPr>
        <a:xfrm>
          <a:off x="0" y="0"/>
          <a:ext cx="0" cy="0"/>
          <a:chOff x="0" y="0"/>
          <a:chExt cx="0" cy="0"/>
        </a:xfrm>
      </p:grpSpPr>
      <p:sp>
        <p:nvSpPr>
          <p:cNvPr id="24" name="Rechthoek met diagonaal twee afgeronde hoeken 24">
            <a:extLst>
              <a:ext uri="{FF2B5EF4-FFF2-40B4-BE49-F238E27FC236}">
                <a16:creationId xmlns:a16="http://schemas.microsoft.com/office/drawing/2014/main" id="{AF11B976-D864-E988-D3C9-E68233945C75}"/>
              </a:ext>
            </a:extLst>
          </p:cNvPr>
          <p:cNvSpPr>
            <a:spLocks noChangeAspect="1"/>
          </p:cNvSpPr>
          <p:nvPr userDrawn="1"/>
        </p:nvSpPr>
        <p:spPr>
          <a:xfrm>
            <a:off x="9262534" y="472877"/>
            <a:ext cx="2608901" cy="2876290"/>
          </a:xfrm>
          <a:prstGeom prst="roundRect">
            <a:avLst/>
          </a:prstGeom>
          <a:blipFill dpi="0" rotWithShape="0">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7" name="Tijdelijke aanduiding voor tekst 2">
            <a:extLst>
              <a:ext uri="{FF2B5EF4-FFF2-40B4-BE49-F238E27FC236}">
                <a16:creationId xmlns:a16="http://schemas.microsoft.com/office/drawing/2014/main" id="{A5911E27-CB08-033D-D864-C1F8DFE169D4}"/>
              </a:ext>
            </a:extLst>
          </p:cNvPr>
          <p:cNvSpPr>
            <a:spLocks noGrp="1"/>
          </p:cNvSpPr>
          <p:nvPr>
            <p:ph type="body" sz="quarter" idx="12" hasCustomPrompt="1"/>
          </p:nvPr>
        </p:nvSpPr>
        <p:spPr>
          <a:xfrm>
            <a:off x="1473200" y="2184326"/>
            <a:ext cx="4227556" cy="413180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nl-NL"/>
              <a:t>Morbi eu ante dignissim tortor condimentum eleifend a a massa. Integer blandit consequat enim, nec dictum sapien tristique ac. Suspendisse finibus id lectus non luctus. Donec elementum tempus nisi, eu ornare nulla consectetur imperdiet. Donec turpis ipsum, egestas eu lectus vel, condimentum vestibulum tortor. </a:t>
            </a:r>
          </a:p>
        </p:txBody>
      </p:sp>
      <p:sp>
        <p:nvSpPr>
          <p:cNvPr id="3" name="Rechthoek met diagonaal twee afgeronde hoeken 24">
            <a:extLst>
              <a:ext uri="{FF2B5EF4-FFF2-40B4-BE49-F238E27FC236}">
                <a16:creationId xmlns:a16="http://schemas.microsoft.com/office/drawing/2014/main" id="{77A4C0C7-2F1C-95E3-4F5D-5079E1DA9202}"/>
              </a:ext>
            </a:extLst>
          </p:cNvPr>
          <p:cNvSpPr>
            <a:spLocks noChangeAspect="1"/>
          </p:cNvSpPr>
          <p:nvPr userDrawn="1"/>
        </p:nvSpPr>
        <p:spPr>
          <a:xfrm>
            <a:off x="6358467" y="472877"/>
            <a:ext cx="2608901" cy="2876290"/>
          </a:xfrm>
          <a:prstGeom prst="roundRect">
            <a:avLst/>
          </a:prstGeom>
          <a:blipFill dpi="0" rotWithShape="0">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 name="Rechthoek met diagonaal twee afgeronde hoeken 24">
            <a:extLst>
              <a:ext uri="{FF2B5EF4-FFF2-40B4-BE49-F238E27FC236}">
                <a16:creationId xmlns:a16="http://schemas.microsoft.com/office/drawing/2014/main" id="{E0C120E8-AE08-C8A3-FA31-824FFDA95362}"/>
              </a:ext>
            </a:extLst>
          </p:cNvPr>
          <p:cNvSpPr>
            <a:spLocks noChangeAspect="1"/>
          </p:cNvSpPr>
          <p:nvPr userDrawn="1"/>
        </p:nvSpPr>
        <p:spPr>
          <a:xfrm>
            <a:off x="9262534" y="3529344"/>
            <a:ext cx="2608901" cy="2876290"/>
          </a:xfrm>
          <a:prstGeom prst="roundRect">
            <a:avLst/>
          </a:prstGeom>
          <a:blipFill dpi="0" rotWithShape="0">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 name="Rechthoek met diagonaal twee afgeronde hoeken 24">
            <a:extLst>
              <a:ext uri="{FF2B5EF4-FFF2-40B4-BE49-F238E27FC236}">
                <a16:creationId xmlns:a16="http://schemas.microsoft.com/office/drawing/2014/main" id="{23A6E45E-2705-34AE-C3B3-811EEC70C90C}"/>
              </a:ext>
            </a:extLst>
          </p:cNvPr>
          <p:cNvSpPr>
            <a:spLocks noChangeAspect="1"/>
          </p:cNvSpPr>
          <p:nvPr userDrawn="1"/>
        </p:nvSpPr>
        <p:spPr>
          <a:xfrm>
            <a:off x="6358467" y="3529344"/>
            <a:ext cx="2608901" cy="2876290"/>
          </a:xfrm>
          <a:prstGeom prst="roundRect">
            <a:avLst/>
          </a:prstGeom>
          <a:blipFill dpi="0" rotWithShape="0">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9" name="Tijdelijke aanduiding voor afbeelding 8">
            <a:extLst>
              <a:ext uri="{FF2B5EF4-FFF2-40B4-BE49-F238E27FC236}">
                <a16:creationId xmlns:a16="http://schemas.microsoft.com/office/drawing/2014/main" id="{DD69DA6E-F617-CA71-5778-162872CF05AE}"/>
              </a:ext>
            </a:extLst>
          </p:cNvPr>
          <p:cNvSpPr>
            <a:spLocks noGrp="1"/>
          </p:cNvSpPr>
          <p:nvPr>
            <p:ph type="pic" sz="quarter" idx="13"/>
          </p:nvPr>
        </p:nvSpPr>
        <p:spPr>
          <a:xfrm>
            <a:off x="6357938" y="473075"/>
            <a:ext cx="2608901" cy="2876550"/>
          </a:xfrm>
          <a:prstGeom prst="roundRect">
            <a:avLst/>
          </a:prstGeom>
        </p:spPr>
        <p:txBody>
          <a:bodyPr/>
          <a:lstStyle/>
          <a:p>
            <a:r>
              <a:rPr lang="nl-NL"/>
              <a:t>Klik op het pictogram als u een afbeelding wilt toevoegen</a:t>
            </a:r>
          </a:p>
        </p:txBody>
      </p:sp>
      <p:sp>
        <p:nvSpPr>
          <p:cNvPr id="10" name="Tijdelijke aanduiding voor afbeelding 8">
            <a:extLst>
              <a:ext uri="{FF2B5EF4-FFF2-40B4-BE49-F238E27FC236}">
                <a16:creationId xmlns:a16="http://schemas.microsoft.com/office/drawing/2014/main" id="{F31F79EA-3A0E-9BC3-49E8-8E6F85D88C9F}"/>
              </a:ext>
            </a:extLst>
          </p:cNvPr>
          <p:cNvSpPr>
            <a:spLocks noGrp="1"/>
          </p:cNvSpPr>
          <p:nvPr>
            <p:ph type="pic" sz="quarter" idx="14"/>
          </p:nvPr>
        </p:nvSpPr>
        <p:spPr>
          <a:xfrm>
            <a:off x="9262004" y="472877"/>
            <a:ext cx="2608901" cy="2876550"/>
          </a:xfrm>
          <a:prstGeom prst="roundRect">
            <a:avLst/>
          </a:prstGeom>
        </p:spPr>
        <p:txBody>
          <a:bodyPr/>
          <a:lstStyle/>
          <a:p>
            <a:r>
              <a:rPr lang="nl-NL"/>
              <a:t>Klik op het pictogram als u een afbeelding wilt toevoegen</a:t>
            </a:r>
          </a:p>
        </p:txBody>
      </p:sp>
      <p:sp>
        <p:nvSpPr>
          <p:cNvPr id="11" name="Tijdelijke aanduiding voor afbeelding 8">
            <a:extLst>
              <a:ext uri="{FF2B5EF4-FFF2-40B4-BE49-F238E27FC236}">
                <a16:creationId xmlns:a16="http://schemas.microsoft.com/office/drawing/2014/main" id="{EBDE84EC-F65B-402A-0F92-9FB576707FF5}"/>
              </a:ext>
            </a:extLst>
          </p:cNvPr>
          <p:cNvSpPr>
            <a:spLocks noGrp="1"/>
          </p:cNvSpPr>
          <p:nvPr>
            <p:ph type="pic" sz="quarter" idx="15"/>
          </p:nvPr>
        </p:nvSpPr>
        <p:spPr>
          <a:xfrm>
            <a:off x="6357938" y="3529344"/>
            <a:ext cx="2608901" cy="2876550"/>
          </a:xfrm>
          <a:prstGeom prst="roundRect">
            <a:avLst/>
          </a:prstGeom>
        </p:spPr>
        <p:txBody>
          <a:bodyPr/>
          <a:lstStyle/>
          <a:p>
            <a:r>
              <a:rPr lang="nl-NL"/>
              <a:t>Klik op het pictogram als u een afbeelding wilt toevoegen</a:t>
            </a:r>
          </a:p>
        </p:txBody>
      </p:sp>
      <p:sp>
        <p:nvSpPr>
          <p:cNvPr id="12" name="Tijdelijke aanduiding voor afbeelding 8">
            <a:extLst>
              <a:ext uri="{FF2B5EF4-FFF2-40B4-BE49-F238E27FC236}">
                <a16:creationId xmlns:a16="http://schemas.microsoft.com/office/drawing/2014/main" id="{0E52751C-463C-E9D8-0612-FCE9F5AA3BFB}"/>
              </a:ext>
            </a:extLst>
          </p:cNvPr>
          <p:cNvSpPr>
            <a:spLocks noGrp="1"/>
          </p:cNvSpPr>
          <p:nvPr>
            <p:ph type="pic" sz="quarter" idx="16"/>
          </p:nvPr>
        </p:nvSpPr>
        <p:spPr>
          <a:xfrm>
            <a:off x="9262004" y="3529344"/>
            <a:ext cx="2608901" cy="2876550"/>
          </a:xfrm>
          <a:prstGeom prst="roundRect">
            <a:avLst/>
          </a:prstGeom>
        </p:spPr>
        <p:txBody>
          <a:bodyPr/>
          <a:lstStyle/>
          <a:p>
            <a:r>
              <a:rPr lang="nl-NL"/>
              <a:t>Klik op het pictogram als u een afbeelding wilt toevoegen</a:t>
            </a:r>
          </a:p>
        </p:txBody>
      </p:sp>
      <p:sp>
        <p:nvSpPr>
          <p:cNvPr id="2" name="Titel 1">
            <a:extLst>
              <a:ext uri="{FF2B5EF4-FFF2-40B4-BE49-F238E27FC236}">
                <a16:creationId xmlns:a16="http://schemas.microsoft.com/office/drawing/2014/main" id="{B7880BB3-F142-8101-65DE-D2A05FC13D08}"/>
              </a:ext>
            </a:extLst>
          </p:cNvPr>
          <p:cNvSpPr>
            <a:spLocks noGrp="1"/>
          </p:cNvSpPr>
          <p:nvPr>
            <p:ph type="title" hasCustomPrompt="1"/>
          </p:nvPr>
        </p:nvSpPr>
        <p:spPr>
          <a:xfrm>
            <a:off x="655320" y="858305"/>
            <a:ext cx="4856018" cy="854117"/>
          </a:xfrm>
          <a:prstGeom prst="rect">
            <a:avLst/>
          </a:prstGeom>
        </p:spPr>
        <p:txBody>
          <a:bodyPr/>
          <a:lstStyle>
            <a:lvl1pPr>
              <a:defRPr sz="4000" b="1">
                <a:latin typeface="+mj-lt"/>
              </a:defRPr>
            </a:lvl1pPr>
          </a:lstStyle>
          <a:p>
            <a:r>
              <a:rPr lang="nl-NL"/>
              <a:t>Titel</a:t>
            </a:r>
          </a:p>
        </p:txBody>
      </p:sp>
    </p:spTree>
    <p:extLst>
      <p:ext uri="{BB962C8B-B14F-4D97-AF65-F5344CB8AC3E}">
        <p14:creationId xmlns:p14="http://schemas.microsoft.com/office/powerpoint/2010/main" val="967280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Inhoud presentatie">
    <p:spTree>
      <p:nvGrpSpPr>
        <p:cNvPr id="1" name=""/>
        <p:cNvGrpSpPr/>
        <p:nvPr/>
      </p:nvGrpSpPr>
      <p:grpSpPr>
        <a:xfrm>
          <a:off x="0" y="0"/>
          <a:ext cx="0" cy="0"/>
          <a:chOff x="0" y="0"/>
          <a:chExt cx="0" cy="0"/>
        </a:xfrm>
      </p:grpSpPr>
      <p:sp>
        <p:nvSpPr>
          <p:cNvPr id="24" name="Rechthoek met diagonaal twee afgeronde hoeken 24">
            <a:extLst>
              <a:ext uri="{FF2B5EF4-FFF2-40B4-BE49-F238E27FC236}">
                <a16:creationId xmlns:a16="http://schemas.microsoft.com/office/drawing/2014/main" id="{AF11B976-D864-E988-D3C9-E68233945C75}"/>
              </a:ext>
            </a:extLst>
          </p:cNvPr>
          <p:cNvSpPr>
            <a:spLocks noChangeAspect="1"/>
          </p:cNvSpPr>
          <p:nvPr userDrawn="1"/>
        </p:nvSpPr>
        <p:spPr>
          <a:xfrm>
            <a:off x="9262534" y="2205555"/>
            <a:ext cx="2608901" cy="2876290"/>
          </a:xfrm>
          <a:prstGeom prst="roundRect">
            <a:avLst/>
          </a:prstGeom>
          <a:blipFill dpi="0" rotWithShape="0">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7" name="Tijdelijke aanduiding voor tekst 2">
            <a:extLst>
              <a:ext uri="{FF2B5EF4-FFF2-40B4-BE49-F238E27FC236}">
                <a16:creationId xmlns:a16="http://schemas.microsoft.com/office/drawing/2014/main" id="{A5911E27-CB08-033D-D864-C1F8DFE169D4}"/>
              </a:ext>
            </a:extLst>
          </p:cNvPr>
          <p:cNvSpPr>
            <a:spLocks noGrp="1"/>
          </p:cNvSpPr>
          <p:nvPr>
            <p:ph type="body" sz="quarter" idx="12" hasCustomPrompt="1"/>
          </p:nvPr>
        </p:nvSpPr>
        <p:spPr>
          <a:xfrm>
            <a:off x="1473200" y="2184326"/>
            <a:ext cx="4227556" cy="413180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nl-NL"/>
              <a:t>Morbi eu ante dignissim tortor condimentum eleifend a a massa. Integer blandit consequat enim, nec dictum sapien tristique ac. Suspendisse finibus id lectus non luctus. Donec elementum tempus nisi, eu ornare nulla consectetur imperdiet. Donec turpis ipsum, egestas eu lectus vel, condimentum vestibulum tortor. </a:t>
            </a:r>
          </a:p>
        </p:txBody>
      </p:sp>
      <p:sp>
        <p:nvSpPr>
          <p:cNvPr id="3" name="Rechthoek met diagonaal twee afgeronde hoeken 24">
            <a:extLst>
              <a:ext uri="{FF2B5EF4-FFF2-40B4-BE49-F238E27FC236}">
                <a16:creationId xmlns:a16="http://schemas.microsoft.com/office/drawing/2014/main" id="{77A4C0C7-2F1C-95E3-4F5D-5079E1DA9202}"/>
              </a:ext>
            </a:extLst>
          </p:cNvPr>
          <p:cNvSpPr>
            <a:spLocks noChangeAspect="1"/>
          </p:cNvSpPr>
          <p:nvPr userDrawn="1"/>
        </p:nvSpPr>
        <p:spPr>
          <a:xfrm>
            <a:off x="6358467" y="2205555"/>
            <a:ext cx="2608901" cy="2876290"/>
          </a:xfrm>
          <a:prstGeom prst="roundRect">
            <a:avLst/>
          </a:prstGeom>
          <a:blipFill dpi="0" rotWithShape="0">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9" name="Tijdelijke aanduiding voor afbeelding 8">
            <a:extLst>
              <a:ext uri="{FF2B5EF4-FFF2-40B4-BE49-F238E27FC236}">
                <a16:creationId xmlns:a16="http://schemas.microsoft.com/office/drawing/2014/main" id="{DD69DA6E-F617-CA71-5778-162872CF05AE}"/>
              </a:ext>
            </a:extLst>
          </p:cNvPr>
          <p:cNvSpPr>
            <a:spLocks noGrp="1"/>
          </p:cNvSpPr>
          <p:nvPr>
            <p:ph type="pic" sz="quarter" idx="13"/>
          </p:nvPr>
        </p:nvSpPr>
        <p:spPr>
          <a:xfrm>
            <a:off x="6358467" y="2205295"/>
            <a:ext cx="2608901" cy="2876550"/>
          </a:xfrm>
          <a:prstGeom prst="roundRect">
            <a:avLst/>
          </a:prstGeom>
        </p:spPr>
        <p:txBody>
          <a:bodyPr/>
          <a:lstStyle/>
          <a:p>
            <a:r>
              <a:rPr lang="nl-NL"/>
              <a:t>Klik op het pictogram als u een afbeelding wilt toevoegen</a:t>
            </a:r>
          </a:p>
        </p:txBody>
      </p:sp>
      <p:sp>
        <p:nvSpPr>
          <p:cNvPr id="10" name="Tijdelijke aanduiding voor afbeelding 8">
            <a:extLst>
              <a:ext uri="{FF2B5EF4-FFF2-40B4-BE49-F238E27FC236}">
                <a16:creationId xmlns:a16="http://schemas.microsoft.com/office/drawing/2014/main" id="{F31F79EA-3A0E-9BC3-49E8-8E6F85D88C9F}"/>
              </a:ext>
            </a:extLst>
          </p:cNvPr>
          <p:cNvSpPr>
            <a:spLocks noGrp="1"/>
          </p:cNvSpPr>
          <p:nvPr>
            <p:ph type="pic" sz="quarter" idx="14"/>
          </p:nvPr>
        </p:nvSpPr>
        <p:spPr>
          <a:xfrm>
            <a:off x="9262533" y="2205295"/>
            <a:ext cx="2608901" cy="2876550"/>
          </a:xfrm>
          <a:prstGeom prst="roundRect">
            <a:avLst/>
          </a:prstGeom>
        </p:spPr>
        <p:txBody>
          <a:bodyPr/>
          <a:lstStyle/>
          <a:p>
            <a:r>
              <a:rPr lang="nl-NL"/>
              <a:t>Klik op het pictogram als u een afbeelding wilt toevoegen</a:t>
            </a:r>
          </a:p>
        </p:txBody>
      </p:sp>
      <p:sp>
        <p:nvSpPr>
          <p:cNvPr id="2" name="Titel 1">
            <a:extLst>
              <a:ext uri="{FF2B5EF4-FFF2-40B4-BE49-F238E27FC236}">
                <a16:creationId xmlns:a16="http://schemas.microsoft.com/office/drawing/2014/main" id="{0BCF49B6-39E9-74F0-ADE9-55F02FBAD783}"/>
              </a:ext>
            </a:extLst>
          </p:cNvPr>
          <p:cNvSpPr>
            <a:spLocks noGrp="1"/>
          </p:cNvSpPr>
          <p:nvPr>
            <p:ph type="title" hasCustomPrompt="1"/>
          </p:nvPr>
        </p:nvSpPr>
        <p:spPr>
          <a:xfrm>
            <a:off x="609907" y="955026"/>
            <a:ext cx="4947458" cy="774021"/>
          </a:xfrm>
          <a:prstGeom prst="rect">
            <a:avLst/>
          </a:prstGeom>
        </p:spPr>
        <p:txBody>
          <a:bodyPr/>
          <a:lstStyle>
            <a:lvl1pPr>
              <a:defRPr sz="4000" b="1">
                <a:latin typeface="+mj-lt"/>
              </a:defRPr>
            </a:lvl1pPr>
          </a:lstStyle>
          <a:p>
            <a:r>
              <a:rPr lang="nl-NL"/>
              <a:t>Titel</a:t>
            </a:r>
          </a:p>
        </p:txBody>
      </p:sp>
    </p:spTree>
    <p:extLst>
      <p:ext uri="{BB962C8B-B14F-4D97-AF65-F5344CB8AC3E}">
        <p14:creationId xmlns:p14="http://schemas.microsoft.com/office/powerpoint/2010/main" val="32130380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hthoek: met één afgeronde hoek 8">
            <a:extLst>
              <a:ext uri="{FF2B5EF4-FFF2-40B4-BE49-F238E27FC236}">
                <a16:creationId xmlns:a16="http://schemas.microsoft.com/office/drawing/2014/main" id="{F258C910-8539-503B-DB56-B04C7F2D583C}"/>
              </a:ext>
            </a:extLst>
          </p:cNvPr>
          <p:cNvSpPr/>
          <p:nvPr userDrawn="1"/>
        </p:nvSpPr>
        <p:spPr>
          <a:xfrm flipH="1" flipV="1">
            <a:off x="5707062" y="3184633"/>
            <a:ext cx="6484938" cy="1375043"/>
          </a:xfrm>
          <a:prstGeom prst="round1Rect">
            <a:avLst/>
          </a:prstGeom>
          <a:solidFill>
            <a:srgbClr val="007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ijdelijke aanduiding voor tekst 12">
            <a:extLst>
              <a:ext uri="{FF2B5EF4-FFF2-40B4-BE49-F238E27FC236}">
                <a16:creationId xmlns:a16="http://schemas.microsoft.com/office/drawing/2014/main" id="{89006E3F-38EF-024C-31DB-0D33158C26F6}"/>
              </a:ext>
            </a:extLst>
          </p:cNvPr>
          <p:cNvSpPr>
            <a:spLocks noGrp="1"/>
          </p:cNvSpPr>
          <p:nvPr>
            <p:ph type="body" sz="quarter" idx="11" hasCustomPrompt="1"/>
          </p:nvPr>
        </p:nvSpPr>
        <p:spPr>
          <a:xfrm>
            <a:off x="369466" y="5687327"/>
            <a:ext cx="6484938" cy="66357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nl-NL"/>
              <a:t>Hier komt de ondertitel of datum</a:t>
            </a:r>
          </a:p>
        </p:txBody>
      </p:sp>
      <p:sp>
        <p:nvSpPr>
          <p:cNvPr id="6" name="Titel 1">
            <a:extLst>
              <a:ext uri="{FF2B5EF4-FFF2-40B4-BE49-F238E27FC236}">
                <a16:creationId xmlns:a16="http://schemas.microsoft.com/office/drawing/2014/main" id="{24A891D6-F246-C599-3DC8-A9CC7EB79833}"/>
              </a:ext>
            </a:extLst>
          </p:cNvPr>
          <p:cNvSpPr txBox="1">
            <a:spLocks/>
          </p:cNvSpPr>
          <p:nvPr userDrawn="1"/>
        </p:nvSpPr>
        <p:spPr>
          <a:xfrm>
            <a:off x="6023883" y="3344820"/>
            <a:ext cx="4799240" cy="1054668"/>
          </a:xfrm>
          <a:prstGeom prst="rect">
            <a:avLst/>
          </a:prstGeom>
        </p:spPr>
        <p:txBody>
          <a:bodyPr/>
          <a:lstStyle>
            <a:lvl1pPr algn="l" defTabSz="914400" rtl="0" eaLnBrk="1" latinLnBrk="0" hangingPunct="1">
              <a:lnSpc>
                <a:spcPct val="90000"/>
              </a:lnSpc>
              <a:spcBef>
                <a:spcPct val="0"/>
              </a:spcBef>
              <a:buNone/>
              <a:defRPr sz="3200" b="1" kern="1200">
                <a:solidFill>
                  <a:schemeClr val="bg1"/>
                </a:solidFill>
                <a:latin typeface="+mj-lt"/>
                <a:ea typeface="+mj-ea"/>
                <a:cs typeface="+mj-cs"/>
              </a:defRPr>
            </a:lvl1pPr>
          </a:lstStyle>
          <a:p>
            <a:endParaRPr lang="nl-NL" dirty="0"/>
          </a:p>
        </p:txBody>
      </p:sp>
      <p:sp>
        <p:nvSpPr>
          <p:cNvPr id="8" name="Titel 7">
            <a:extLst>
              <a:ext uri="{FF2B5EF4-FFF2-40B4-BE49-F238E27FC236}">
                <a16:creationId xmlns:a16="http://schemas.microsoft.com/office/drawing/2014/main" id="{DE491AFA-F3A5-06D6-9527-EC59F817D297}"/>
              </a:ext>
            </a:extLst>
          </p:cNvPr>
          <p:cNvSpPr>
            <a:spLocks noGrp="1"/>
          </p:cNvSpPr>
          <p:nvPr>
            <p:ph type="title" hasCustomPrompt="1"/>
          </p:nvPr>
        </p:nvSpPr>
        <p:spPr>
          <a:xfrm>
            <a:off x="6198054" y="3372372"/>
            <a:ext cx="5538107" cy="1054669"/>
          </a:xfrm>
          <a:prstGeom prst="rect">
            <a:avLst/>
          </a:prstGeom>
        </p:spPr>
        <p:txBody>
          <a:bodyPr/>
          <a:lstStyle>
            <a:lvl1pPr>
              <a:defRPr sz="3200" b="1">
                <a:solidFill>
                  <a:schemeClr val="bg1"/>
                </a:solidFill>
                <a:latin typeface="+mj-lt"/>
              </a:defRPr>
            </a:lvl1pPr>
          </a:lstStyle>
          <a:p>
            <a:r>
              <a:rPr lang="nl-NL" dirty="0"/>
              <a:t>Dit is de titel van de presentatie</a:t>
            </a:r>
          </a:p>
        </p:txBody>
      </p:sp>
      <p:sp>
        <p:nvSpPr>
          <p:cNvPr id="10" name="Titel 1">
            <a:extLst>
              <a:ext uri="{FF2B5EF4-FFF2-40B4-BE49-F238E27FC236}">
                <a16:creationId xmlns:a16="http://schemas.microsoft.com/office/drawing/2014/main" id="{876EAEDE-D2CB-8770-FB34-5F27E2E5C6E2}"/>
              </a:ext>
            </a:extLst>
          </p:cNvPr>
          <p:cNvSpPr txBox="1">
            <a:spLocks/>
          </p:cNvSpPr>
          <p:nvPr userDrawn="1"/>
        </p:nvSpPr>
        <p:spPr>
          <a:xfrm>
            <a:off x="606879" y="2997438"/>
            <a:ext cx="4799240" cy="1054668"/>
          </a:xfrm>
          <a:prstGeom prst="rect">
            <a:avLst/>
          </a:prstGeom>
        </p:spPr>
        <p:txBody>
          <a:bodyPr/>
          <a:lstStyle>
            <a:lvl1pPr algn="l" defTabSz="914400" rtl="0" eaLnBrk="1" latinLnBrk="0" hangingPunct="1">
              <a:lnSpc>
                <a:spcPct val="90000"/>
              </a:lnSpc>
              <a:spcBef>
                <a:spcPct val="0"/>
              </a:spcBef>
              <a:buNone/>
              <a:defRPr sz="3200" b="1" kern="1200">
                <a:solidFill>
                  <a:schemeClr val="bg1"/>
                </a:solidFill>
                <a:latin typeface="+mj-lt"/>
                <a:ea typeface="+mj-ea"/>
                <a:cs typeface="+mj-cs"/>
              </a:defRPr>
            </a:lvl1pPr>
          </a:lstStyle>
          <a:p>
            <a:endParaRPr lang="nl-NL" dirty="0"/>
          </a:p>
        </p:txBody>
      </p:sp>
    </p:spTree>
    <p:extLst>
      <p:ext uri="{BB962C8B-B14F-4D97-AF65-F5344CB8AC3E}">
        <p14:creationId xmlns:p14="http://schemas.microsoft.com/office/powerpoint/2010/main" val="16472839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Inhoud presentatie">
    <p:spTree>
      <p:nvGrpSpPr>
        <p:cNvPr id="1" name=""/>
        <p:cNvGrpSpPr/>
        <p:nvPr/>
      </p:nvGrpSpPr>
      <p:grpSpPr>
        <a:xfrm>
          <a:off x="0" y="0"/>
          <a:ext cx="0" cy="0"/>
          <a:chOff x="0" y="0"/>
          <a:chExt cx="0" cy="0"/>
        </a:xfrm>
      </p:grpSpPr>
      <p:sp>
        <p:nvSpPr>
          <p:cNvPr id="4" name="Rechthoek met diagonaal twee afgeronde hoeken 1">
            <a:extLst>
              <a:ext uri="{FF2B5EF4-FFF2-40B4-BE49-F238E27FC236}">
                <a16:creationId xmlns:a16="http://schemas.microsoft.com/office/drawing/2014/main" id="{7846CBB2-7022-93D1-C904-30A27F8767F5}"/>
              </a:ext>
            </a:extLst>
          </p:cNvPr>
          <p:cNvSpPr/>
          <p:nvPr userDrawn="1"/>
        </p:nvSpPr>
        <p:spPr>
          <a:xfrm>
            <a:off x="410415" y="488702"/>
            <a:ext cx="11213365" cy="5937810"/>
          </a:xfrm>
          <a:prstGeom prst="round2DiagRect">
            <a:avLst>
              <a:gd name="adj1" fmla="val 11556"/>
              <a:gd name="adj2" fmla="val 0"/>
            </a:avLst>
          </a:prstGeom>
          <a:solidFill>
            <a:srgbClr val="64B4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ekst 2">
            <a:extLst>
              <a:ext uri="{FF2B5EF4-FFF2-40B4-BE49-F238E27FC236}">
                <a16:creationId xmlns:a16="http://schemas.microsoft.com/office/drawing/2014/main" id="{EE8510EE-392D-7016-01F4-966DC6C4A6E6}"/>
              </a:ext>
            </a:extLst>
          </p:cNvPr>
          <p:cNvSpPr>
            <a:spLocks noGrp="1"/>
          </p:cNvSpPr>
          <p:nvPr>
            <p:ph type="body" sz="quarter" idx="12" hasCustomPrompt="1"/>
          </p:nvPr>
        </p:nvSpPr>
        <p:spPr>
          <a:xfrm>
            <a:off x="1061544" y="2752754"/>
            <a:ext cx="4433245" cy="3119540"/>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nl-NL"/>
              <a:t>Morbi eu ante dignissim tortor condimentum eleifend a a massa. Integer blandit consequat enim, nec dictum sapien tristique ac. Suspendisse finibus id lectus non luctus. </a:t>
            </a:r>
          </a:p>
        </p:txBody>
      </p:sp>
      <p:sp>
        <p:nvSpPr>
          <p:cNvPr id="23" name="Tijdelijke aanduiding voor afbeelding 22">
            <a:extLst>
              <a:ext uri="{FF2B5EF4-FFF2-40B4-BE49-F238E27FC236}">
                <a16:creationId xmlns:a16="http://schemas.microsoft.com/office/drawing/2014/main" id="{2F525834-5380-E94C-5EAC-3A572F49EC3B}"/>
              </a:ext>
            </a:extLst>
          </p:cNvPr>
          <p:cNvSpPr>
            <a:spLocks noGrp="1"/>
          </p:cNvSpPr>
          <p:nvPr>
            <p:ph type="pic" sz="quarter" idx="13"/>
          </p:nvPr>
        </p:nvSpPr>
        <p:spPr>
          <a:xfrm>
            <a:off x="6384022" y="488702"/>
            <a:ext cx="5385813" cy="5937810"/>
          </a:xfrm>
          <a:prstGeom prst="round2DiagRect">
            <a:avLst/>
          </a:prstGeom>
        </p:spPr>
        <p:txBody>
          <a:bodyPr/>
          <a:lstStyle/>
          <a:p>
            <a:r>
              <a:rPr lang="nl-NL"/>
              <a:t>Klik op het pictogram als u een afbeelding wilt toevoegen</a:t>
            </a:r>
          </a:p>
        </p:txBody>
      </p:sp>
      <p:sp>
        <p:nvSpPr>
          <p:cNvPr id="24" name="Rechthoek met diagonaal twee afgeronde hoeken 24">
            <a:extLst>
              <a:ext uri="{FF2B5EF4-FFF2-40B4-BE49-F238E27FC236}">
                <a16:creationId xmlns:a16="http://schemas.microsoft.com/office/drawing/2014/main" id="{AF11B976-D864-E988-D3C9-E68233945C75}"/>
              </a:ext>
            </a:extLst>
          </p:cNvPr>
          <p:cNvSpPr>
            <a:spLocks noChangeAspect="1"/>
          </p:cNvSpPr>
          <p:nvPr userDrawn="1"/>
        </p:nvSpPr>
        <p:spPr>
          <a:xfrm>
            <a:off x="6395772" y="488702"/>
            <a:ext cx="5385813" cy="5937810"/>
          </a:xfrm>
          <a:custGeom>
            <a:avLst/>
            <a:gdLst>
              <a:gd name="connsiteX0" fmla="*/ 919574 w 5385813"/>
              <a:gd name="connsiteY0" fmla="*/ 0 h 5937810"/>
              <a:gd name="connsiteX1" fmla="*/ 5385813 w 5385813"/>
              <a:gd name="connsiteY1" fmla="*/ 0 h 5937810"/>
              <a:gd name="connsiteX2" fmla="*/ 5385813 w 5385813"/>
              <a:gd name="connsiteY2" fmla="*/ 0 h 5937810"/>
              <a:gd name="connsiteX3" fmla="*/ 5385813 w 5385813"/>
              <a:gd name="connsiteY3" fmla="*/ 5018236 h 5937810"/>
              <a:gd name="connsiteX4" fmla="*/ 4466239 w 5385813"/>
              <a:gd name="connsiteY4" fmla="*/ 5937810 h 5937810"/>
              <a:gd name="connsiteX5" fmla="*/ 0 w 5385813"/>
              <a:gd name="connsiteY5" fmla="*/ 5937810 h 5937810"/>
              <a:gd name="connsiteX6" fmla="*/ 0 w 5385813"/>
              <a:gd name="connsiteY6" fmla="*/ 5937810 h 5937810"/>
              <a:gd name="connsiteX7" fmla="*/ 0 w 5385813"/>
              <a:gd name="connsiteY7" fmla="*/ 919574 h 5937810"/>
              <a:gd name="connsiteX8" fmla="*/ 919574 w 5385813"/>
              <a:gd name="connsiteY8" fmla="*/ 0 h 5937810"/>
              <a:gd name="connsiteX0" fmla="*/ 919574 w 5385813"/>
              <a:gd name="connsiteY0" fmla="*/ 0 h 5937810"/>
              <a:gd name="connsiteX1" fmla="*/ 5385813 w 5385813"/>
              <a:gd name="connsiteY1" fmla="*/ 0 h 5937810"/>
              <a:gd name="connsiteX2" fmla="*/ 5385813 w 5385813"/>
              <a:gd name="connsiteY2" fmla="*/ 0 h 5937810"/>
              <a:gd name="connsiteX3" fmla="*/ 5385813 w 5385813"/>
              <a:gd name="connsiteY3" fmla="*/ 5018236 h 5937810"/>
              <a:gd name="connsiteX4" fmla="*/ 4466239 w 5385813"/>
              <a:gd name="connsiteY4" fmla="*/ 5937810 h 5937810"/>
              <a:gd name="connsiteX5" fmla="*/ 0 w 5385813"/>
              <a:gd name="connsiteY5" fmla="*/ 5937810 h 5937810"/>
              <a:gd name="connsiteX6" fmla="*/ 0 w 5385813"/>
              <a:gd name="connsiteY6" fmla="*/ 5937810 h 5937810"/>
              <a:gd name="connsiteX7" fmla="*/ 0 w 5385813"/>
              <a:gd name="connsiteY7" fmla="*/ 919574 h 5937810"/>
              <a:gd name="connsiteX8" fmla="*/ 919574 w 5385813"/>
              <a:gd name="connsiteY8" fmla="*/ 0 h 5937810"/>
              <a:gd name="connsiteX0" fmla="*/ 919574 w 5385813"/>
              <a:gd name="connsiteY0" fmla="*/ 0 h 5937810"/>
              <a:gd name="connsiteX1" fmla="*/ 5385813 w 5385813"/>
              <a:gd name="connsiteY1" fmla="*/ 0 h 5937810"/>
              <a:gd name="connsiteX2" fmla="*/ 5385813 w 5385813"/>
              <a:gd name="connsiteY2" fmla="*/ 0 h 5937810"/>
              <a:gd name="connsiteX3" fmla="*/ 5385813 w 5385813"/>
              <a:gd name="connsiteY3" fmla="*/ 5018236 h 5937810"/>
              <a:gd name="connsiteX4" fmla="*/ 4466239 w 5385813"/>
              <a:gd name="connsiteY4" fmla="*/ 5937810 h 5937810"/>
              <a:gd name="connsiteX5" fmla="*/ 0 w 5385813"/>
              <a:gd name="connsiteY5" fmla="*/ 5937810 h 5937810"/>
              <a:gd name="connsiteX6" fmla="*/ 0 w 5385813"/>
              <a:gd name="connsiteY6" fmla="*/ 5937810 h 5937810"/>
              <a:gd name="connsiteX7" fmla="*/ 0 w 5385813"/>
              <a:gd name="connsiteY7" fmla="*/ 919574 h 5937810"/>
              <a:gd name="connsiteX8" fmla="*/ 919574 w 5385813"/>
              <a:gd name="connsiteY8" fmla="*/ 0 h 5937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85813" h="5937810">
                <a:moveTo>
                  <a:pt x="919574" y="0"/>
                </a:moveTo>
                <a:lnTo>
                  <a:pt x="5385813" y="0"/>
                </a:lnTo>
                <a:lnTo>
                  <a:pt x="5385813" y="0"/>
                </a:lnTo>
                <a:lnTo>
                  <a:pt x="5385813" y="5018236"/>
                </a:lnTo>
                <a:cubicBezTo>
                  <a:pt x="5385813" y="5526103"/>
                  <a:pt x="5128525" y="5928726"/>
                  <a:pt x="4466239" y="5937810"/>
                </a:cubicBezTo>
                <a:lnTo>
                  <a:pt x="0" y="5937810"/>
                </a:lnTo>
                <a:lnTo>
                  <a:pt x="0" y="5937810"/>
                </a:lnTo>
                <a:lnTo>
                  <a:pt x="0" y="919574"/>
                </a:lnTo>
                <a:cubicBezTo>
                  <a:pt x="3028" y="308762"/>
                  <a:pt x="411707" y="0"/>
                  <a:pt x="919574" y="0"/>
                </a:cubicBezTo>
                <a:close/>
              </a:path>
            </a:pathLst>
          </a:custGeom>
          <a:blipFill dpi="0" rotWithShape="0">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 name="Titel 2">
            <a:extLst>
              <a:ext uri="{FF2B5EF4-FFF2-40B4-BE49-F238E27FC236}">
                <a16:creationId xmlns:a16="http://schemas.microsoft.com/office/drawing/2014/main" id="{F19856AC-2AA1-A48A-2185-7BB935939C5A}"/>
              </a:ext>
            </a:extLst>
          </p:cNvPr>
          <p:cNvSpPr>
            <a:spLocks noGrp="1"/>
          </p:cNvSpPr>
          <p:nvPr>
            <p:ph type="title" hasCustomPrompt="1"/>
          </p:nvPr>
        </p:nvSpPr>
        <p:spPr>
          <a:xfrm>
            <a:off x="1061544" y="1221165"/>
            <a:ext cx="4656589" cy="1325563"/>
          </a:xfrm>
          <a:prstGeom prst="rect">
            <a:avLst/>
          </a:prstGeom>
        </p:spPr>
        <p:txBody>
          <a:bodyPr/>
          <a:lstStyle>
            <a:lvl1pPr>
              <a:defRPr sz="4000" b="1">
                <a:solidFill>
                  <a:schemeClr val="bg1"/>
                </a:solidFill>
              </a:defRPr>
            </a:lvl1pPr>
          </a:lstStyle>
          <a:p>
            <a:r>
              <a:rPr lang="nl-NL"/>
              <a:t>Titel</a:t>
            </a:r>
          </a:p>
        </p:txBody>
      </p:sp>
    </p:spTree>
    <p:extLst>
      <p:ext uri="{BB962C8B-B14F-4D97-AF65-F5344CB8AC3E}">
        <p14:creationId xmlns:p14="http://schemas.microsoft.com/office/powerpoint/2010/main" val="22670142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Inhoud presentatie">
    <p:spTree>
      <p:nvGrpSpPr>
        <p:cNvPr id="1" name=""/>
        <p:cNvGrpSpPr/>
        <p:nvPr/>
      </p:nvGrpSpPr>
      <p:grpSpPr>
        <a:xfrm>
          <a:off x="0" y="0"/>
          <a:ext cx="0" cy="0"/>
          <a:chOff x="0" y="0"/>
          <a:chExt cx="0" cy="0"/>
        </a:xfrm>
      </p:grpSpPr>
      <p:sp>
        <p:nvSpPr>
          <p:cNvPr id="4" name="Rechthoek met diagonaal twee afgeronde hoeken 1">
            <a:extLst>
              <a:ext uri="{FF2B5EF4-FFF2-40B4-BE49-F238E27FC236}">
                <a16:creationId xmlns:a16="http://schemas.microsoft.com/office/drawing/2014/main" id="{7846CBB2-7022-93D1-C904-30A27F8767F5}"/>
              </a:ext>
            </a:extLst>
          </p:cNvPr>
          <p:cNvSpPr/>
          <p:nvPr userDrawn="1"/>
        </p:nvSpPr>
        <p:spPr>
          <a:xfrm>
            <a:off x="422165" y="488702"/>
            <a:ext cx="11213365" cy="5937810"/>
          </a:xfrm>
          <a:prstGeom prst="round2DiagRect">
            <a:avLst>
              <a:gd name="adj1" fmla="val 11556"/>
              <a:gd name="adj2" fmla="val 0"/>
            </a:avLst>
          </a:prstGeom>
          <a:solidFill>
            <a:srgbClr val="64B4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jdelijke aanduiding voor tekst 10">
            <a:extLst>
              <a:ext uri="{FF2B5EF4-FFF2-40B4-BE49-F238E27FC236}">
                <a16:creationId xmlns:a16="http://schemas.microsoft.com/office/drawing/2014/main" id="{832FE60B-863F-16E8-B487-004A47ED1C4B}"/>
              </a:ext>
            </a:extLst>
          </p:cNvPr>
          <p:cNvSpPr>
            <a:spLocks noGrp="1"/>
          </p:cNvSpPr>
          <p:nvPr>
            <p:ph type="body" sz="quarter" idx="10" hasCustomPrompt="1"/>
          </p:nvPr>
        </p:nvSpPr>
        <p:spPr>
          <a:xfrm>
            <a:off x="1099644" y="2836482"/>
            <a:ext cx="4708335" cy="2047937"/>
          </a:xfrm>
          <a:prstGeom prst="rect">
            <a:avLst/>
          </a:prstGeom>
        </p:spPr>
        <p:txBody>
          <a:bodyPr/>
          <a:lstStyle>
            <a:lvl1pPr marL="0" indent="0">
              <a:buNone/>
              <a:defRPr sz="4000" b="1">
                <a:solidFill>
                  <a:schemeClr val="bg1"/>
                </a:solidFill>
                <a:latin typeface="Georgia" panose="02040502050405020303" pitchFamily="18" charset="0"/>
              </a:defRPr>
            </a:lvl1pPr>
          </a:lstStyle>
          <a:p>
            <a:pPr lvl="0"/>
            <a:r>
              <a:rPr lang="nl-NL"/>
              <a:t>“dit is de plek voor een quote”</a:t>
            </a:r>
          </a:p>
        </p:txBody>
      </p:sp>
      <p:sp>
        <p:nvSpPr>
          <p:cNvPr id="23" name="Tijdelijke aanduiding voor afbeelding 22">
            <a:extLst>
              <a:ext uri="{FF2B5EF4-FFF2-40B4-BE49-F238E27FC236}">
                <a16:creationId xmlns:a16="http://schemas.microsoft.com/office/drawing/2014/main" id="{2F525834-5380-E94C-5EAC-3A572F49EC3B}"/>
              </a:ext>
            </a:extLst>
          </p:cNvPr>
          <p:cNvSpPr>
            <a:spLocks noGrp="1"/>
          </p:cNvSpPr>
          <p:nvPr>
            <p:ph type="pic" sz="quarter" idx="13"/>
          </p:nvPr>
        </p:nvSpPr>
        <p:spPr>
          <a:xfrm>
            <a:off x="6384022" y="488702"/>
            <a:ext cx="5385813" cy="5937810"/>
          </a:xfrm>
          <a:prstGeom prst="round2DiagRect">
            <a:avLst/>
          </a:prstGeom>
        </p:spPr>
        <p:txBody>
          <a:bodyPr/>
          <a:lstStyle/>
          <a:p>
            <a:r>
              <a:rPr lang="nl-NL"/>
              <a:t>Klik op het pictogram als u een afbeelding wilt toevoegen</a:t>
            </a:r>
          </a:p>
        </p:txBody>
      </p:sp>
      <p:sp>
        <p:nvSpPr>
          <p:cNvPr id="24" name="Rechthoek met diagonaal twee afgeronde hoeken 24">
            <a:extLst>
              <a:ext uri="{FF2B5EF4-FFF2-40B4-BE49-F238E27FC236}">
                <a16:creationId xmlns:a16="http://schemas.microsoft.com/office/drawing/2014/main" id="{AF11B976-D864-E988-D3C9-E68233945C75}"/>
              </a:ext>
            </a:extLst>
          </p:cNvPr>
          <p:cNvSpPr>
            <a:spLocks noChangeAspect="1"/>
          </p:cNvSpPr>
          <p:nvPr userDrawn="1"/>
        </p:nvSpPr>
        <p:spPr>
          <a:xfrm>
            <a:off x="6384022" y="488702"/>
            <a:ext cx="5385834" cy="5937810"/>
          </a:xfrm>
          <a:custGeom>
            <a:avLst/>
            <a:gdLst>
              <a:gd name="connsiteX0" fmla="*/ 919574 w 5385813"/>
              <a:gd name="connsiteY0" fmla="*/ 0 h 5937810"/>
              <a:gd name="connsiteX1" fmla="*/ 5385813 w 5385813"/>
              <a:gd name="connsiteY1" fmla="*/ 0 h 5937810"/>
              <a:gd name="connsiteX2" fmla="*/ 5385813 w 5385813"/>
              <a:gd name="connsiteY2" fmla="*/ 0 h 5937810"/>
              <a:gd name="connsiteX3" fmla="*/ 5385813 w 5385813"/>
              <a:gd name="connsiteY3" fmla="*/ 5018236 h 5937810"/>
              <a:gd name="connsiteX4" fmla="*/ 4466239 w 5385813"/>
              <a:gd name="connsiteY4" fmla="*/ 5937810 h 5937810"/>
              <a:gd name="connsiteX5" fmla="*/ 0 w 5385813"/>
              <a:gd name="connsiteY5" fmla="*/ 5937810 h 5937810"/>
              <a:gd name="connsiteX6" fmla="*/ 0 w 5385813"/>
              <a:gd name="connsiteY6" fmla="*/ 5937810 h 5937810"/>
              <a:gd name="connsiteX7" fmla="*/ 0 w 5385813"/>
              <a:gd name="connsiteY7" fmla="*/ 919574 h 5937810"/>
              <a:gd name="connsiteX8" fmla="*/ 919574 w 5385813"/>
              <a:gd name="connsiteY8" fmla="*/ 0 h 5937810"/>
              <a:gd name="connsiteX0" fmla="*/ 919574 w 5385813"/>
              <a:gd name="connsiteY0" fmla="*/ 0 h 5937810"/>
              <a:gd name="connsiteX1" fmla="*/ 5385813 w 5385813"/>
              <a:gd name="connsiteY1" fmla="*/ 0 h 5937810"/>
              <a:gd name="connsiteX2" fmla="*/ 5385813 w 5385813"/>
              <a:gd name="connsiteY2" fmla="*/ 0 h 5937810"/>
              <a:gd name="connsiteX3" fmla="*/ 5385813 w 5385813"/>
              <a:gd name="connsiteY3" fmla="*/ 5018236 h 5937810"/>
              <a:gd name="connsiteX4" fmla="*/ 4466239 w 5385813"/>
              <a:gd name="connsiteY4" fmla="*/ 5937810 h 5937810"/>
              <a:gd name="connsiteX5" fmla="*/ 0 w 5385813"/>
              <a:gd name="connsiteY5" fmla="*/ 5937810 h 5937810"/>
              <a:gd name="connsiteX6" fmla="*/ 0 w 5385813"/>
              <a:gd name="connsiteY6" fmla="*/ 5937810 h 5937810"/>
              <a:gd name="connsiteX7" fmla="*/ 0 w 5385813"/>
              <a:gd name="connsiteY7" fmla="*/ 919574 h 5937810"/>
              <a:gd name="connsiteX8" fmla="*/ 919574 w 5385813"/>
              <a:gd name="connsiteY8" fmla="*/ 0 h 5937810"/>
              <a:gd name="connsiteX0" fmla="*/ 919574 w 5385834"/>
              <a:gd name="connsiteY0" fmla="*/ 0 h 5937810"/>
              <a:gd name="connsiteX1" fmla="*/ 5385813 w 5385834"/>
              <a:gd name="connsiteY1" fmla="*/ 0 h 5937810"/>
              <a:gd name="connsiteX2" fmla="*/ 5385813 w 5385834"/>
              <a:gd name="connsiteY2" fmla="*/ 0 h 5937810"/>
              <a:gd name="connsiteX3" fmla="*/ 5385813 w 5385834"/>
              <a:gd name="connsiteY3" fmla="*/ 5018236 h 5937810"/>
              <a:gd name="connsiteX4" fmla="*/ 4466239 w 5385834"/>
              <a:gd name="connsiteY4" fmla="*/ 5937810 h 5937810"/>
              <a:gd name="connsiteX5" fmla="*/ 0 w 5385834"/>
              <a:gd name="connsiteY5" fmla="*/ 5937810 h 5937810"/>
              <a:gd name="connsiteX6" fmla="*/ 0 w 5385834"/>
              <a:gd name="connsiteY6" fmla="*/ 5937810 h 5937810"/>
              <a:gd name="connsiteX7" fmla="*/ 0 w 5385834"/>
              <a:gd name="connsiteY7" fmla="*/ 919574 h 5937810"/>
              <a:gd name="connsiteX8" fmla="*/ 919574 w 5385834"/>
              <a:gd name="connsiteY8" fmla="*/ 0 h 5937810"/>
              <a:gd name="connsiteX0" fmla="*/ 919574 w 5385834"/>
              <a:gd name="connsiteY0" fmla="*/ 0 h 5937810"/>
              <a:gd name="connsiteX1" fmla="*/ 5385813 w 5385834"/>
              <a:gd name="connsiteY1" fmla="*/ 0 h 5937810"/>
              <a:gd name="connsiteX2" fmla="*/ 5385813 w 5385834"/>
              <a:gd name="connsiteY2" fmla="*/ 0 h 5937810"/>
              <a:gd name="connsiteX3" fmla="*/ 5385813 w 5385834"/>
              <a:gd name="connsiteY3" fmla="*/ 5018236 h 5937810"/>
              <a:gd name="connsiteX4" fmla="*/ 4466239 w 5385834"/>
              <a:gd name="connsiteY4" fmla="*/ 5937810 h 5937810"/>
              <a:gd name="connsiteX5" fmla="*/ 0 w 5385834"/>
              <a:gd name="connsiteY5" fmla="*/ 5937810 h 5937810"/>
              <a:gd name="connsiteX6" fmla="*/ 0 w 5385834"/>
              <a:gd name="connsiteY6" fmla="*/ 5937810 h 5937810"/>
              <a:gd name="connsiteX7" fmla="*/ 0 w 5385834"/>
              <a:gd name="connsiteY7" fmla="*/ 919574 h 5937810"/>
              <a:gd name="connsiteX8" fmla="*/ 919574 w 5385834"/>
              <a:gd name="connsiteY8" fmla="*/ 0 h 5937810"/>
              <a:gd name="connsiteX0" fmla="*/ 919574 w 5385834"/>
              <a:gd name="connsiteY0" fmla="*/ 0 h 5937810"/>
              <a:gd name="connsiteX1" fmla="*/ 5385813 w 5385834"/>
              <a:gd name="connsiteY1" fmla="*/ 0 h 5937810"/>
              <a:gd name="connsiteX2" fmla="*/ 5385813 w 5385834"/>
              <a:gd name="connsiteY2" fmla="*/ 0 h 5937810"/>
              <a:gd name="connsiteX3" fmla="*/ 5385813 w 5385834"/>
              <a:gd name="connsiteY3" fmla="*/ 5018236 h 5937810"/>
              <a:gd name="connsiteX4" fmla="*/ 4466239 w 5385834"/>
              <a:gd name="connsiteY4" fmla="*/ 5937810 h 5937810"/>
              <a:gd name="connsiteX5" fmla="*/ 0 w 5385834"/>
              <a:gd name="connsiteY5" fmla="*/ 5937810 h 5937810"/>
              <a:gd name="connsiteX6" fmla="*/ 0 w 5385834"/>
              <a:gd name="connsiteY6" fmla="*/ 5937810 h 5937810"/>
              <a:gd name="connsiteX7" fmla="*/ 0 w 5385834"/>
              <a:gd name="connsiteY7" fmla="*/ 919574 h 5937810"/>
              <a:gd name="connsiteX8" fmla="*/ 919574 w 5385834"/>
              <a:gd name="connsiteY8" fmla="*/ 0 h 5937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85834" h="5937810">
                <a:moveTo>
                  <a:pt x="919574" y="0"/>
                </a:moveTo>
                <a:lnTo>
                  <a:pt x="5385813" y="0"/>
                </a:lnTo>
                <a:lnTo>
                  <a:pt x="5385813" y="0"/>
                </a:lnTo>
                <a:lnTo>
                  <a:pt x="5385813" y="5018236"/>
                </a:lnTo>
                <a:cubicBezTo>
                  <a:pt x="5388841" y="5598771"/>
                  <a:pt x="5064941" y="5937810"/>
                  <a:pt x="4466239" y="5937810"/>
                </a:cubicBezTo>
                <a:lnTo>
                  <a:pt x="0" y="5937810"/>
                </a:lnTo>
                <a:lnTo>
                  <a:pt x="0" y="5937810"/>
                </a:lnTo>
                <a:lnTo>
                  <a:pt x="0" y="919574"/>
                </a:lnTo>
                <a:cubicBezTo>
                  <a:pt x="0" y="354179"/>
                  <a:pt x="384456" y="3028"/>
                  <a:pt x="919574" y="0"/>
                </a:cubicBezTo>
                <a:close/>
              </a:path>
            </a:pathLst>
          </a:custGeom>
          <a:blipFill dpi="0" rotWithShape="0">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22381253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Inhoud presentatie">
    <p:spTree>
      <p:nvGrpSpPr>
        <p:cNvPr id="1" name=""/>
        <p:cNvGrpSpPr/>
        <p:nvPr/>
      </p:nvGrpSpPr>
      <p:grpSpPr>
        <a:xfrm>
          <a:off x="0" y="0"/>
          <a:ext cx="0" cy="0"/>
          <a:chOff x="0" y="0"/>
          <a:chExt cx="0" cy="0"/>
        </a:xfrm>
      </p:grpSpPr>
      <p:sp>
        <p:nvSpPr>
          <p:cNvPr id="4" name="Rechthoek met diagonaal twee afgeronde hoeken 1">
            <a:extLst>
              <a:ext uri="{FF2B5EF4-FFF2-40B4-BE49-F238E27FC236}">
                <a16:creationId xmlns:a16="http://schemas.microsoft.com/office/drawing/2014/main" id="{7846CBB2-7022-93D1-C904-30A27F8767F5}"/>
              </a:ext>
            </a:extLst>
          </p:cNvPr>
          <p:cNvSpPr>
            <a:spLocks/>
          </p:cNvSpPr>
          <p:nvPr userDrawn="1"/>
        </p:nvSpPr>
        <p:spPr>
          <a:xfrm>
            <a:off x="587707" y="488701"/>
            <a:ext cx="11213365" cy="5937810"/>
          </a:xfrm>
          <a:prstGeom prst="round2DiagRect">
            <a:avLst>
              <a:gd name="adj1" fmla="val 11556"/>
              <a:gd name="adj2" fmla="val 0"/>
            </a:avLst>
          </a:prstGeom>
          <a:solidFill>
            <a:srgbClr val="B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ekst 2">
            <a:extLst>
              <a:ext uri="{FF2B5EF4-FFF2-40B4-BE49-F238E27FC236}">
                <a16:creationId xmlns:a16="http://schemas.microsoft.com/office/drawing/2014/main" id="{EE8510EE-392D-7016-01F4-966DC6C4A6E6}"/>
              </a:ext>
            </a:extLst>
          </p:cNvPr>
          <p:cNvSpPr>
            <a:spLocks noGrp="1"/>
          </p:cNvSpPr>
          <p:nvPr>
            <p:ph type="body" sz="quarter" idx="12" hasCustomPrompt="1"/>
          </p:nvPr>
        </p:nvSpPr>
        <p:spPr>
          <a:xfrm>
            <a:off x="6639951" y="2769687"/>
            <a:ext cx="4433245" cy="3119540"/>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nl-NL"/>
              <a:t>Morbi eu ante dignissim tortor condimentum eleifend a a massa. Integer blandit consequat enim, nec dictum sapien tristique ac. Suspendisse finibus id lectus non luctus. </a:t>
            </a:r>
          </a:p>
        </p:txBody>
      </p:sp>
      <p:sp>
        <p:nvSpPr>
          <p:cNvPr id="23" name="Tijdelijke aanduiding voor afbeelding 22">
            <a:extLst>
              <a:ext uri="{FF2B5EF4-FFF2-40B4-BE49-F238E27FC236}">
                <a16:creationId xmlns:a16="http://schemas.microsoft.com/office/drawing/2014/main" id="{2F525834-5380-E94C-5EAC-3A572F49EC3B}"/>
              </a:ext>
            </a:extLst>
          </p:cNvPr>
          <p:cNvSpPr>
            <a:spLocks noGrp="1"/>
          </p:cNvSpPr>
          <p:nvPr>
            <p:ph type="pic" sz="quarter" idx="13"/>
          </p:nvPr>
        </p:nvSpPr>
        <p:spPr>
          <a:xfrm>
            <a:off x="411075" y="488701"/>
            <a:ext cx="5501000" cy="5937810"/>
          </a:xfrm>
          <a:prstGeom prst="round2DiagRect">
            <a:avLst/>
          </a:prstGeom>
        </p:spPr>
        <p:txBody>
          <a:bodyPr/>
          <a:lstStyle/>
          <a:p>
            <a:r>
              <a:rPr lang="nl-NL"/>
              <a:t>Klik op het pictogram als u een afbeelding wilt toevoegen</a:t>
            </a:r>
          </a:p>
        </p:txBody>
      </p:sp>
      <p:sp>
        <p:nvSpPr>
          <p:cNvPr id="24" name="Rechthoek met diagonaal twee afgeronde hoeken 24">
            <a:extLst>
              <a:ext uri="{FF2B5EF4-FFF2-40B4-BE49-F238E27FC236}">
                <a16:creationId xmlns:a16="http://schemas.microsoft.com/office/drawing/2014/main" id="{AF11B976-D864-E988-D3C9-E68233945C75}"/>
              </a:ext>
            </a:extLst>
          </p:cNvPr>
          <p:cNvSpPr>
            <a:spLocks noChangeAspect="1"/>
          </p:cNvSpPr>
          <p:nvPr userDrawn="1"/>
        </p:nvSpPr>
        <p:spPr>
          <a:xfrm>
            <a:off x="411075" y="488701"/>
            <a:ext cx="5501000" cy="5937810"/>
          </a:xfrm>
          <a:custGeom>
            <a:avLst/>
            <a:gdLst>
              <a:gd name="connsiteX0" fmla="*/ 903044 w 5501000"/>
              <a:gd name="connsiteY0" fmla="*/ 0 h 5937810"/>
              <a:gd name="connsiteX1" fmla="*/ 5501000 w 5501000"/>
              <a:gd name="connsiteY1" fmla="*/ 0 h 5937810"/>
              <a:gd name="connsiteX2" fmla="*/ 5501000 w 5501000"/>
              <a:gd name="connsiteY2" fmla="*/ 0 h 5937810"/>
              <a:gd name="connsiteX3" fmla="*/ 5501000 w 5501000"/>
              <a:gd name="connsiteY3" fmla="*/ 5034766 h 5937810"/>
              <a:gd name="connsiteX4" fmla="*/ 4597956 w 5501000"/>
              <a:gd name="connsiteY4" fmla="*/ 5937810 h 5937810"/>
              <a:gd name="connsiteX5" fmla="*/ 0 w 5501000"/>
              <a:gd name="connsiteY5" fmla="*/ 5937810 h 5937810"/>
              <a:gd name="connsiteX6" fmla="*/ 0 w 5501000"/>
              <a:gd name="connsiteY6" fmla="*/ 5937810 h 5937810"/>
              <a:gd name="connsiteX7" fmla="*/ 0 w 5501000"/>
              <a:gd name="connsiteY7" fmla="*/ 903044 h 5937810"/>
              <a:gd name="connsiteX8" fmla="*/ 903044 w 5501000"/>
              <a:gd name="connsiteY8" fmla="*/ 0 h 5937810"/>
              <a:gd name="connsiteX0" fmla="*/ 903044 w 5501000"/>
              <a:gd name="connsiteY0" fmla="*/ 0 h 5937810"/>
              <a:gd name="connsiteX1" fmla="*/ 5501000 w 5501000"/>
              <a:gd name="connsiteY1" fmla="*/ 0 h 5937810"/>
              <a:gd name="connsiteX2" fmla="*/ 5501000 w 5501000"/>
              <a:gd name="connsiteY2" fmla="*/ 0 h 5937810"/>
              <a:gd name="connsiteX3" fmla="*/ 5501000 w 5501000"/>
              <a:gd name="connsiteY3" fmla="*/ 5034766 h 5937810"/>
              <a:gd name="connsiteX4" fmla="*/ 4597956 w 5501000"/>
              <a:gd name="connsiteY4" fmla="*/ 5937810 h 5937810"/>
              <a:gd name="connsiteX5" fmla="*/ 0 w 5501000"/>
              <a:gd name="connsiteY5" fmla="*/ 5937810 h 5937810"/>
              <a:gd name="connsiteX6" fmla="*/ 0 w 5501000"/>
              <a:gd name="connsiteY6" fmla="*/ 5937810 h 5937810"/>
              <a:gd name="connsiteX7" fmla="*/ 0 w 5501000"/>
              <a:gd name="connsiteY7" fmla="*/ 903044 h 5937810"/>
              <a:gd name="connsiteX8" fmla="*/ 903044 w 5501000"/>
              <a:gd name="connsiteY8" fmla="*/ 0 h 5937810"/>
              <a:gd name="connsiteX0" fmla="*/ 903044 w 5501000"/>
              <a:gd name="connsiteY0" fmla="*/ 0 h 5937810"/>
              <a:gd name="connsiteX1" fmla="*/ 5501000 w 5501000"/>
              <a:gd name="connsiteY1" fmla="*/ 0 h 5937810"/>
              <a:gd name="connsiteX2" fmla="*/ 5501000 w 5501000"/>
              <a:gd name="connsiteY2" fmla="*/ 0 h 5937810"/>
              <a:gd name="connsiteX3" fmla="*/ 5501000 w 5501000"/>
              <a:gd name="connsiteY3" fmla="*/ 5034766 h 5937810"/>
              <a:gd name="connsiteX4" fmla="*/ 4597956 w 5501000"/>
              <a:gd name="connsiteY4" fmla="*/ 5937810 h 5937810"/>
              <a:gd name="connsiteX5" fmla="*/ 0 w 5501000"/>
              <a:gd name="connsiteY5" fmla="*/ 5937810 h 5937810"/>
              <a:gd name="connsiteX6" fmla="*/ 0 w 5501000"/>
              <a:gd name="connsiteY6" fmla="*/ 5937810 h 5937810"/>
              <a:gd name="connsiteX7" fmla="*/ 0 w 5501000"/>
              <a:gd name="connsiteY7" fmla="*/ 903044 h 5937810"/>
              <a:gd name="connsiteX8" fmla="*/ 903044 w 5501000"/>
              <a:gd name="connsiteY8" fmla="*/ 0 h 5937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01000" h="5937810">
                <a:moveTo>
                  <a:pt x="903044" y="0"/>
                </a:moveTo>
                <a:lnTo>
                  <a:pt x="5501000" y="0"/>
                </a:lnTo>
                <a:lnTo>
                  <a:pt x="5501000" y="0"/>
                </a:lnTo>
                <a:lnTo>
                  <a:pt x="5501000" y="5034766"/>
                </a:lnTo>
                <a:cubicBezTo>
                  <a:pt x="5501000" y="5533503"/>
                  <a:pt x="5096693" y="5937810"/>
                  <a:pt x="4597956" y="5937810"/>
                </a:cubicBezTo>
                <a:lnTo>
                  <a:pt x="0" y="5937810"/>
                </a:lnTo>
                <a:lnTo>
                  <a:pt x="0" y="5937810"/>
                </a:lnTo>
                <a:lnTo>
                  <a:pt x="0" y="903044"/>
                </a:lnTo>
                <a:cubicBezTo>
                  <a:pt x="3028" y="367974"/>
                  <a:pt x="358889" y="0"/>
                  <a:pt x="903044" y="0"/>
                </a:cubicBezTo>
                <a:close/>
              </a:path>
            </a:pathLst>
          </a:custGeom>
          <a:blipFill dpi="0" rotWithShape="0">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 name="Titel 2">
            <a:extLst>
              <a:ext uri="{FF2B5EF4-FFF2-40B4-BE49-F238E27FC236}">
                <a16:creationId xmlns:a16="http://schemas.microsoft.com/office/drawing/2014/main" id="{ACC24EA4-7DE7-0610-99B3-1DD8225CD948}"/>
              </a:ext>
            </a:extLst>
          </p:cNvPr>
          <p:cNvSpPr>
            <a:spLocks noGrp="1"/>
          </p:cNvSpPr>
          <p:nvPr>
            <p:ph type="title" hasCustomPrompt="1"/>
          </p:nvPr>
        </p:nvSpPr>
        <p:spPr>
          <a:xfrm>
            <a:off x="6639951" y="1296151"/>
            <a:ext cx="4433245" cy="1325563"/>
          </a:xfrm>
          <a:prstGeom prst="rect">
            <a:avLst/>
          </a:prstGeom>
        </p:spPr>
        <p:txBody>
          <a:bodyPr/>
          <a:lstStyle>
            <a:lvl1pPr>
              <a:defRPr sz="4000" b="1">
                <a:latin typeface="+mj-lt"/>
              </a:defRPr>
            </a:lvl1pPr>
          </a:lstStyle>
          <a:p>
            <a:r>
              <a:rPr lang="nl-NL"/>
              <a:t>Titel</a:t>
            </a:r>
          </a:p>
        </p:txBody>
      </p:sp>
    </p:spTree>
    <p:extLst>
      <p:ext uri="{BB962C8B-B14F-4D97-AF65-F5344CB8AC3E}">
        <p14:creationId xmlns:p14="http://schemas.microsoft.com/office/powerpoint/2010/main" val="41370265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Inhoud presentatie">
    <p:spTree>
      <p:nvGrpSpPr>
        <p:cNvPr id="1" name=""/>
        <p:cNvGrpSpPr/>
        <p:nvPr/>
      </p:nvGrpSpPr>
      <p:grpSpPr>
        <a:xfrm>
          <a:off x="0" y="0"/>
          <a:ext cx="0" cy="0"/>
          <a:chOff x="0" y="0"/>
          <a:chExt cx="0" cy="0"/>
        </a:xfrm>
      </p:grpSpPr>
      <p:sp>
        <p:nvSpPr>
          <p:cNvPr id="4" name="Rechthoek met diagonaal twee afgeronde hoeken 1">
            <a:extLst>
              <a:ext uri="{FF2B5EF4-FFF2-40B4-BE49-F238E27FC236}">
                <a16:creationId xmlns:a16="http://schemas.microsoft.com/office/drawing/2014/main" id="{7846CBB2-7022-93D1-C904-30A27F8767F5}"/>
              </a:ext>
            </a:extLst>
          </p:cNvPr>
          <p:cNvSpPr>
            <a:spLocks/>
          </p:cNvSpPr>
          <p:nvPr userDrawn="1"/>
        </p:nvSpPr>
        <p:spPr>
          <a:xfrm>
            <a:off x="587707" y="488701"/>
            <a:ext cx="11213365" cy="5937810"/>
          </a:xfrm>
          <a:prstGeom prst="round2DiagRect">
            <a:avLst>
              <a:gd name="adj1" fmla="val 11556"/>
              <a:gd name="adj2" fmla="val 0"/>
            </a:avLst>
          </a:prstGeom>
          <a:solidFill>
            <a:srgbClr val="BE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jdelijke aanduiding voor tekst 10">
            <a:extLst>
              <a:ext uri="{FF2B5EF4-FFF2-40B4-BE49-F238E27FC236}">
                <a16:creationId xmlns:a16="http://schemas.microsoft.com/office/drawing/2014/main" id="{832FE60B-863F-16E8-B487-004A47ED1C4B}"/>
              </a:ext>
            </a:extLst>
          </p:cNvPr>
          <p:cNvSpPr>
            <a:spLocks noGrp="1"/>
          </p:cNvSpPr>
          <p:nvPr>
            <p:ph type="body" sz="quarter" idx="10" hasCustomPrompt="1"/>
          </p:nvPr>
        </p:nvSpPr>
        <p:spPr>
          <a:xfrm>
            <a:off x="6639951" y="2823783"/>
            <a:ext cx="4433245" cy="1393316"/>
          </a:xfrm>
          <a:prstGeom prst="rect">
            <a:avLst/>
          </a:prstGeom>
        </p:spPr>
        <p:txBody>
          <a:bodyPr/>
          <a:lstStyle>
            <a:lvl1pPr marL="0" indent="0">
              <a:buNone/>
              <a:defRPr sz="4000" b="1">
                <a:solidFill>
                  <a:schemeClr val="tx1"/>
                </a:solidFill>
                <a:latin typeface="Georgia" panose="02040502050405020303" pitchFamily="18" charset="0"/>
              </a:defRPr>
            </a:lvl1pPr>
          </a:lstStyle>
          <a:p>
            <a:pPr lvl="0"/>
            <a:r>
              <a:rPr lang="nl-NL"/>
              <a:t>“Dit is de plek voor een quote”</a:t>
            </a:r>
          </a:p>
        </p:txBody>
      </p:sp>
      <p:sp>
        <p:nvSpPr>
          <p:cNvPr id="23" name="Tijdelijke aanduiding voor afbeelding 22">
            <a:extLst>
              <a:ext uri="{FF2B5EF4-FFF2-40B4-BE49-F238E27FC236}">
                <a16:creationId xmlns:a16="http://schemas.microsoft.com/office/drawing/2014/main" id="{2F525834-5380-E94C-5EAC-3A572F49EC3B}"/>
              </a:ext>
            </a:extLst>
          </p:cNvPr>
          <p:cNvSpPr>
            <a:spLocks noGrp="1"/>
          </p:cNvSpPr>
          <p:nvPr>
            <p:ph type="pic" sz="quarter" idx="13"/>
          </p:nvPr>
        </p:nvSpPr>
        <p:spPr>
          <a:xfrm>
            <a:off x="411075" y="488701"/>
            <a:ext cx="5501000" cy="5937810"/>
          </a:xfrm>
          <a:prstGeom prst="round2DiagRect">
            <a:avLst/>
          </a:prstGeom>
        </p:spPr>
        <p:txBody>
          <a:bodyPr/>
          <a:lstStyle/>
          <a:p>
            <a:r>
              <a:rPr lang="nl-NL"/>
              <a:t>Klik op het pictogram als u een afbeelding wilt toevoegen</a:t>
            </a:r>
          </a:p>
        </p:txBody>
      </p:sp>
      <p:sp>
        <p:nvSpPr>
          <p:cNvPr id="24" name="Rechthoek met diagonaal twee afgeronde hoeken 24">
            <a:extLst>
              <a:ext uri="{FF2B5EF4-FFF2-40B4-BE49-F238E27FC236}">
                <a16:creationId xmlns:a16="http://schemas.microsoft.com/office/drawing/2014/main" id="{AF11B976-D864-E988-D3C9-E68233945C75}"/>
              </a:ext>
            </a:extLst>
          </p:cNvPr>
          <p:cNvSpPr>
            <a:spLocks noChangeAspect="1"/>
          </p:cNvSpPr>
          <p:nvPr userDrawn="1"/>
        </p:nvSpPr>
        <p:spPr>
          <a:xfrm>
            <a:off x="411053" y="488701"/>
            <a:ext cx="5501021" cy="5937810"/>
          </a:xfrm>
          <a:custGeom>
            <a:avLst/>
            <a:gdLst>
              <a:gd name="connsiteX0" fmla="*/ 903044 w 5501000"/>
              <a:gd name="connsiteY0" fmla="*/ 0 h 5937810"/>
              <a:gd name="connsiteX1" fmla="*/ 5501000 w 5501000"/>
              <a:gd name="connsiteY1" fmla="*/ 0 h 5937810"/>
              <a:gd name="connsiteX2" fmla="*/ 5501000 w 5501000"/>
              <a:gd name="connsiteY2" fmla="*/ 0 h 5937810"/>
              <a:gd name="connsiteX3" fmla="*/ 5501000 w 5501000"/>
              <a:gd name="connsiteY3" fmla="*/ 5034766 h 5937810"/>
              <a:gd name="connsiteX4" fmla="*/ 4597956 w 5501000"/>
              <a:gd name="connsiteY4" fmla="*/ 5937810 h 5937810"/>
              <a:gd name="connsiteX5" fmla="*/ 0 w 5501000"/>
              <a:gd name="connsiteY5" fmla="*/ 5937810 h 5937810"/>
              <a:gd name="connsiteX6" fmla="*/ 0 w 5501000"/>
              <a:gd name="connsiteY6" fmla="*/ 5937810 h 5937810"/>
              <a:gd name="connsiteX7" fmla="*/ 0 w 5501000"/>
              <a:gd name="connsiteY7" fmla="*/ 903044 h 5937810"/>
              <a:gd name="connsiteX8" fmla="*/ 903044 w 5501000"/>
              <a:gd name="connsiteY8" fmla="*/ 0 h 5937810"/>
              <a:gd name="connsiteX0" fmla="*/ 903044 w 5501000"/>
              <a:gd name="connsiteY0" fmla="*/ 0 h 5937810"/>
              <a:gd name="connsiteX1" fmla="*/ 5501000 w 5501000"/>
              <a:gd name="connsiteY1" fmla="*/ 0 h 5937810"/>
              <a:gd name="connsiteX2" fmla="*/ 5501000 w 5501000"/>
              <a:gd name="connsiteY2" fmla="*/ 0 h 5937810"/>
              <a:gd name="connsiteX3" fmla="*/ 5501000 w 5501000"/>
              <a:gd name="connsiteY3" fmla="*/ 5034766 h 5937810"/>
              <a:gd name="connsiteX4" fmla="*/ 4597956 w 5501000"/>
              <a:gd name="connsiteY4" fmla="*/ 5937810 h 5937810"/>
              <a:gd name="connsiteX5" fmla="*/ 0 w 5501000"/>
              <a:gd name="connsiteY5" fmla="*/ 5937810 h 5937810"/>
              <a:gd name="connsiteX6" fmla="*/ 0 w 5501000"/>
              <a:gd name="connsiteY6" fmla="*/ 5937810 h 5937810"/>
              <a:gd name="connsiteX7" fmla="*/ 0 w 5501000"/>
              <a:gd name="connsiteY7" fmla="*/ 903044 h 5937810"/>
              <a:gd name="connsiteX8" fmla="*/ 903044 w 5501000"/>
              <a:gd name="connsiteY8" fmla="*/ 0 h 5937810"/>
              <a:gd name="connsiteX0" fmla="*/ 903044 w 5501000"/>
              <a:gd name="connsiteY0" fmla="*/ 0 h 5937810"/>
              <a:gd name="connsiteX1" fmla="*/ 5501000 w 5501000"/>
              <a:gd name="connsiteY1" fmla="*/ 0 h 5937810"/>
              <a:gd name="connsiteX2" fmla="*/ 5501000 w 5501000"/>
              <a:gd name="connsiteY2" fmla="*/ 0 h 5937810"/>
              <a:gd name="connsiteX3" fmla="*/ 5501000 w 5501000"/>
              <a:gd name="connsiteY3" fmla="*/ 5034766 h 5937810"/>
              <a:gd name="connsiteX4" fmla="*/ 4597956 w 5501000"/>
              <a:gd name="connsiteY4" fmla="*/ 5937810 h 5937810"/>
              <a:gd name="connsiteX5" fmla="*/ 0 w 5501000"/>
              <a:gd name="connsiteY5" fmla="*/ 5937810 h 5937810"/>
              <a:gd name="connsiteX6" fmla="*/ 0 w 5501000"/>
              <a:gd name="connsiteY6" fmla="*/ 5937810 h 5937810"/>
              <a:gd name="connsiteX7" fmla="*/ 0 w 5501000"/>
              <a:gd name="connsiteY7" fmla="*/ 903044 h 5937810"/>
              <a:gd name="connsiteX8" fmla="*/ 903044 w 5501000"/>
              <a:gd name="connsiteY8" fmla="*/ 0 h 5937810"/>
              <a:gd name="connsiteX0" fmla="*/ 903065 w 5501021"/>
              <a:gd name="connsiteY0" fmla="*/ 0 h 5937810"/>
              <a:gd name="connsiteX1" fmla="*/ 5501021 w 5501021"/>
              <a:gd name="connsiteY1" fmla="*/ 0 h 5937810"/>
              <a:gd name="connsiteX2" fmla="*/ 5501021 w 5501021"/>
              <a:gd name="connsiteY2" fmla="*/ 0 h 5937810"/>
              <a:gd name="connsiteX3" fmla="*/ 5501021 w 5501021"/>
              <a:gd name="connsiteY3" fmla="*/ 5034766 h 5937810"/>
              <a:gd name="connsiteX4" fmla="*/ 4597977 w 5501021"/>
              <a:gd name="connsiteY4" fmla="*/ 5937810 h 5937810"/>
              <a:gd name="connsiteX5" fmla="*/ 21 w 5501021"/>
              <a:gd name="connsiteY5" fmla="*/ 5937810 h 5937810"/>
              <a:gd name="connsiteX6" fmla="*/ 21 w 5501021"/>
              <a:gd name="connsiteY6" fmla="*/ 5937810 h 5937810"/>
              <a:gd name="connsiteX7" fmla="*/ 21 w 5501021"/>
              <a:gd name="connsiteY7" fmla="*/ 903044 h 5937810"/>
              <a:gd name="connsiteX8" fmla="*/ 903065 w 5501021"/>
              <a:gd name="connsiteY8" fmla="*/ 0 h 5937810"/>
              <a:gd name="connsiteX0" fmla="*/ 903065 w 5501021"/>
              <a:gd name="connsiteY0" fmla="*/ 0 h 5937810"/>
              <a:gd name="connsiteX1" fmla="*/ 5501021 w 5501021"/>
              <a:gd name="connsiteY1" fmla="*/ 0 h 5937810"/>
              <a:gd name="connsiteX2" fmla="*/ 5501021 w 5501021"/>
              <a:gd name="connsiteY2" fmla="*/ 0 h 5937810"/>
              <a:gd name="connsiteX3" fmla="*/ 5501021 w 5501021"/>
              <a:gd name="connsiteY3" fmla="*/ 5034766 h 5937810"/>
              <a:gd name="connsiteX4" fmla="*/ 4597977 w 5501021"/>
              <a:gd name="connsiteY4" fmla="*/ 5937810 h 5937810"/>
              <a:gd name="connsiteX5" fmla="*/ 21 w 5501021"/>
              <a:gd name="connsiteY5" fmla="*/ 5937810 h 5937810"/>
              <a:gd name="connsiteX6" fmla="*/ 21 w 5501021"/>
              <a:gd name="connsiteY6" fmla="*/ 5937810 h 5937810"/>
              <a:gd name="connsiteX7" fmla="*/ 21 w 5501021"/>
              <a:gd name="connsiteY7" fmla="*/ 903044 h 5937810"/>
              <a:gd name="connsiteX8" fmla="*/ 903065 w 5501021"/>
              <a:gd name="connsiteY8" fmla="*/ 0 h 5937810"/>
              <a:gd name="connsiteX0" fmla="*/ 903065 w 5501021"/>
              <a:gd name="connsiteY0" fmla="*/ 0 h 5937810"/>
              <a:gd name="connsiteX1" fmla="*/ 5501021 w 5501021"/>
              <a:gd name="connsiteY1" fmla="*/ 0 h 5937810"/>
              <a:gd name="connsiteX2" fmla="*/ 5501021 w 5501021"/>
              <a:gd name="connsiteY2" fmla="*/ 0 h 5937810"/>
              <a:gd name="connsiteX3" fmla="*/ 5501021 w 5501021"/>
              <a:gd name="connsiteY3" fmla="*/ 5034766 h 5937810"/>
              <a:gd name="connsiteX4" fmla="*/ 4597977 w 5501021"/>
              <a:gd name="connsiteY4" fmla="*/ 5937810 h 5937810"/>
              <a:gd name="connsiteX5" fmla="*/ 21 w 5501021"/>
              <a:gd name="connsiteY5" fmla="*/ 5937810 h 5937810"/>
              <a:gd name="connsiteX6" fmla="*/ 21 w 5501021"/>
              <a:gd name="connsiteY6" fmla="*/ 5937810 h 5937810"/>
              <a:gd name="connsiteX7" fmla="*/ 21 w 5501021"/>
              <a:gd name="connsiteY7" fmla="*/ 903044 h 5937810"/>
              <a:gd name="connsiteX8" fmla="*/ 903065 w 5501021"/>
              <a:gd name="connsiteY8" fmla="*/ 0 h 5937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01021" h="5937810">
                <a:moveTo>
                  <a:pt x="903065" y="0"/>
                </a:moveTo>
                <a:lnTo>
                  <a:pt x="5501021" y="0"/>
                </a:lnTo>
                <a:lnTo>
                  <a:pt x="5501021" y="0"/>
                </a:lnTo>
                <a:lnTo>
                  <a:pt x="5501021" y="5034766"/>
                </a:lnTo>
                <a:cubicBezTo>
                  <a:pt x="5497993" y="5545614"/>
                  <a:pt x="5136075" y="5937810"/>
                  <a:pt x="4597977" y="5937810"/>
                </a:cubicBezTo>
                <a:lnTo>
                  <a:pt x="21" y="5937810"/>
                </a:lnTo>
                <a:lnTo>
                  <a:pt x="21" y="5937810"/>
                </a:lnTo>
                <a:lnTo>
                  <a:pt x="21" y="903044"/>
                </a:lnTo>
                <a:cubicBezTo>
                  <a:pt x="-3007" y="371002"/>
                  <a:pt x="319549" y="3028"/>
                  <a:pt x="903065" y="0"/>
                </a:cubicBezTo>
                <a:close/>
              </a:path>
            </a:pathLst>
          </a:custGeom>
          <a:blipFill dpi="0" rotWithShape="0">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2262044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3_Inhoud presentatie">
    <p:spTree>
      <p:nvGrpSpPr>
        <p:cNvPr id="1" name=""/>
        <p:cNvGrpSpPr/>
        <p:nvPr/>
      </p:nvGrpSpPr>
      <p:grpSpPr>
        <a:xfrm>
          <a:off x="0" y="0"/>
          <a:ext cx="0" cy="0"/>
          <a:chOff x="0" y="0"/>
          <a:chExt cx="0" cy="0"/>
        </a:xfrm>
      </p:grpSpPr>
      <p:sp>
        <p:nvSpPr>
          <p:cNvPr id="4" name="Rechthoek met diagonaal twee afgeronde hoeken 1">
            <a:extLst>
              <a:ext uri="{FF2B5EF4-FFF2-40B4-BE49-F238E27FC236}">
                <a16:creationId xmlns:a16="http://schemas.microsoft.com/office/drawing/2014/main" id="{7846CBB2-7022-93D1-C904-30A27F8767F5}"/>
              </a:ext>
            </a:extLst>
          </p:cNvPr>
          <p:cNvSpPr/>
          <p:nvPr userDrawn="1"/>
        </p:nvSpPr>
        <p:spPr>
          <a:xfrm>
            <a:off x="422165" y="488702"/>
            <a:ext cx="11213365" cy="5937810"/>
          </a:xfrm>
          <a:prstGeom prst="round2DiagRect">
            <a:avLst>
              <a:gd name="adj1" fmla="val 11556"/>
              <a:gd name="adj2" fmla="val 0"/>
            </a:avLst>
          </a:prstGeom>
          <a:solidFill>
            <a:srgbClr val="F0F0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ekst 2">
            <a:extLst>
              <a:ext uri="{FF2B5EF4-FFF2-40B4-BE49-F238E27FC236}">
                <a16:creationId xmlns:a16="http://schemas.microsoft.com/office/drawing/2014/main" id="{EE8510EE-392D-7016-01F4-966DC6C4A6E6}"/>
              </a:ext>
            </a:extLst>
          </p:cNvPr>
          <p:cNvSpPr>
            <a:spLocks noGrp="1"/>
          </p:cNvSpPr>
          <p:nvPr>
            <p:ph type="body" sz="quarter" idx="12" hasCustomPrompt="1"/>
          </p:nvPr>
        </p:nvSpPr>
        <p:spPr>
          <a:xfrm>
            <a:off x="1061544" y="2752754"/>
            <a:ext cx="4433245" cy="3119540"/>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nl-NL"/>
              <a:t>Morbi eu ante dignissim tortor condimentum eleifend a a massa. Integer blandit consequat enim, nec dictum sapien tristique ac. Suspendisse finibus id lectus non luctus. </a:t>
            </a:r>
          </a:p>
        </p:txBody>
      </p:sp>
      <p:sp>
        <p:nvSpPr>
          <p:cNvPr id="23" name="Tijdelijke aanduiding voor afbeelding 22">
            <a:extLst>
              <a:ext uri="{FF2B5EF4-FFF2-40B4-BE49-F238E27FC236}">
                <a16:creationId xmlns:a16="http://schemas.microsoft.com/office/drawing/2014/main" id="{2F525834-5380-E94C-5EAC-3A572F49EC3B}"/>
              </a:ext>
            </a:extLst>
          </p:cNvPr>
          <p:cNvSpPr>
            <a:spLocks noGrp="1"/>
          </p:cNvSpPr>
          <p:nvPr>
            <p:ph type="pic" sz="quarter" idx="13"/>
          </p:nvPr>
        </p:nvSpPr>
        <p:spPr>
          <a:xfrm>
            <a:off x="6384022" y="488702"/>
            <a:ext cx="5385813" cy="5937810"/>
          </a:xfrm>
          <a:prstGeom prst="round2DiagRect">
            <a:avLst/>
          </a:prstGeom>
        </p:spPr>
        <p:txBody>
          <a:bodyPr/>
          <a:lstStyle/>
          <a:p>
            <a:r>
              <a:rPr lang="nl-NL"/>
              <a:t>Klik op het pictogram als u een afbeelding wilt toevoegen</a:t>
            </a:r>
          </a:p>
        </p:txBody>
      </p:sp>
      <p:sp>
        <p:nvSpPr>
          <p:cNvPr id="24" name="Rechthoek met diagonaal twee afgeronde hoeken 24">
            <a:extLst>
              <a:ext uri="{FF2B5EF4-FFF2-40B4-BE49-F238E27FC236}">
                <a16:creationId xmlns:a16="http://schemas.microsoft.com/office/drawing/2014/main" id="{AF11B976-D864-E988-D3C9-E68233945C75}"/>
              </a:ext>
            </a:extLst>
          </p:cNvPr>
          <p:cNvSpPr>
            <a:spLocks noChangeAspect="1"/>
          </p:cNvSpPr>
          <p:nvPr userDrawn="1"/>
        </p:nvSpPr>
        <p:spPr>
          <a:xfrm>
            <a:off x="6395772" y="488702"/>
            <a:ext cx="5385813" cy="5937810"/>
          </a:xfrm>
          <a:custGeom>
            <a:avLst/>
            <a:gdLst>
              <a:gd name="connsiteX0" fmla="*/ 919574 w 5385813"/>
              <a:gd name="connsiteY0" fmla="*/ 0 h 5937810"/>
              <a:gd name="connsiteX1" fmla="*/ 5385813 w 5385813"/>
              <a:gd name="connsiteY1" fmla="*/ 0 h 5937810"/>
              <a:gd name="connsiteX2" fmla="*/ 5385813 w 5385813"/>
              <a:gd name="connsiteY2" fmla="*/ 0 h 5937810"/>
              <a:gd name="connsiteX3" fmla="*/ 5385813 w 5385813"/>
              <a:gd name="connsiteY3" fmla="*/ 5018236 h 5937810"/>
              <a:gd name="connsiteX4" fmla="*/ 4466239 w 5385813"/>
              <a:gd name="connsiteY4" fmla="*/ 5937810 h 5937810"/>
              <a:gd name="connsiteX5" fmla="*/ 0 w 5385813"/>
              <a:gd name="connsiteY5" fmla="*/ 5937810 h 5937810"/>
              <a:gd name="connsiteX6" fmla="*/ 0 w 5385813"/>
              <a:gd name="connsiteY6" fmla="*/ 5937810 h 5937810"/>
              <a:gd name="connsiteX7" fmla="*/ 0 w 5385813"/>
              <a:gd name="connsiteY7" fmla="*/ 919574 h 5937810"/>
              <a:gd name="connsiteX8" fmla="*/ 919574 w 5385813"/>
              <a:gd name="connsiteY8" fmla="*/ 0 h 5937810"/>
              <a:gd name="connsiteX0" fmla="*/ 919574 w 5385813"/>
              <a:gd name="connsiteY0" fmla="*/ 0 h 5937810"/>
              <a:gd name="connsiteX1" fmla="*/ 5385813 w 5385813"/>
              <a:gd name="connsiteY1" fmla="*/ 0 h 5937810"/>
              <a:gd name="connsiteX2" fmla="*/ 5385813 w 5385813"/>
              <a:gd name="connsiteY2" fmla="*/ 0 h 5937810"/>
              <a:gd name="connsiteX3" fmla="*/ 5385813 w 5385813"/>
              <a:gd name="connsiteY3" fmla="*/ 5018236 h 5937810"/>
              <a:gd name="connsiteX4" fmla="*/ 4466239 w 5385813"/>
              <a:gd name="connsiteY4" fmla="*/ 5937810 h 5937810"/>
              <a:gd name="connsiteX5" fmla="*/ 0 w 5385813"/>
              <a:gd name="connsiteY5" fmla="*/ 5937810 h 5937810"/>
              <a:gd name="connsiteX6" fmla="*/ 0 w 5385813"/>
              <a:gd name="connsiteY6" fmla="*/ 5937810 h 5937810"/>
              <a:gd name="connsiteX7" fmla="*/ 0 w 5385813"/>
              <a:gd name="connsiteY7" fmla="*/ 919574 h 5937810"/>
              <a:gd name="connsiteX8" fmla="*/ 919574 w 5385813"/>
              <a:gd name="connsiteY8" fmla="*/ 0 h 5937810"/>
              <a:gd name="connsiteX0" fmla="*/ 919574 w 5385813"/>
              <a:gd name="connsiteY0" fmla="*/ 0 h 5937810"/>
              <a:gd name="connsiteX1" fmla="*/ 5385813 w 5385813"/>
              <a:gd name="connsiteY1" fmla="*/ 0 h 5937810"/>
              <a:gd name="connsiteX2" fmla="*/ 5385813 w 5385813"/>
              <a:gd name="connsiteY2" fmla="*/ 0 h 5937810"/>
              <a:gd name="connsiteX3" fmla="*/ 5385813 w 5385813"/>
              <a:gd name="connsiteY3" fmla="*/ 5018236 h 5937810"/>
              <a:gd name="connsiteX4" fmla="*/ 4466239 w 5385813"/>
              <a:gd name="connsiteY4" fmla="*/ 5937810 h 5937810"/>
              <a:gd name="connsiteX5" fmla="*/ 0 w 5385813"/>
              <a:gd name="connsiteY5" fmla="*/ 5937810 h 5937810"/>
              <a:gd name="connsiteX6" fmla="*/ 0 w 5385813"/>
              <a:gd name="connsiteY6" fmla="*/ 5937810 h 5937810"/>
              <a:gd name="connsiteX7" fmla="*/ 0 w 5385813"/>
              <a:gd name="connsiteY7" fmla="*/ 919574 h 5937810"/>
              <a:gd name="connsiteX8" fmla="*/ 919574 w 5385813"/>
              <a:gd name="connsiteY8" fmla="*/ 0 h 5937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85813" h="5937810">
                <a:moveTo>
                  <a:pt x="919574" y="0"/>
                </a:moveTo>
                <a:lnTo>
                  <a:pt x="5385813" y="0"/>
                </a:lnTo>
                <a:lnTo>
                  <a:pt x="5385813" y="0"/>
                </a:lnTo>
                <a:lnTo>
                  <a:pt x="5385813" y="5018236"/>
                </a:lnTo>
                <a:cubicBezTo>
                  <a:pt x="5385813" y="5526103"/>
                  <a:pt x="5128525" y="5928726"/>
                  <a:pt x="4466239" y="5937810"/>
                </a:cubicBezTo>
                <a:lnTo>
                  <a:pt x="0" y="5937810"/>
                </a:lnTo>
                <a:lnTo>
                  <a:pt x="0" y="5937810"/>
                </a:lnTo>
                <a:lnTo>
                  <a:pt x="0" y="919574"/>
                </a:lnTo>
                <a:cubicBezTo>
                  <a:pt x="3028" y="308762"/>
                  <a:pt x="411707" y="0"/>
                  <a:pt x="919574" y="0"/>
                </a:cubicBezTo>
                <a:close/>
              </a:path>
            </a:pathLst>
          </a:custGeom>
          <a:blipFill dpi="0" rotWithShape="0">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 name="Titel 2">
            <a:extLst>
              <a:ext uri="{FF2B5EF4-FFF2-40B4-BE49-F238E27FC236}">
                <a16:creationId xmlns:a16="http://schemas.microsoft.com/office/drawing/2014/main" id="{7E1CAF57-8D23-B12F-CD3C-20EBD0C2F27D}"/>
              </a:ext>
            </a:extLst>
          </p:cNvPr>
          <p:cNvSpPr>
            <a:spLocks noGrp="1"/>
          </p:cNvSpPr>
          <p:nvPr>
            <p:ph type="title" hasCustomPrompt="1"/>
          </p:nvPr>
        </p:nvSpPr>
        <p:spPr>
          <a:xfrm>
            <a:off x="1061544" y="1262900"/>
            <a:ext cx="4350041" cy="1325563"/>
          </a:xfrm>
          <a:prstGeom prst="rect">
            <a:avLst/>
          </a:prstGeom>
        </p:spPr>
        <p:txBody>
          <a:bodyPr/>
          <a:lstStyle>
            <a:lvl1pPr>
              <a:defRPr sz="4000" b="1">
                <a:latin typeface="+mj-lt"/>
              </a:defRPr>
            </a:lvl1pPr>
          </a:lstStyle>
          <a:p>
            <a:r>
              <a:rPr lang="nl-NL"/>
              <a:t>Titel</a:t>
            </a:r>
          </a:p>
        </p:txBody>
      </p:sp>
    </p:spTree>
    <p:extLst>
      <p:ext uri="{BB962C8B-B14F-4D97-AF65-F5344CB8AC3E}">
        <p14:creationId xmlns:p14="http://schemas.microsoft.com/office/powerpoint/2010/main" val="32692129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89006E3F-38EF-024C-31DB-0D33158C26F6}"/>
              </a:ext>
            </a:extLst>
          </p:cNvPr>
          <p:cNvSpPr>
            <a:spLocks noGrp="1"/>
          </p:cNvSpPr>
          <p:nvPr>
            <p:ph type="body" sz="quarter" idx="11" hasCustomPrompt="1"/>
          </p:nvPr>
        </p:nvSpPr>
        <p:spPr>
          <a:xfrm>
            <a:off x="369466" y="5687327"/>
            <a:ext cx="6484938" cy="66357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nl-NL"/>
              <a:t>Hier komt de ondertitel of datum</a:t>
            </a:r>
          </a:p>
        </p:txBody>
      </p:sp>
      <p:sp>
        <p:nvSpPr>
          <p:cNvPr id="2" name="Rechthoek: met één afgeronde hoek 1">
            <a:extLst>
              <a:ext uri="{FF2B5EF4-FFF2-40B4-BE49-F238E27FC236}">
                <a16:creationId xmlns:a16="http://schemas.microsoft.com/office/drawing/2014/main" id="{BD860DD7-E574-E976-E967-972BB22695D5}"/>
              </a:ext>
            </a:extLst>
          </p:cNvPr>
          <p:cNvSpPr/>
          <p:nvPr userDrawn="1"/>
        </p:nvSpPr>
        <p:spPr>
          <a:xfrm flipH="1" flipV="1">
            <a:off x="5707062" y="1303281"/>
            <a:ext cx="6484938" cy="1375043"/>
          </a:xfrm>
          <a:prstGeom prst="round1Rect">
            <a:avLst/>
          </a:prstGeom>
          <a:solidFill>
            <a:srgbClr val="007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itel 3">
            <a:extLst>
              <a:ext uri="{FF2B5EF4-FFF2-40B4-BE49-F238E27FC236}">
                <a16:creationId xmlns:a16="http://schemas.microsoft.com/office/drawing/2014/main" id="{12F8B64D-1AC9-CC7D-A1EB-2C2919E3BB0F}"/>
              </a:ext>
            </a:extLst>
          </p:cNvPr>
          <p:cNvSpPr>
            <a:spLocks noGrp="1"/>
          </p:cNvSpPr>
          <p:nvPr>
            <p:ph type="title" hasCustomPrompt="1"/>
          </p:nvPr>
        </p:nvSpPr>
        <p:spPr>
          <a:xfrm>
            <a:off x="6255204" y="1481441"/>
            <a:ext cx="5472792" cy="1018721"/>
          </a:xfrm>
          <a:prstGeom prst="rect">
            <a:avLst/>
          </a:prstGeom>
        </p:spPr>
        <p:txBody>
          <a:bodyPr/>
          <a:lstStyle>
            <a:lvl1pPr>
              <a:defRPr sz="3200" b="1">
                <a:solidFill>
                  <a:schemeClr val="bg1"/>
                </a:solidFill>
                <a:latin typeface="+mj-lt"/>
              </a:defRPr>
            </a:lvl1pPr>
          </a:lstStyle>
          <a:p>
            <a:r>
              <a:rPr lang="nl-NL" dirty="0"/>
              <a:t>Dit is de titel van de presentatie</a:t>
            </a:r>
          </a:p>
        </p:txBody>
      </p:sp>
    </p:spTree>
    <p:extLst>
      <p:ext uri="{BB962C8B-B14F-4D97-AF65-F5344CB8AC3E}">
        <p14:creationId xmlns:p14="http://schemas.microsoft.com/office/powerpoint/2010/main" val="1684538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89006E3F-38EF-024C-31DB-0D33158C26F6}"/>
              </a:ext>
            </a:extLst>
          </p:cNvPr>
          <p:cNvSpPr>
            <a:spLocks noGrp="1"/>
          </p:cNvSpPr>
          <p:nvPr>
            <p:ph type="body" sz="quarter" idx="11" hasCustomPrompt="1"/>
          </p:nvPr>
        </p:nvSpPr>
        <p:spPr>
          <a:xfrm>
            <a:off x="369466" y="5687327"/>
            <a:ext cx="6484938" cy="66357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nl-NL"/>
              <a:t>Hier komt de ondertitel of datum</a:t>
            </a:r>
          </a:p>
        </p:txBody>
      </p:sp>
      <p:sp>
        <p:nvSpPr>
          <p:cNvPr id="4" name="Rechthoek: met één afgeronde hoek 3">
            <a:extLst>
              <a:ext uri="{FF2B5EF4-FFF2-40B4-BE49-F238E27FC236}">
                <a16:creationId xmlns:a16="http://schemas.microsoft.com/office/drawing/2014/main" id="{85EB51E7-5CC4-D108-60C2-39FF58E050E9}"/>
              </a:ext>
            </a:extLst>
          </p:cNvPr>
          <p:cNvSpPr/>
          <p:nvPr userDrawn="1"/>
        </p:nvSpPr>
        <p:spPr>
          <a:xfrm flipV="1">
            <a:off x="0" y="2709643"/>
            <a:ext cx="5503178" cy="1325459"/>
          </a:xfrm>
          <a:prstGeom prst="round1Rect">
            <a:avLst/>
          </a:prstGeom>
          <a:solidFill>
            <a:srgbClr val="007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22E49248-6E5B-BEFB-C227-80205E132423}"/>
              </a:ext>
            </a:extLst>
          </p:cNvPr>
          <p:cNvSpPr>
            <a:spLocks noGrp="1"/>
          </p:cNvSpPr>
          <p:nvPr>
            <p:ph type="title" hasCustomPrompt="1"/>
          </p:nvPr>
        </p:nvSpPr>
        <p:spPr>
          <a:xfrm>
            <a:off x="462643" y="2872870"/>
            <a:ext cx="4705350" cy="1033741"/>
          </a:xfrm>
          <a:prstGeom prst="rect">
            <a:avLst/>
          </a:prstGeom>
        </p:spPr>
        <p:txBody>
          <a:bodyPr/>
          <a:lstStyle>
            <a:lvl1pPr>
              <a:defRPr sz="3200" b="1">
                <a:solidFill>
                  <a:schemeClr val="bg1"/>
                </a:solidFill>
                <a:latin typeface="+mj-lt"/>
              </a:defRPr>
            </a:lvl1pPr>
          </a:lstStyle>
          <a:p>
            <a:r>
              <a:rPr lang="nl-NL" dirty="0"/>
              <a:t>Dit is de titel van de presentatie</a:t>
            </a:r>
          </a:p>
        </p:txBody>
      </p:sp>
    </p:spTree>
    <p:extLst>
      <p:ext uri="{BB962C8B-B14F-4D97-AF65-F5344CB8AC3E}">
        <p14:creationId xmlns:p14="http://schemas.microsoft.com/office/powerpoint/2010/main" val="1203900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hthoek: met één afgeronde hoek 8">
            <a:extLst>
              <a:ext uri="{FF2B5EF4-FFF2-40B4-BE49-F238E27FC236}">
                <a16:creationId xmlns:a16="http://schemas.microsoft.com/office/drawing/2014/main" id="{F258C910-8539-503B-DB56-B04C7F2D583C}"/>
              </a:ext>
            </a:extLst>
          </p:cNvPr>
          <p:cNvSpPr/>
          <p:nvPr userDrawn="1"/>
        </p:nvSpPr>
        <p:spPr>
          <a:xfrm flipH="1" flipV="1">
            <a:off x="5707062" y="3184633"/>
            <a:ext cx="6484938" cy="1375043"/>
          </a:xfrm>
          <a:prstGeom prst="round1Rect">
            <a:avLst/>
          </a:prstGeom>
          <a:solidFill>
            <a:srgbClr val="007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ijdelijke aanduiding voor tekst 12">
            <a:extLst>
              <a:ext uri="{FF2B5EF4-FFF2-40B4-BE49-F238E27FC236}">
                <a16:creationId xmlns:a16="http://schemas.microsoft.com/office/drawing/2014/main" id="{89006E3F-38EF-024C-31DB-0D33158C26F6}"/>
              </a:ext>
            </a:extLst>
          </p:cNvPr>
          <p:cNvSpPr>
            <a:spLocks noGrp="1"/>
          </p:cNvSpPr>
          <p:nvPr>
            <p:ph type="body" sz="quarter" idx="11" hasCustomPrompt="1"/>
          </p:nvPr>
        </p:nvSpPr>
        <p:spPr>
          <a:xfrm>
            <a:off x="369466" y="5687327"/>
            <a:ext cx="6484938" cy="66357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nl-NL"/>
              <a:t>Hier komt de ondertitel of datum</a:t>
            </a:r>
          </a:p>
        </p:txBody>
      </p:sp>
      <p:sp>
        <p:nvSpPr>
          <p:cNvPr id="2" name="Titel 1">
            <a:extLst>
              <a:ext uri="{FF2B5EF4-FFF2-40B4-BE49-F238E27FC236}">
                <a16:creationId xmlns:a16="http://schemas.microsoft.com/office/drawing/2014/main" id="{AFED0480-81B1-528A-9152-281BA21ADF47}"/>
              </a:ext>
            </a:extLst>
          </p:cNvPr>
          <p:cNvSpPr>
            <a:spLocks noGrp="1"/>
          </p:cNvSpPr>
          <p:nvPr>
            <p:ph type="title" hasCustomPrompt="1"/>
          </p:nvPr>
        </p:nvSpPr>
        <p:spPr>
          <a:xfrm>
            <a:off x="6320631" y="3398157"/>
            <a:ext cx="5378790" cy="1190171"/>
          </a:xfrm>
          <a:prstGeom prst="rect">
            <a:avLst/>
          </a:prstGeom>
        </p:spPr>
        <p:txBody>
          <a:bodyPr/>
          <a:lstStyle>
            <a:lvl1pPr>
              <a:defRPr sz="3200" b="1">
                <a:solidFill>
                  <a:schemeClr val="bg1"/>
                </a:solidFill>
              </a:defRPr>
            </a:lvl1pPr>
          </a:lstStyle>
          <a:p>
            <a:r>
              <a:rPr lang="nl-NL" dirty="0"/>
              <a:t>Dit is de titel van de presentatie</a:t>
            </a:r>
          </a:p>
        </p:txBody>
      </p:sp>
    </p:spTree>
    <p:extLst>
      <p:ext uri="{BB962C8B-B14F-4D97-AF65-F5344CB8AC3E}">
        <p14:creationId xmlns:p14="http://schemas.microsoft.com/office/powerpoint/2010/main" val="3839853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2_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hthoek: met één afgeronde hoek 8">
            <a:extLst>
              <a:ext uri="{FF2B5EF4-FFF2-40B4-BE49-F238E27FC236}">
                <a16:creationId xmlns:a16="http://schemas.microsoft.com/office/drawing/2014/main" id="{F258C910-8539-503B-DB56-B04C7F2D583C}"/>
              </a:ext>
            </a:extLst>
          </p:cNvPr>
          <p:cNvSpPr/>
          <p:nvPr userDrawn="1"/>
        </p:nvSpPr>
        <p:spPr>
          <a:xfrm flipV="1">
            <a:off x="0" y="3184632"/>
            <a:ext cx="5707062" cy="1375043"/>
          </a:xfrm>
          <a:prstGeom prst="round1Rect">
            <a:avLst/>
          </a:prstGeom>
          <a:solidFill>
            <a:srgbClr val="007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ijdelijke aanduiding voor tekst 12">
            <a:extLst>
              <a:ext uri="{FF2B5EF4-FFF2-40B4-BE49-F238E27FC236}">
                <a16:creationId xmlns:a16="http://schemas.microsoft.com/office/drawing/2014/main" id="{89006E3F-38EF-024C-31DB-0D33158C26F6}"/>
              </a:ext>
            </a:extLst>
          </p:cNvPr>
          <p:cNvSpPr>
            <a:spLocks noGrp="1"/>
          </p:cNvSpPr>
          <p:nvPr>
            <p:ph type="body" sz="quarter" idx="11" hasCustomPrompt="1"/>
          </p:nvPr>
        </p:nvSpPr>
        <p:spPr>
          <a:xfrm>
            <a:off x="369466" y="5687327"/>
            <a:ext cx="6484938" cy="66357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nl-NL"/>
              <a:t>Hier komt de ondertitel of datum</a:t>
            </a:r>
          </a:p>
        </p:txBody>
      </p:sp>
      <p:sp>
        <p:nvSpPr>
          <p:cNvPr id="2" name="Titel 1">
            <a:extLst>
              <a:ext uri="{FF2B5EF4-FFF2-40B4-BE49-F238E27FC236}">
                <a16:creationId xmlns:a16="http://schemas.microsoft.com/office/drawing/2014/main" id="{FDEF05A2-E78D-EE1F-6017-2F41B91A60CF}"/>
              </a:ext>
            </a:extLst>
          </p:cNvPr>
          <p:cNvSpPr>
            <a:spLocks noGrp="1"/>
          </p:cNvSpPr>
          <p:nvPr>
            <p:ph type="title" hasCustomPrompt="1"/>
          </p:nvPr>
        </p:nvSpPr>
        <p:spPr>
          <a:xfrm>
            <a:off x="483053" y="3398158"/>
            <a:ext cx="5040086" cy="1026886"/>
          </a:xfrm>
          <a:prstGeom prst="rect">
            <a:avLst/>
          </a:prstGeom>
        </p:spPr>
        <p:txBody>
          <a:bodyPr/>
          <a:lstStyle>
            <a:lvl1pPr>
              <a:defRPr sz="3200" b="1">
                <a:solidFill>
                  <a:schemeClr val="bg1"/>
                </a:solidFill>
                <a:latin typeface="+mj-lt"/>
              </a:defRPr>
            </a:lvl1pPr>
          </a:lstStyle>
          <a:p>
            <a:r>
              <a:rPr lang="nl-NL" dirty="0"/>
              <a:t>Dit is de titel van de presentatie</a:t>
            </a:r>
          </a:p>
        </p:txBody>
      </p:sp>
    </p:spTree>
    <p:extLst>
      <p:ext uri="{BB962C8B-B14F-4D97-AF65-F5344CB8AC3E}">
        <p14:creationId xmlns:p14="http://schemas.microsoft.com/office/powerpoint/2010/main" val="1195966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3_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89006E3F-38EF-024C-31DB-0D33158C26F6}"/>
              </a:ext>
            </a:extLst>
          </p:cNvPr>
          <p:cNvSpPr>
            <a:spLocks noGrp="1"/>
          </p:cNvSpPr>
          <p:nvPr>
            <p:ph type="body" sz="quarter" idx="11" hasCustomPrompt="1"/>
          </p:nvPr>
        </p:nvSpPr>
        <p:spPr>
          <a:xfrm>
            <a:off x="369466" y="5687327"/>
            <a:ext cx="6484938" cy="66357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nl-NL"/>
              <a:t>Hier komt de ondertitel of datum</a:t>
            </a:r>
          </a:p>
        </p:txBody>
      </p:sp>
      <p:sp>
        <p:nvSpPr>
          <p:cNvPr id="4" name="Rechthoek: met één afgeronde hoek 3">
            <a:extLst>
              <a:ext uri="{FF2B5EF4-FFF2-40B4-BE49-F238E27FC236}">
                <a16:creationId xmlns:a16="http://schemas.microsoft.com/office/drawing/2014/main" id="{85EB51E7-5CC4-D108-60C2-39FF58E050E9}"/>
              </a:ext>
            </a:extLst>
          </p:cNvPr>
          <p:cNvSpPr/>
          <p:nvPr userDrawn="1"/>
        </p:nvSpPr>
        <p:spPr>
          <a:xfrm flipV="1">
            <a:off x="0" y="3669072"/>
            <a:ext cx="5503178" cy="1325459"/>
          </a:xfrm>
          <a:prstGeom prst="round1Rect">
            <a:avLst/>
          </a:prstGeom>
          <a:solidFill>
            <a:srgbClr val="007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156F70BA-66ED-1BB4-F06C-45B2127125C8}"/>
              </a:ext>
            </a:extLst>
          </p:cNvPr>
          <p:cNvSpPr>
            <a:spLocks noGrp="1"/>
          </p:cNvSpPr>
          <p:nvPr>
            <p:ph type="title" hasCustomPrompt="1"/>
          </p:nvPr>
        </p:nvSpPr>
        <p:spPr>
          <a:xfrm>
            <a:off x="503464" y="3859441"/>
            <a:ext cx="4807404" cy="949324"/>
          </a:xfrm>
          <a:prstGeom prst="rect">
            <a:avLst/>
          </a:prstGeom>
        </p:spPr>
        <p:txBody>
          <a:bodyPr/>
          <a:lstStyle>
            <a:lvl1pPr>
              <a:defRPr sz="3200" b="1">
                <a:solidFill>
                  <a:schemeClr val="bg1"/>
                </a:solidFill>
                <a:latin typeface="+mj-lt"/>
              </a:defRPr>
            </a:lvl1pPr>
          </a:lstStyle>
          <a:p>
            <a:r>
              <a:rPr lang="nl-NL" dirty="0"/>
              <a:t>Dit is de titel van de presentatie</a:t>
            </a:r>
          </a:p>
        </p:txBody>
      </p:sp>
    </p:spTree>
    <p:extLst>
      <p:ext uri="{BB962C8B-B14F-4D97-AF65-F5344CB8AC3E}">
        <p14:creationId xmlns:p14="http://schemas.microsoft.com/office/powerpoint/2010/main" val="1379663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Titeldia">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Tijdelijke aanduiding voor afbeelding 4">
            <a:extLst>
              <a:ext uri="{FF2B5EF4-FFF2-40B4-BE49-F238E27FC236}">
                <a16:creationId xmlns:a16="http://schemas.microsoft.com/office/drawing/2014/main" id="{C397E75D-26EE-0EB7-D093-FC93E4EA7D26}"/>
              </a:ext>
            </a:extLst>
          </p:cNvPr>
          <p:cNvSpPr>
            <a:spLocks noGrp="1"/>
          </p:cNvSpPr>
          <p:nvPr>
            <p:ph type="pic" sz="quarter" idx="12"/>
          </p:nvPr>
        </p:nvSpPr>
        <p:spPr>
          <a:xfrm>
            <a:off x="353911" y="507098"/>
            <a:ext cx="11484178" cy="5068641"/>
          </a:xfrm>
          <a:prstGeom prst="round2DiagRect">
            <a:avLst/>
          </a:prstGeom>
        </p:spPr>
        <p:txBody>
          <a:bodyPr/>
          <a:lstStyle/>
          <a:p>
            <a:r>
              <a:rPr lang="nl-NL"/>
              <a:t>Klik op het pictogram als u een afbeelding wilt toevoegen</a:t>
            </a:r>
            <a:endParaRPr lang="nl-NL" dirty="0"/>
          </a:p>
        </p:txBody>
      </p:sp>
      <p:sp>
        <p:nvSpPr>
          <p:cNvPr id="13" name="Tijdelijke aanduiding voor tekst 12">
            <a:extLst>
              <a:ext uri="{FF2B5EF4-FFF2-40B4-BE49-F238E27FC236}">
                <a16:creationId xmlns:a16="http://schemas.microsoft.com/office/drawing/2014/main" id="{89006E3F-38EF-024C-31DB-0D33158C26F6}"/>
              </a:ext>
            </a:extLst>
          </p:cNvPr>
          <p:cNvSpPr>
            <a:spLocks noGrp="1"/>
          </p:cNvSpPr>
          <p:nvPr>
            <p:ph type="body" sz="quarter" idx="11" hasCustomPrompt="1"/>
          </p:nvPr>
        </p:nvSpPr>
        <p:spPr>
          <a:xfrm>
            <a:off x="369466" y="5687327"/>
            <a:ext cx="6484938" cy="66357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nl-NL"/>
              <a:t>Hier komt de ondertitel of datum</a:t>
            </a:r>
          </a:p>
        </p:txBody>
      </p:sp>
      <p:sp>
        <p:nvSpPr>
          <p:cNvPr id="4" name="Tijdelijke aanduiding voor afbeelding 5">
            <a:extLst>
              <a:ext uri="{FF2B5EF4-FFF2-40B4-BE49-F238E27FC236}">
                <a16:creationId xmlns:a16="http://schemas.microsoft.com/office/drawing/2014/main" id="{082221A8-8E47-95FB-3681-028B6A4546F2}"/>
              </a:ext>
            </a:extLst>
          </p:cNvPr>
          <p:cNvSpPr>
            <a:spLocks noGrp="1"/>
          </p:cNvSpPr>
          <p:nvPr>
            <p:ph type="pic" sz="quarter" idx="13"/>
          </p:nvPr>
        </p:nvSpPr>
        <p:spPr>
          <a:xfrm flipH="1">
            <a:off x="6296025" y="3187326"/>
            <a:ext cx="5895975" cy="1376363"/>
          </a:xfrm>
          <a:prstGeom prst="rect">
            <a:avLst/>
          </a:prstGeom>
          <a:blipFill dpi="0" rotWithShape="1">
            <a:blip r:embed="rId3">
              <a:extLst>
                <a:ext uri="{28A0092B-C50C-407E-A947-70E740481C1C}">
                  <a14:useLocalDpi xmlns:a14="http://schemas.microsoft.com/office/drawing/2010/main" val="0"/>
                </a:ext>
              </a:extLst>
            </a:blip>
            <a:srcRect/>
            <a:stretch>
              <a:fillRect/>
            </a:stretch>
          </a:blipFill>
        </p:spPr>
        <p:txBody>
          <a:bodyPr/>
          <a:lstStyle>
            <a:lvl1pPr>
              <a:defRPr sz="100"/>
            </a:lvl1pPr>
          </a:lstStyle>
          <a:p>
            <a:r>
              <a:rPr lang="nl-NL"/>
              <a:t>Klik op het pictogram als u een afbeelding wilt toevoegen</a:t>
            </a:r>
          </a:p>
        </p:txBody>
      </p:sp>
      <p:sp>
        <p:nvSpPr>
          <p:cNvPr id="2" name="Titel 1">
            <a:extLst>
              <a:ext uri="{FF2B5EF4-FFF2-40B4-BE49-F238E27FC236}">
                <a16:creationId xmlns:a16="http://schemas.microsoft.com/office/drawing/2014/main" id="{EE3F5B4A-2381-DB53-E453-D8623DF21CAD}"/>
              </a:ext>
            </a:extLst>
          </p:cNvPr>
          <p:cNvSpPr>
            <a:spLocks noGrp="1"/>
          </p:cNvSpPr>
          <p:nvPr>
            <p:ph type="title" hasCustomPrompt="1"/>
          </p:nvPr>
        </p:nvSpPr>
        <p:spPr>
          <a:xfrm>
            <a:off x="6977742" y="3293920"/>
            <a:ext cx="4905376" cy="1180109"/>
          </a:xfrm>
          <a:prstGeom prst="rect">
            <a:avLst/>
          </a:prstGeom>
        </p:spPr>
        <p:txBody>
          <a:bodyPr/>
          <a:lstStyle>
            <a:lvl1pPr>
              <a:defRPr sz="3200" b="1">
                <a:solidFill>
                  <a:schemeClr val="bg1"/>
                </a:solidFill>
                <a:latin typeface="+mj-lt"/>
              </a:defRPr>
            </a:lvl1pPr>
          </a:lstStyle>
          <a:p>
            <a:r>
              <a:rPr lang="nl-NL" dirty="0"/>
              <a:t>Dit is de titel van de presentatie</a:t>
            </a:r>
          </a:p>
        </p:txBody>
      </p:sp>
    </p:spTree>
    <p:extLst>
      <p:ext uri="{BB962C8B-B14F-4D97-AF65-F5344CB8AC3E}">
        <p14:creationId xmlns:p14="http://schemas.microsoft.com/office/powerpoint/2010/main" val="433443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Titeldia">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Tijdelijke aanduiding voor afbeelding 4">
            <a:extLst>
              <a:ext uri="{FF2B5EF4-FFF2-40B4-BE49-F238E27FC236}">
                <a16:creationId xmlns:a16="http://schemas.microsoft.com/office/drawing/2014/main" id="{C397E75D-26EE-0EB7-D093-FC93E4EA7D26}"/>
              </a:ext>
            </a:extLst>
          </p:cNvPr>
          <p:cNvSpPr>
            <a:spLocks noGrp="1"/>
          </p:cNvSpPr>
          <p:nvPr>
            <p:ph type="pic" sz="quarter" idx="12"/>
          </p:nvPr>
        </p:nvSpPr>
        <p:spPr>
          <a:xfrm>
            <a:off x="353911" y="462194"/>
            <a:ext cx="11484178" cy="5068641"/>
          </a:xfrm>
          <a:prstGeom prst="round2DiagRect">
            <a:avLst/>
          </a:prstGeom>
        </p:spPr>
        <p:txBody>
          <a:bodyPr/>
          <a:lstStyle/>
          <a:p>
            <a:r>
              <a:rPr lang="nl-NL"/>
              <a:t>Klik op het pictogram als u een afbeelding wilt toevoegen</a:t>
            </a:r>
          </a:p>
        </p:txBody>
      </p:sp>
      <p:sp>
        <p:nvSpPr>
          <p:cNvPr id="13" name="Tijdelijke aanduiding voor tekst 12">
            <a:extLst>
              <a:ext uri="{FF2B5EF4-FFF2-40B4-BE49-F238E27FC236}">
                <a16:creationId xmlns:a16="http://schemas.microsoft.com/office/drawing/2014/main" id="{89006E3F-38EF-024C-31DB-0D33158C26F6}"/>
              </a:ext>
            </a:extLst>
          </p:cNvPr>
          <p:cNvSpPr>
            <a:spLocks noGrp="1"/>
          </p:cNvSpPr>
          <p:nvPr>
            <p:ph type="body" sz="quarter" idx="11" hasCustomPrompt="1"/>
          </p:nvPr>
        </p:nvSpPr>
        <p:spPr>
          <a:xfrm>
            <a:off x="369466" y="5687327"/>
            <a:ext cx="6484938" cy="66357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nl-NL"/>
              <a:t>Hier komt de ondertitel of datum</a:t>
            </a:r>
          </a:p>
        </p:txBody>
      </p:sp>
      <p:sp>
        <p:nvSpPr>
          <p:cNvPr id="6" name="Tijdelijke aanduiding voor afbeelding 5">
            <a:extLst>
              <a:ext uri="{FF2B5EF4-FFF2-40B4-BE49-F238E27FC236}">
                <a16:creationId xmlns:a16="http://schemas.microsoft.com/office/drawing/2014/main" id="{4772EB56-38E0-E2A6-31E5-55FB3EA46589}"/>
              </a:ext>
            </a:extLst>
          </p:cNvPr>
          <p:cNvSpPr>
            <a:spLocks noGrp="1"/>
          </p:cNvSpPr>
          <p:nvPr>
            <p:ph type="pic" sz="quarter" idx="13"/>
          </p:nvPr>
        </p:nvSpPr>
        <p:spPr>
          <a:xfrm>
            <a:off x="0" y="3451284"/>
            <a:ext cx="6296025" cy="1376363"/>
          </a:xfrm>
          <a:prstGeom prst="rect">
            <a:avLst/>
          </a:prstGeom>
          <a:blipFill dpi="0" rotWithShape="1">
            <a:blip r:embed="rId3">
              <a:extLst>
                <a:ext uri="{28A0092B-C50C-407E-A947-70E740481C1C}">
                  <a14:useLocalDpi xmlns:a14="http://schemas.microsoft.com/office/drawing/2010/main" val="0"/>
                </a:ext>
              </a:extLst>
            </a:blip>
            <a:srcRect/>
            <a:stretch>
              <a:fillRect/>
            </a:stretch>
          </a:blipFill>
        </p:spPr>
        <p:txBody>
          <a:bodyPr/>
          <a:lstStyle>
            <a:lvl1pPr>
              <a:defRPr sz="100"/>
            </a:lvl1pPr>
          </a:lstStyle>
          <a:p>
            <a:r>
              <a:rPr lang="nl-NL"/>
              <a:t>Klik op het pictogram als u een afbeelding wilt toevoegen</a:t>
            </a:r>
          </a:p>
        </p:txBody>
      </p:sp>
      <p:sp>
        <p:nvSpPr>
          <p:cNvPr id="2" name="Titel 1">
            <a:extLst>
              <a:ext uri="{FF2B5EF4-FFF2-40B4-BE49-F238E27FC236}">
                <a16:creationId xmlns:a16="http://schemas.microsoft.com/office/drawing/2014/main" id="{48ABAC63-0AAA-BC59-A302-96CAFA8EE52B}"/>
              </a:ext>
            </a:extLst>
          </p:cNvPr>
          <p:cNvSpPr>
            <a:spLocks noGrp="1"/>
          </p:cNvSpPr>
          <p:nvPr>
            <p:ph type="title" hasCustomPrompt="1"/>
          </p:nvPr>
        </p:nvSpPr>
        <p:spPr>
          <a:xfrm>
            <a:off x="353911" y="3580331"/>
            <a:ext cx="5742089" cy="1093724"/>
          </a:xfrm>
          <a:prstGeom prst="rect">
            <a:avLst/>
          </a:prstGeom>
        </p:spPr>
        <p:txBody>
          <a:bodyPr/>
          <a:lstStyle>
            <a:lvl1pPr>
              <a:defRPr sz="3200" b="1">
                <a:solidFill>
                  <a:schemeClr val="bg1"/>
                </a:solidFill>
                <a:latin typeface="+mj-lt"/>
              </a:defRPr>
            </a:lvl1pPr>
          </a:lstStyle>
          <a:p>
            <a:r>
              <a:rPr lang="nl-NL" dirty="0"/>
              <a:t>Dit is de titel van de presentatie</a:t>
            </a:r>
          </a:p>
        </p:txBody>
      </p:sp>
    </p:spTree>
    <p:extLst>
      <p:ext uri="{BB962C8B-B14F-4D97-AF65-F5344CB8AC3E}">
        <p14:creationId xmlns:p14="http://schemas.microsoft.com/office/powerpoint/2010/main" val="2381526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83840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2" r:id="rId3"/>
    <p:sldLayoutId id="2147483663" r:id="rId4"/>
    <p:sldLayoutId id="2147483685" r:id="rId5"/>
    <p:sldLayoutId id="2147483686" r:id="rId6"/>
    <p:sldLayoutId id="2147483687" r:id="rId7"/>
    <p:sldLayoutId id="2147483683" r:id="rId8"/>
    <p:sldLayoutId id="2147483684" r:id="rId9"/>
    <p:sldLayoutId id="2147483666" r:id="rId10"/>
    <p:sldLayoutId id="2147483651" r:id="rId11"/>
    <p:sldLayoutId id="2147483680" r:id="rId12"/>
    <p:sldLayoutId id="2147483668" r:id="rId13"/>
    <p:sldLayoutId id="2147483667" r:id="rId14"/>
    <p:sldLayoutId id="2147483669" r:id="rId15"/>
    <p:sldLayoutId id="2147483674" r:id="rId16"/>
    <p:sldLayoutId id="2147483675" r:id="rId17"/>
    <p:sldLayoutId id="2147483676" r:id="rId18"/>
    <p:sldLayoutId id="2147483677" r:id="rId19"/>
    <p:sldLayoutId id="2147483670" r:id="rId20"/>
    <p:sldLayoutId id="2147483671" r:id="rId21"/>
    <p:sldLayoutId id="2147483672" r:id="rId22"/>
    <p:sldLayoutId id="2147483673" r:id="rId23"/>
    <p:sldLayoutId id="2147483681"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BF3F058-FC4A-F847-E412-2B868F04292A}"/>
              </a:ext>
            </a:extLst>
          </p:cNvPr>
          <p:cNvSpPr>
            <a:spLocks noGrp="1"/>
          </p:cNvSpPr>
          <p:nvPr>
            <p:ph type="body" sz="quarter" idx="11"/>
          </p:nvPr>
        </p:nvSpPr>
        <p:spPr/>
        <p:txBody>
          <a:bodyPr/>
          <a:lstStyle/>
          <a:p>
            <a:r>
              <a:rPr lang="nl-NL" dirty="0"/>
              <a:t>16-07-2026</a:t>
            </a:r>
          </a:p>
        </p:txBody>
      </p:sp>
      <p:sp>
        <p:nvSpPr>
          <p:cNvPr id="3" name="Titel 2">
            <a:extLst>
              <a:ext uri="{FF2B5EF4-FFF2-40B4-BE49-F238E27FC236}">
                <a16:creationId xmlns:a16="http://schemas.microsoft.com/office/drawing/2014/main" id="{D34B937E-9763-F280-E40B-CE621658FAEB}"/>
              </a:ext>
            </a:extLst>
          </p:cNvPr>
          <p:cNvSpPr>
            <a:spLocks noGrp="1"/>
          </p:cNvSpPr>
          <p:nvPr>
            <p:ph type="title"/>
          </p:nvPr>
        </p:nvSpPr>
        <p:spPr/>
        <p:txBody>
          <a:bodyPr/>
          <a:lstStyle/>
          <a:p>
            <a:r>
              <a:rPr lang="nl-NL" dirty="0"/>
              <a:t>Informatiebijeenkomst Parkeergarage Veldhuis</a:t>
            </a:r>
          </a:p>
        </p:txBody>
      </p:sp>
    </p:spTree>
    <p:extLst>
      <p:ext uri="{BB962C8B-B14F-4D97-AF65-F5344CB8AC3E}">
        <p14:creationId xmlns:p14="http://schemas.microsoft.com/office/powerpoint/2010/main" val="7041788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4D352-1519-B72E-DC4B-7E01426BC697}"/>
            </a:ext>
          </a:extLst>
        </p:cNvPr>
        <p:cNvGrpSpPr/>
        <p:nvPr/>
      </p:nvGrpSpPr>
      <p:grpSpPr>
        <a:xfrm>
          <a:off x="0" y="0"/>
          <a:ext cx="0" cy="0"/>
          <a:chOff x="0" y="0"/>
          <a:chExt cx="0" cy="0"/>
        </a:xfrm>
      </p:grpSpPr>
      <p:pic>
        <p:nvPicPr>
          <p:cNvPr id="3" name="Afbeelding 2">
            <a:extLst>
              <a:ext uri="{FF2B5EF4-FFF2-40B4-BE49-F238E27FC236}">
                <a16:creationId xmlns:a16="http://schemas.microsoft.com/office/drawing/2014/main" id="{9880E653-CB76-31B4-123F-E5EAC89C4B1F}"/>
              </a:ext>
            </a:extLst>
          </p:cNvPr>
          <p:cNvPicPr>
            <a:picLocks noChangeAspect="1"/>
          </p:cNvPicPr>
          <p:nvPr/>
        </p:nvPicPr>
        <p:blipFill>
          <a:blip r:embed="rId2"/>
          <a:stretch>
            <a:fillRect/>
          </a:stretch>
        </p:blipFill>
        <p:spPr>
          <a:xfrm>
            <a:off x="0" y="953136"/>
            <a:ext cx="12192000" cy="5904864"/>
          </a:xfrm>
          <a:prstGeom prst="rect">
            <a:avLst/>
          </a:prstGeom>
        </p:spPr>
      </p:pic>
    </p:spTree>
    <p:extLst>
      <p:ext uri="{BB962C8B-B14F-4D97-AF65-F5344CB8AC3E}">
        <p14:creationId xmlns:p14="http://schemas.microsoft.com/office/powerpoint/2010/main" val="1503973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69C7F-C5FC-1FD8-4A00-DC7C20D271C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4C94906-0828-218D-2DA0-B4F8DFB98D76}"/>
              </a:ext>
            </a:extLst>
          </p:cNvPr>
          <p:cNvSpPr>
            <a:spLocks noGrp="1"/>
          </p:cNvSpPr>
          <p:nvPr>
            <p:ph type="title"/>
          </p:nvPr>
        </p:nvSpPr>
        <p:spPr/>
        <p:txBody>
          <a:bodyPr/>
          <a:lstStyle/>
          <a:p>
            <a:r>
              <a:rPr lang="nl-NL" dirty="0"/>
              <a:t>Veldhuis - Apeldoorn</a:t>
            </a:r>
          </a:p>
        </p:txBody>
      </p:sp>
      <p:pic>
        <p:nvPicPr>
          <p:cNvPr id="5" name="Afbeelding 4" descr="Afbeelding met kaart, Stedenbouwkunde, Plan&#10;&#10;Door AI gegenereerde inhoud is mogelijk onjuist.">
            <a:extLst>
              <a:ext uri="{FF2B5EF4-FFF2-40B4-BE49-F238E27FC236}">
                <a16:creationId xmlns:a16="http://schemas.microsoft.com/office/drawing/2014/main" id="{56906422-B0AB-EAD2-8645-8D20A52FBCF7}"/>
              </a:ext>
            </a:extLst>
          </p:cNvPr>
          <p:cNvPicPr>
            <a:picLocks noChangeAspect="1"/>
          </p:cNvPicPr>
          <p:nvPr/>
        </p:nvPicPr>
        <p:blipFill>
          <a:blip r:embed="rId3"/>
          <a:stretch>
            <a:fillRect/>
          </a:stretch>
        </p:blipFill>
        <p:spPr>
          <a:xfrm>
            <a:off x="1156906" y="1988328"/>
            <a:ext cx="6772321" cy="4729523"/>
          </a:xfrm>
          <a:prstGeom prst="rect">
            <a:avLst/>
          </a:prstGeom>
        </p:spPr>
      </p:pic>
      <p:sp>
        <p:nvSpPr>
          <p:cNvPr id="6" name="Ovaal 5">
            <a:extLst>
              <a:ext uri="{FF2B5EF4-FFF2-40B4-BE49-F238E27FC236}">
                <a16:creationId xmlns:a16="http://schemas.microsoft.com/office/drawing/2014/main" id="{48A15F5C-EEDB-7291-E709-0CC716A5666E}"/>
              </a:ext>
            </a:extLst>
          </p:cNvPr>
          <p:cNvSpPr/>
          <p:nvPr/>
        </p:nvSpPr>
        <p:spPr>
          <a:xfrm>
            <a:off x="6441107" y="3832041"/>
            <a:ext cx="1254433" cy="123117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a:p>
        </p:txBody>
      </p:sp>
      <p:sp>
        <p:nvSpPr>
          <p:cNvPr id="4" name="Tekstvak 3">
            <a:extLst>
              <a:ext uri="{FF2B5EF4-FFF2-40B4-BE49-F238E27FC236}">
                <a16:creationId xmlns:a16="http://schemas.microsoft.com/office/drawing/2014/main" id="{05357A8B-04EF-6EEB-E608-796475E0333B}"/>
              </a:ext>
            </a:extLst>
          </p:cNvPr>
          <p:cNvSpPr txBox="1"/>
          <p:nvPr/>
        </p:nvSpPr>
        <p:spPr>
          <a:xfrm>
            <a:off x="8024589" y="2122106"/>
            <a:ext cx="3950842" cy="1200329"/>
          </a:xfrm>
          <a:prstGeom prst="rect">
            <a:avLst/>
          </a:prstGeom>
          <a:noFill/>
        </p:spPr>
        <p:txBody>
          <a:bodyPr wrap="square">
            <a:spAutoFit/>
          </a:bodyPr>
          <a:lstStyle/>
          <a:p>
            <a:r>
              <a:rPr lang="nl-NL" b="0" i="0" dirty="0">
                <a:solidFill>
                  <a:schemeClr val="bg1"/>
                </a:solidFill>
                <a:effectLst/>
                <a:latin typeface="Arial" panose="020B0604020202020204" pitchFamily="34" charset="0"/>
                <a:cs typeface="Arial" panose="020B0604020202020204" pitchFamily="34" charset="0"/>
              </a:rPr>
              <a:t>Eerste nieuwe gebouw en dus </a:t>
            </a:r>
            <a:r>
              <a:rPr lang="nl-NL" dirty="0">
                <a:solidFill>
                  <a:schemeClr val="bg1"/>
                </a:solidFill>
                <a:latin typeface="Arial" panose="020B0604020202020204" pitchFamily="34" charset="0"/>
                <a:cs typeface="Arial" panose="020B0604020202020204" pitchFamily="34" charset="0"/>
              </a:rPr>
              <a:t>het voorbeeld </a:t>
            </a:r>
            <a:r>
              <a:rPr lang="nl-NL" b="0" i="0" dirty="0">
                <a:solidFill>
                  <a:schemeClr val="bg1"/>
                </a:solidFill>
                <a:effectLst/>
                <a:latin typeface="Arial" panose="020B0604020202020204" pitchFamily="34" charset="0"/>
                <a:cs typeface="Arial" panose="020B0604020202020204" pitchFamily="34" charset="0"/>
              </a:rPr>
              <a:t>voor de rest van de gebiedsontwikkeling</a:t>
            </a:r>
          </a:p>
          <a:p>
            <a:endParaRPr lang="nl-NL"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9525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922A1-DF68-6CAF-69BF-EAD6EDFA628E}"/>
            </a:ext>
          </a:extLst>
        </p:cNvPr>
        <p:cNvGrpSpPr/>
        <p:nvPr/>
      </p:nvGrpSpPr>
      <p:grpSpPr>
        <a:xfrm>
          <a:off x="0" y="0"/>
          <a:ext cx="0" cy="0"/>
          <a:chOff x="0" y="0"/>
          <a:chExt cx="0" cy="0"/>
        </a:xfrm>
      </p:grpSpPr>
      <p:pic>
        <p:nvPicPr>
          <p:cNvPr id="3" name="Afbeelding 2">
            <a:extLst>
              <a:ext uri="{FF2B5EF4-FFF2-40B4-BE49-F238E27FC236}">
                <a16:creationId xmlns:a16="http://schemas.microsoft.com/office/drawing/2014/main" id="{96A5032C-8D00-6ABB-0EC3-F0BF1F739627}"/>
              </a:ext>
            </a:extLst>
          </p:cNvPr>
          <p:cNvPicPr>
            <a:picLocks noChangeAspect="1"/>
          </p:cNvPicPr>
          <p:nvPr/>
        </p:nvPicPr>
        <p:blipFill>
          <a:blip r:embed="rId2"/>
          <a:stretch>
            <a:fillRect/>
          </a:stretch>
        </p:blipFill>
        <p:spPr>
          <a:xfrm>
            <a:off x="1344897" y="0"/>
            <a:ext cx="9502205" cy="6858000"/>
          </a:xfrm>
          <a:prstGeom prst="rect">
            <a:avLst/>
          </a:prstGeom>
        </p:spPr>
      </p:pic>
      <p:sp>
        <p:nvSpPr>
          <p:cNvPr id="4" name="Ovaal 3">
            <a:extLst>
              <a:ext uri="{FF2B5EF4-FFF2-40B4-BE49-F238E27FC236}">
                <a16:creationId xmlns:a16="http://schemas.microsoft.com/office/drawing/2014/main" id="{13151DBC-A05F-C817-271B-26D817DB3AB6}"/>
              </a:ext>
            </a:extLst>
          </p:cNvPr>
          <p:cNvSpPr/>
          <p:nvPr/>
        </p:nvSpPr>
        <p:spPr>
          <a:xfrm>
            <a:off x="6372868" y="5183169"/>
            <a:ext cx="1254433" cy="123117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a:p>
        </p:txBody>
      </p:sp>
    </p:spTree>
    <p:extLst>
      <p:ext uri="{BB962C8B-B14F-4D97-AF65-F5344CB8AC3E}">
        <p14:creationId xmlns:p14="http://schemas.microsoft.com/office/powerpoint/2010/main" val="1906753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75CD5BFE-1001-86EF-C8E4-0015567F58FF}"/>
              </a:ext>
            </a:extLst>
          </p:cNvPr>
          <p:cNvPicPr>
            <a:picLocks noChangeAspect="1"/>
          </p:cNvPicPr>
          <p:nvPr/>
        </p:nvPicPr>
        <p:blipFill>
          <a:blip r:embed="rId2"/>
          <a:srcRect t="17671" r="1" b="13531"/>
          <a:stretch>
            <a:fillRect/>
          </a:stretch>
        </p:blipFill>
        <p:spPr>
          <a:xfrm>
            <a:off x="120650" y="68263"/>
            <a:ext cx="11950700" cy="6721475"/>
          </a:xfrm>
          <a:prstGeom prst="round2DiagRect">
            <a:avLst/>
          </a:prstGeom>
          <a:noFill/>
        </p:spPr>
      </p:pic>
      <p:sp>
        <p:nvSpPr>
          <p:cNvPr id="6" name="Ovaal 5">
            <a:extLst>
              <a:ext uri="{FF2B5EF4-FFF2-40B4-BE49-F238E27FC236}">
                <a16:creationId xmlns:a16="http://schemas.microsoft.com/office/drawing/2014/main" id="{23AC427C-8775-265C-0CBB-F041C18D17E6}"/>
              </a:ext>
            </a:extLst>
          </p:cNvPr>
          <p:cNvSpPr/>
          <p:nvPr/>
        </p:nvSpPr>
        <p:spPr>
          <a:xfrm>
            <a:off x="5609582" y="5107388"/>
            <a:ext cx="1254433" cy="123117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a:p>
        </p:txBody>
      </p:sp>
    </p:spTree>
    <p:extLst>
      <p:ext uri="{BB962C8B-B14F-4D97-AF65-F5344CB8AC3E}">
        <p14:creationId xmlns:p14="http://schemas.microsoft.com/office/powerpoint/2010/main" val="3199644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868E6-A2ED-5C9A-142D-9CDEFEE9B437}"/>
            </a:ext>
          </a:extLst>
        </p:cNvPr>
        <p:cNvGrpSpPr/>
        <p:nvPr/>
      </p:nvGrpSpPr>
      <p:grpSpPr>
        <a:xfrm>
          <a:off x="0" y="0"/>
          <a:ext cx="0" cy="0"/>
          <a:chOff x="0" y="0"/>
          <a:chExt cx="0" cy="0"/>
        </a:xfrm>
      </p:grpSpPr>
      <p:pic>
        <p:nvPicPr>
          <p:cNvPr id="3" name="Afbeelding 2">
            <a:extLst>
              <a:ext uri="{FF2B5EF4-FFF2-40B4-BE49-F238E27FC236}">
                <a16:creationId xmlns:a16="http://schemas.microsoft.com/office/drawing/2014/main" id="{47D10B99-CBE1-E804-C33B-12C0A66C4DFA}"/>
              </a:ext>
            </a:extLst>
          </p:cNvPr>
          <p:cNvPicPr>
            <a:picLocks noChangeAspect="1"/>
          </p:cNvPicPr>
          <p:nvPr/>
        </p:nvPicPr>
        <p:blipFill>
          <a:blip r:embed="rId2"/>
          <a:stretch>
            <a:fillRect/>
          </a:stretch>
        </p:blipFill>
        <p:spPr>
          <a:xfrm>
            <a:off x="1517614" y="0"/>
            <a:ext cx="6933115" cy="6858000"/>
          </a:xfrm>
          <a:prstGeom prst="rect">
            <a:avLst/>
          </a:prstGeom>
        </p:spPr>
      </p:pic>
      <p:sp>
        <p:nvSpPr>
          <p:cNvPr id="6" name="Tekstvak 5">
            <a:extLst>
              <a:ext uri="{FF2B5EF4-FFF2-40B4-BE49-F238E27FC236}">
                <a16:creationId xmlns:a16="http://schemas.microsoft.com/office/drawing/2014/main" id="{BF9EED3B-EABD-9747-4E11-47FD9F8ED752}"/>
              </a:ext>
            </a:extLst>
          </p:cNvPr>
          <p:cNvSpPr txBox="1"/>
          <p:nvPr/>
        </p:nvSpPr>
        <p:spPr>
          <a:xfrm>
            <a:off x="8640907" y="571500"/>
            <a:ext cx="3551093" cy="2585323"/>
          </a:xfrm>
          <a:prstGeom prst="rect">
            <a:avLst/>
          </a:prstGeom>
          <a:noFill/>
        </p:spPr>
        <p:txBody>
          <a:bodyPr wrap="square">
            <a:spAutoFit/>
          </a:bodyPr>
          <a:lstStyle/>
          <a:p>
            <a:r>
              <a:rPr lang="nl-NL" sz="1800" dirty="0">
                <a:latin typeface="Arial" panose="020B0604020202020204" pitchFamily="34" charset="0"/>
                <a:cs typeface="Arial" panose="020B0604020202020204" pitchFamily="34" charset="0"/>
              </a:rPr>
              <a:t>-goed in het </a:t>
            </a:r>
            <a:r>
              <a:rPr lang="nl-NL" sz="1800" dirty="0" err="1">
                <a:latin typeface="Arial" panose="020B0604020202020204" pitchFamily="34" charset="0"/>
                <a:cs typeface="Arial" panose="020B0604020202020204" pitchFamily="34" charset="0"/>
              </a:rPr>
              <a:t>bkp</a:t>
            </a:r>
            <a:r>
              <a:rPr lang="nl-NL" sz="1800" dirty="0">
                <a:latin typeface="Arial" panose="020B0604020202020204" pitchFamily="34" charset="0"/>
                <a:cs typeface="Arial" panose="020B0604020202020204" pitchFamily="34" charset="0"/>
              </a:rPr>
              <a:t> past – concept goed wordt </a:t>
            </a:r>
            <a:r>
              <a:rPr lang="nl-NL" sz="1800" dirty="0" err="1">
                <a:latin typeface="Arial" panose="020B0604020202020204" pitchFamily="34" charset="0"/>
                <a:cs typeface="Arial" panose="020B0604020202020204" pitchFamily="34" charset="0"/>
              </a:rPr>
              <a:t>doorvertaald</a:t>
            </a:r>
            <a:r>
              <a:rPr lang="nl-NL" sz="1800" dirty="0">
                <a:latin typeface="Arial" panose="020B0604020202020204" pitchFamily="34" charset="0"/>
                <a:cs typeface="Arial" panose="020B0604020202020204" pitchFamily="34" charset="0"/>
              </a:rPr>
              <a:t> in architectuur tot en met detaillering</a:t>
            </a:r>
          </a:p>
          <a:p>
            <a:r>
              <a:rPr lang="nl-NL" sz="1800" dirty="0">
                <a:latin typeface="Arial" panose="020B0604020202020204" pitchFamily="34" charset="0"/>
                <a:cs typeface="Arial" panose="020B0604020202020204" pitchFamily="34" charset="0"/>
              </a:rPr>
              <a:t>-rekening houdt met een sociaal veilige omgeving</a:t>
            </a:r>
          </a:p>
          <a:p>
            <a:r>
              <a:rPr lang="nl-NL" sz="1800" dirty="0">
                <a:latin typeface="Arial" panose="020B0604020202020204" pitchFamily="34" charset="0"/>
                <a:cs typeface="Arial" panose="020B0604020202020204" pitchFamily="34" charset="0"/>
              </a:rPr>
              <a:t>-efficiënte plattegrond</a:t>
            </a:r>
          </a:p>
          <a:p>
            <a:r>
              <a:rPr lang="nl-NL" sz="1800" dirty="0">
                <a:latin typeface="Arial" panose="020B0604020202020204" pitchFamily="34" charset="0"/>
                <a:cs typeface="Arial" panose="020B0604020202020204" pitchFamily="34" charset="0"/>
              </a:rPr>
              <a:t>-goed materiaalgebruik</a:t>
            </a:r>
          </a:p>
          <a:p>
            <a:r>
              <a:rPr lang="nl-NL" dirty="0">
                <a:latin typeface="Arial" panose="020B0604020202020204" pitchFamily="34" charset="0"/>
                <a:cs typeface="Arial" panose="020B0604020202020204" pitchFamily="34" charset="0"/>
              </a:rPr>
              <a:t>-installaties uit het zicht</a:t>
            </a:r>
            <a:endParaRPr lang="nl-NL" dirty="0"/>
          </a:p>
        </p:txBody>
      </p:sp>
    </p:spTree>
    <p:extLst>
      <p:ext uri="{BB962C8B-B14F-4D97-AF65-F5344CB8AC3E}">
        <p14:creationId xmlns:p14="http://schemas.microsoft.com/office/powerpoint/2010/main" val="307888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90D5D-FF49-544E-CA6A-C62160433D39}"/>
            </a:ext>
          </a:extLst>
        </p:cNvPr>
        <p:cNvGrpSpPr/>
        <p:nvPr/>
      </p:nvGrpSpPr>
      <p:grpSpPr>
        <a:xfrm>
          <a:off x="0" y="0"/>
          <a:ext cx="0" cy="0"/>
          <a:chOff x="0" y="0"/>
          <a:chExt cx="0" cy="0"/>
        </a:xfrm>
      </p:grpSpPr>
      <p:pic>
        <p:nvPicPr>
          <p:cNvPr id="3" name="Afbeelding 2">
            <a:extLst>
              <a:ext uri="{FF2B5EF4-FFF2-40B4-BE49-F238E27FC236}">
                <a16:creationId xmlns:a16="http://schemas.microsoft.com/office/drawing/2014/main" id="{01BF04C8-82F4-8792-3F31-0E72ACFB6ECB}"/>
              </a:ext>
            </a:extLst>
          </p:cNvPr>
          <p:cNvPicPr>
            <a:picLocks noChangeAspect="1"/>
          </p:cNvPicPr>
          <p:nvPr/>
        </p:nvPicPr>
        <p:blipFill>
          <a:blip r:embed="rId2"/>
          <a:srcRect l="33701"/>
          <a:stretch>
            <a:fillRect/>
          </a:stretch>
        </p:blipFill>
        <p:spPr>
          <a:xfrm>
            <a:off x="4108784" y="646228"/>
            <a:ext cx="8083216" cy="6211772"/>
          </a:xfrm>
          <a:prstGeom prst="rect">
            <a:avLst/>
          </a:prstGeom>
        </p:spPr>
      </p:pic>
      <p:sp>
        <p:nvSpPr>
          <p:cNvPr id="5" name="Tekstvak 4">
            <a:extLst>
              <a:ext uri="{FF2B5EF4-FFF2-40B4-BE49-F238E27FC236}">
                <a16:creationId xmlns:a16="http://schemas.microsoft.com/office/drawing/2014/main" id="{665D6BAD-1D9F-4E3E-8070-97A62D718E4E}"/>
              </a:ext>
            </a:extLst>
          </p:cNvPr>
          <p:cNvSpPr txBox="1"/>
          <p:nvPr/>
        </p:nvSpPr>
        <p:spPr>
          <a:xfrm>
            <a:off x="407569" y="1180645"/>
            <a:ext cx="6097002" cy="92333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nl-NL" altLang="nl-NL" sz="1800" b="0" i="0" u="none" strike="noStrike" cap="none" normalizeH="0" baseline="0" dirty="0">
                <a:ln>
                  <a:noFill/>
                </a:ln>
                <a:solidFill>
                  <a:schemeClr val="tx1"/>
                </a:solidFill>
                <a:effectLst/>
                <a:latin typeface="Arial" panose="020B0604020202020204" pitchFamily="34" charset="0"/>
              </a:rPr>
              <a:t>krachtige bouwvolumes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nl-NL" altLang="nl-NL" sz="1800" b="0" i="0" u="none" strike="noStrike" cap="none" normalizeH="0" baseline="0" dirty="0">
                <a:ln>
                  <a:noFill/>
                </a:ln>
                <a:solidFill>
                  <a:schemeClr val="tx1"/>
                </a:solidFill>
                <a:effectLst/>
                <a:latin typeface="Arial" panose="020B0604020202020204" pitchFamily="34" charset="0"/>
              </a:rPr>
              <a:t>industriële architectuur </a:t>
            </a:r>
          </a:p>
          <a:p>
            <a:pPr eaLnBrk="0" fontAlgn="base" hangingPunct="0">
              <a:spcBef>
                <a:spcPct val="0"/>
              </a:spcBef>
              <a:spcAft>
                <a:spcPct val="0"/>
              </a:spcAft>
              <a:buFontTx/>
              <a:buChar char="•"/>
            </a:pPr>
            <a:r>
              <a:rPr lang="nl-NL" altLang="nl-NL" dirty="0">
                <a:latin typeface="Arial" panose="020B0604020202020204" pitchFamily="34" charset="0"/>
              </a:rPr>
              <a:t>stoere / robuuste materialen </a:t>
            </a:r>
          </a:p>
        </p:txBody>
      </p:sp>
    </p:spTree>
    <p:extLst>
      <p:ext uri="{BB962C8B-B14F-4D97-AF65-F5344CB8AC3E}">
        <p14:creationId xmlns:p14="http://schemas.microsoft.com/office/powerpoint/2010/main" val="654683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D42E0-9480-7E07-BD60-38E675F5B7EA}"/>
            </a:ext>
          </a:extLst>
        </p:cNvPr>
        <p:cNvGrpSpPr/>
        <p:nvPr/>
      </p:nvGrpSpPr>
      <p:grpSpPr>
        <a:xfrm>
          <a:off x="0" y="0"/>
          <a:ext cx="0" cy="0"/>
          <a:chOff x="0" y="0"/>
          <a:chExt cx="0" cy="0"/>
        </a:xfrm>
      </p:grpSpPr>
      <p:pic>
        <p:nvPicPr>
          <p:cNvPr id="7" name="Afbeelding 6">
            <a:extLst>
              <a:ext uri="{FF2B5EF4-FFF2-40B4-BE49-F238E27FC236}">
                <a16:creationId xmlns:a16="http://schemas.microsoft.com/office/drawing/2014/main" id="{B88F45E7-6B44-1B10-7DEB-F77AAE9DF825}"/>
              </a:ext>
            </a:extLst>
          </p:cNvPr>
          <p:cNvPicPr>
            <a:picLocks noChangeAspect="1"/>
          </p:cNvPicPr>
          <p:nvPr/>
        </p:nvPicPr>
        <p:blipFill>
          <a:blip r:embed="rId2"/>
          <a:srcRect b="13432"/>
          <a:stretch>
            <a:fillRect/>
          </a:stretch>
        </p:blipFill>
        <p:spPr>
          <a:xfrm>
            <a:off x="0" y="0"/>
            <a:ext cx="12192000" cy="6858000"/>
          </a:xfrm>
          <a:prstGeom prst="rect">
            <a:avLst/>
          </a:prstGeom>
        </p:spPr>
      </p:pic>
    </p:spTree>
    <p:extLst>
      <p:ext uri="{BB962C8B-B14F-4D97-AF65-F5344CB8AC3E}">
        <p14:creationId xmlns:p14="http://schemas.microsoft.com/office/powerpoint/2010/main" val="717075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B2F64-DC25-0933-844F-B35DE0A958FD}"/>
            </a:ext>
          </a:extLst>
        </p:cNvPr>
        <p:cNvGrpSpPr/>
        <p:nvPr/>
      </p:nvGrpSpPr>
      <p:grpSpPr>
        <a:xfrm>
          <a:off x="0" y="0"/>
          <a:ext cx="0" cy="0"/>
          <a:chOff x="0" y="0"/>
          <a:chExt cx="0" cy="0"/>
        </a:xfrm>
      </p:grpSpPr>
      <p:pic>
        <p:nvPicPr>
          <p:cNvPr id="3" name="Afbeelding 2">
            <a:extLst>
              <a:ext uri="{FF2B5EF4-FFF2-40B4-BE49-F238E27FC236}">
                <a16:creationId xmlns:a16="http://schemas.microsoft.com/office/drawing/2014/main" id="{7BFCD812-5F5B-20B3-B458-5BC42CC5EBE9}"/>
              </a:ext>
            </a:extLst>
          </p:cNvPr>
          <p:cNvPicPr>
            <a:picLocks noChangeAspect="1"/>
          </p:cNvPicPr>
          <p:nvPr/>
        </p:nvPicPr>
        <p:blipFill>
          <a:blip r:embed="rId2"/>
          <a:srcRect t="7761"/>
          <a:stretch>
            <a:fillRect/>
          </a:stretch>
        </p:blipFill>
        <p:spPr>
          <a:xfrm>
            <a:off x="6166206" y="532262"/>
            <a:ext cx="6025794" cy="6325738"/>
          </a:xfrm>
          <a:prstGeom prst="rect">
            <a:avLst/>
          </a:prstGeom>
        </p:spPr>
      </p:pic>
      <p:pic>
        <p:nvPicPr>
          <p:cNvPr id="5" name="Afbeelding 4">
            <a:extLst>
              <a:ext uri="{FF2B5EF4-FFF2-40B4-BE49-F238E27FC236}">
                <a16:creationId xmlns:a16="http://schemas.microsoft.com/office/drawing/2014/main" id="{1C4C901F-4CD1-AA97-8080-5683CE38AE56}"/>
              </a:ext>
            </a:extLst>
          </p:cNvPr>
          <p:cNvPicPr>
            <a:picLocks noChangeAspect="1"/>
          </p:cNvPicPr>
          <p:nvPr/>
        </p:nvPicPr>
        <p:blipFill>
          <a:blip r:embed="rId3"/>
          <a:srcRect t="7761"/>
          <a:stretch>
            <a:fillRect/>
          </a:stretch>
        </p:blipFill>
        <p:spPr>
          <a:xfrm>
            <a:off x="113168" y="532262"/>
            <a:ext cx="5982832" cy="6325737"/>
          </a:xfrm>
          <a:prstGeom prst="rect">
            <a:avLst/>
          </a:prstGeom>
        </p:spPr>
      </p:pic>
    </p:spTree>
    <p:extLst>
      <p:ext uri="{BB962C8B-B14F-4D97-AF65-F5344CB8AC3E}">
        <p14:creationId xmlns:p14="http://schemas.microsoft.com/office/powerpoint/2010/main" val="3854205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6AC13-293E-FCDD-07BE-79E10D3A2F2B}"/>
            </a:ext>
          </a:extLst>
        </p:cNvPr>
        <p:cNvGrpSpPr/>
        <p:nvPr/>
      </p:nvGrpSpPr>
      <p:grpSpPr>
        <a:xfrm>
          <a:off x="0" y="0"/>
          <a:ext cx="0" cy="0"/>
          <a:chOff x="0" y="0"/>
          <a:chExt cx="0" cy="0"/>
        </a:xfrm>
      </p:grpSpPr>
      <p:pic>
        <p:nvPicPr>
          <p:cNvPr id="3" name="Afbeelding 2">
            <a:extLst>
              <a:ext uri="{FF2B5EF4-FFF2-40B4-BE49-F238E27FC236}">
                <a16:creationId xmlns:a16="http://schemas.microsoft.com/office/drawing/2014/main" id="{06FC6A4C-68A5-1BD5-F536-EBD83625DE95}"/>
              </a:ext>
            </a:extLst>
          </p:cNvPr>
          <p:cNvPicPr>
            <a:picLocks noChangeAspect="1"/>
          </p:cNvPicPr>
          <p:nvPr/>
        </p:nvPicPr>
        <p:blipFill>
          <a:blip r:embed="rId2"/>
          <a:stretch>
            <a:fillRect/>
          </a:stretch>
        </p:blipFill>
        <p:spPr>
          <a:xfrm>
            <a:off x="2579557" y="0"/>
            <a:ext cx="9612443" cy="6858000"/>
          </a:xfrm>
          <a:prstGeom prst="rect">
            <a:avLst/>
          </a:prstGeom>
        </p:spPr>
      </p:pic>
    </p:spTree>
    <p:extLst>
      <p:ext uri="{BB962C8B-B14F-4D97-AF65-F5344CB8AC3E}">
        <p14:creationId xmlns:p14="http://schemas.microsoft.com/office/powerpoint/2010/main" val="1395411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F8BF1-CEEA-9DDB-1BD2-205D86CC55A1}"/>
            </a:ext>
          </a:extLst>
        </p:cNvPr>
        <p:cNvGrpSpPr/>
        <p:nvPr/>
      </p:nvGrpSpPr>
      <p:grpSpPr>
        <a:xfrm>
          <a:off x="0" y="0"/>
          <a:ext cx="0" cy="0"/>
          <a:chOff x="0" y="0"/>
          <a:chExt cx="0" cy="0"/>
        </a:xfrm>
      </p:grpSpPr>
      <p:pic>
        <p:nvPicPr>
          <p:cNvPr id="7" name="Afbeelding 6">
            <a:extLst>
              <a:ext uri="{FF2B5EF4-FFF2-40B4-BE49-F238E27FC236}">
                <a16:creationId xmlns:a16="http://schemas.microsoft.com/office/drawing/2014/main" id="{B1C45734-230B-27BC-C347-9E71848F5284}"/>
              </a:ext>
            </a:extLst>
          </p:cNvPr>
          <p:cNvPicPr>
            <a:picLocks noChangeAspect="1"/>
          </p:cNvPicPr>
          <p:nvPr/>
        </p:nvPicPr>
        <p:blipFill>
          <a:blip r:embed="rId2"/>
          <a:srcRect b="35522"/>
          <a:stretch>
            <a:fillRect/>
          </a:stretch>
        </p:blipFill>
        <p:spPr>
          <a:xfrm>
            <a:off x="86895" y="802892"/>
            <a:ext cx="8106311" cy="4421875"/>
          </a:xfrm>
          <a:prstGeom prst="rect">
            <a:avLst/>
          </a:prstGeom>
        </p:spPr>
      </p:pic>
      <p:pic>
        <p:nvPicPr>
          <p:cNvPr id="9" name="Afbeelding 8">
            <a:extLst>
              <a:ext uri="{FF2B5EF4-FFF2-40B4-BE49-F238E27FC236}">
                <a16:creationId xmlns:a16="http://schemas.microsoft.com/office/drawing/2014/main" id="{4C6807E8-6303-45B0-ED76-3867E3E0B9C6}"/>
              </a:ext>
            </a:extLst>
          </p:cNvPr>
          <p:cNvPicPr>
            <a:picLocks noChangeAspect="1"/>
          </p:cNvPicPr>
          <p:nvPr/>
        </p:nvPicPr>
        <p:blipFill>
          <a:blip r:embed="rId3"/>
          <a:stretch>
            <a:fillRect/>
          </a:stretch>
        </p:blipFill>
        <p:spPr>
          <a:xfrm>
            <a:off x="8375533" y="1198149"/>
            <a:ext cx="3627673" cy="3039031"/>
          </a:xfrm>
          <a:prstGeom prst="rect">
            <a:avLst/>
          </a:prstGeom>
        </p:spPr>
      </p:pic>
    </p:spTree>
    <p:extLst>
      <p:ext uri="{BB962C8B-B14F-4D97-AF65-F5344CB8AC3E}">
        <p14:creationId xmlns:p14="http://schemas.microsoft.com/office/powerpoint/2010/main" val="2566934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D2D40-4CBF-271A-AF96-97FC0815EB1B}"/>
            </a:ext>
          </a:extLst>
        </p:cNvPr>
        <p:cNvGrpSpPr/>
        <p:nvPr/>
      </p:nvGrpSpPr>
      <p:grpSpPr>
        <a:xfrm>
          <a:off x="0" y="0"/>
          <a:ext cx="0" cy="0"/>
          <a:chOff x="0" y="0"/>
          <a:chExt cx="0" cy="0"/>
        </a:xfrm>
      </p:grpSpPr>
      <p:pic>
        <p:nvPicPr>
          <p:cNvPr id="4" name="Afbeelding 3">
            <a:extLst>
              <a:ext uri="{FF2B5EF4-FFF2-40B4-BE49-F238E27FC236}">
                <a16:creationId xmlns:a16="http://schemas.microsoft.com/office/drawing/2014/main" id="{AE2BF710-F0CA-5CA7-610C-614DA08C3DD1}"/>
              </a:ext>
            </a:extLst>
          </p:cNvPr>
          <p:cNvPicPr>
            <a:picLocks noChangeAspect="1"/>
          </p:cNvPicPr>
          <p:nvPr/>
        </p:nvPicPr>
        <p:blipFill>
          <a:blip r:embed="rId2"/>
          <a:stretch>
            <a:fillRect/>
          </a:stretch>
        </p:blipFill>
        <p:spPr>
          <a:xfrm>
            <a:off x="0" y="1168400"/>
            <a:ext cx="12192000" cy="5689600"/>
          </a:xfrm>
          <a:prstGeom prst="rect">
            <a:avLst/>
          </a:prstGeom>
        </p:spPr>
      </p:pic>
    </p:spTree>
    <p:extLst>
      <p:ext uri="{BB962C8B-B14F-4D97-AF65-F5344CB8AC3E}">
        <p14:creationId xmlns:p14="http://schemas.microsoft.com/office/powerpoint/2010/main" val="3232704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F24C9-B58E-3DF5-DCD7-E8CAE656AD3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67AA262-26E8-2082-F2DC-FB755BDDE56E}"/>
              </a:ext>
            </a:extLst>
          </p:cNvPr>
          <p:cNvSpPr>
            <a:spLocks noGrp="1"/>
          </p:cNvSpPr>
          <p:nvPr>
            <p:ph type="title"/>
          </p:nvPr>
        </p:nvSpPr>
        <p:spPr>
          <a:xfrm>
            <a:off x="1071934" y="879528"/>
            <a:ext cx="10515600" cy="847725"/>
          </a:xfrm>
        </p:spPr>
        <p:txBody>
          <a:bodyPr/>
          <a:lstStyle/>
          <a:p>
            <a:r>
              <a:rPr lang="nl-NL" sz="3600" dirty="0"/>
              <a:t>Netten </a:t>
            </a:r>
            <a:r>
              <a:rPr lang="nl-NL" sz="3600" dirty="0" err="1"/>
              <a:t>Talens</a:t>
            </a:r>
            <a:r>
              <a:rPr lang="nl-NL" sz="3600" dirty="0"/>
              <a:t> – stedenbouwkundig plan</a:t>
            </a:r>
          </a:p>
        </p:txBody>
      </p:sp>
      <p:pic>
        <p:nvPicPr>
          <p:cNvPr id="5" name="Afbeelding 4" descr="Afbeelding met kaart, Stedenbouwkunde, Plan&#10;&#10;Door AI gegenereerde inhoud is mogelijk onjuist.">
            <a:extLst>
              <a:ext uri="{FF2B5EF4-FFF2-40B4-BE49-F238E27FC236}">
                <a16:creationId xmlns:a16="http://schemas.microsoft.com/office/drawing/2014/main" id="{624085A7-A27C-69E6-BA6A-0D85AF666FBD}"/>
              </a:ext>
            </a:extLst>
          </p:cNvPr>
          <p:cNvPicPr>
            <a:picLocks noChangeAspect="1"/>
          </p:cNvPicPr>
          <p:nvPr/>
        </p:nvPicPr>
        <p:blipFill>
          <a:blip r:embed="rId3"/>
          <a:stretch>
            <a:fillRect/>
          </a:stretch>
        </p:blipFill>
        <p:spPr>
          <a:xfrm>
            <a:off x="1156906" y="1988328"/>
            <a:ext cx="6772321" cy="4729523"/>
          </a:xfrm>
          <a:prstGeom prst="rect">
            <a:avLst/>
          </a:prstGeom>
        </p:spPr>
      </p:pic>
      <p:sp>
        <p:nvSpPr>
          <p:cNvPr id="9" name="Rectangle 1">
            <a:extLst>
              <a:ext uri="{FF2B5EF4-FFF2-40B4-BE49-F238E27FC236}">
                <a16:creationId xmlns:a16="http://schemas.microsoft.com/office/drawing/2014/main" id="{B0357CF2-DE2E-B5C1-3F8E-383A86787481}"/>
              </a:ext>
            </a:extLst>
          </p:cNvPr>
          <p:cNvSpPr>
            <a:spLocks noChangeArrowheads="1"/>
          </p:cNvSpPr>
          <p:nvPr/>
        </p:nvSpPr>
        <p:spPr bwMode="auto">
          <a:xfrm>
            <a:off x="8632210" y="1988329"/>
            <a:ext cx="310259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1"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nl-NL" altLang="nl-NL" sz="1800" b="0" i="0" u="none" strike="noStrike" cap="none" normalizeH="0" baseline="0" dirty="0">
                <a:ln>
                  <a:noFill/>
                </a:ln>
                <a:solidFill>
                  <a:schemeClr val="bg1"/>
                </a:solidFill>
                <a:effectLst/>
                <a:latin typeface="Arial" panose="020B0604020202020204" pitchFamily="34" charset="0"/>
                <a:cs typeface="Arial" panose="020B0604020202020204" pitchFamily="34" charset="0"/>
              </a:rPr>
              <a:t>Groen-stedelijk </a:t>
            </a:r>
          </a:p>
          <a:p>
            <a:pPr lvl="0" eaLnBrk="0" fontAlgn="base" hangingPunct="0">
              <a:spcBef>
                <a:spcPct val="0"/>
              </a:spcBef>
              <a:spcAft>
                <a:spcPct val="0"/>
              </a:spcAft>
              <a:buFontTx/>
              <a:buChar char="•"/>
            </a:pPr>
            <a:r>
              <a:rPr lang="nl-NL" altLang="nl-NL" dirty="0" err="1">
                <a:solidFill>
                  <a:schemeClr val="bg1"/>
                </a:solidFill>
                <a:latin typeface="Arial" panose="020B0604020202020204" pitchFamily="34" charset="0"/>
                <a:cs typeface="Arial" panose="020B0604020202020204" pitchFamily="34" charset="0"/>
              </a:rPr>
              <a:t>Post-industriële</a:t>
            </a:r>
            <a:r>
              <a:rPr lang="nl-NL" altLang="nl-NL" dirty="0">
                <a:solidFill>
                  <a:schemeClr val="bg1"/>
                </a:solidFill>
                <a:latin typeface="Arial" panose="020B0604020202020204" pitchFamily="34" charset="0"/>
                <a:cs typeface="Arial" panose="020B0604020202020204" pitchFamily="34" charset="0"/>
              </a:rPr>
              <a:t> sfeer</a:t>
            </a:r>
          </a:p>
          <a:p>
            <a:pPr lvl="0" eaLnBrk="0" fontAlgn="base" hangingPunct="0">
              <a:spcBef>
                <a:spcPct val="0"/>
              </a:spcBef>
              <a:spcAft>
                <a:spcPct val="0"/>
              </a:spcAft>
              <a:buFontTx/>
              <a:buChar char="•"/>
            </a:pPr>
            <a:r>
              <a:rPr kumimoji="0" lang="nl-NL" altLang="nl-NL" sz="1800" b="0" i="0" u="none" strike="noStrike" cap="none" normalizeH="0" baseline="0" dirty="0">
                <a:ln>
                  <a:noFill/>
                </a:ln>
                <a:solidFill>
                  <a:schemeClr val="bg1"/>
                </a:solidFill>
                <a:effectLst/>
                <a:latin typeface="Arial" panose="020B0604020202020204" pitchFamily="34" charset="0"/>
                <a:cs typeface="Arial" panose="020B0604020202020204" pitchFamily="34" charset="0"/>
              </a:rPr>
              <a:t>Robuuste gebouwen</a:t>
            </a:r>
          </a:p>
          <a:p>
            <a:pPr lvl="0" eaLnBrk="0" fontAlgn="base" hangingPunct="0">
              <a:spcBef>
                <a:spcPct val="0"/>
              </a:spcBef>
              <a:spcAft>
                <a:spcPct val="0"/>
              </a:spcAft>
              <a:buFontTx/>
              <a:buChar char="•"/>
            </a:pPr>
            <a:r>
              <a:rPr lang="nl-NL" dirty="0">
                <a:solidFill>
                  <a:schemeClr val="bg1"/>
                </a:solidFill>
                <a:latin typeface="Arial" panose="020B0604020202020204" pitchFamily="34" charset="0"/>
                <a:cs typeface="Arial" panose="020B0604020202020204" pitchFamily="34" charset="0"/>
              </a:rPr>
              <a:t>Gemengde functies</a:t>
            </a:r>
            <a:endParaRPr kumimoji="0" lang="nl-NL" altLang="nl-NL" sz="18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nl-NL" altLang="nl-NL" sz="1800" b="0" i="0" u="none" strike="noStrike" cap="none" normalizeH="0" baseline="0" dirty="0">
                <a:ln>
                  <a:noFill/>
                </a:ln>
                <a:solidFill>
                  <a:schemeClr val="bg1"/>
                </a:solidFill>
                <a:effectLst/>
                <a:latin typeface="Arial" panose="020B0604020202020204" pitchFamily="34" charset="0"/>
                <a:cs typeface="Arial" panose="020B0604020202020204" pitchFamily="34" charset="0"/>
              </a:rPr>
              <a:t>Levendig gebied</a:t>
            </a:r>
          </a:p>
          <a:p>
            <a:pPr marL="0" marR="0" lvl="0" indent="0" algn="l" defTabSz="914400" rtl="0" eaLnBrk="0" fontAlgn="base" latinLnBrk="0" hangingPunct="0">
              <a:lnSpc>
                <a:spcPct val="100000"/>
              </a:lnSpc>
              <a:spcBef>
                <a:spcPct val="0"/>
              </a:spcBef>
              <a:spcAft>
                <a:spcPct val="0"/>
              </a:spcAft>
              <a:buClrTx/>
              <a:buSzTx/>
              <a:buFontTx/>
              <a:buChar char="•"/>
              <a:tabLst/>
            </a:pPr>
            <a:r>
              <a:rPr lang="nl-NL" altLang="nl-NL" dirty="0">
                <a:solidFill>
                  <a:schemeClr val="bg1"/>
                </a:solidFill>
                <a:latin typeface="Arial" panose="020B0604020202020204" pitchFamily="34" charset="0"/>
                <a:cs typeface="Arial" panose="020B0604020202020204" pitchFamily="34" charset="0"/>
              </a:rPr>
              <a:t>Een wijk voor mensen</a:t>
            </a:r>
            <a:endParaRPr kumimoji="0" lang="nl-NL" altLang="nl-NL" sz="18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9154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C63E1-E9D7-2BE2-9A7B-96C5749B2AE4}"/>
            </a:ext>
          </a:extLst>
        </p:cNvPr>
        <p:cNvGrpSpPr/>
        <p:nvPr/>
      </p:nvGrpSpPr>
      <p:grpSpPr>
        <a:xfrm>
          <a:off x="0" y="0"/>
          <a:ext cx="0" cy="0"/>
          <a:chOff x="0" y="0"/>
          <a:chExt cx="0" cy="0"/>
        </a:xfrm>
      </p:grpSpPr>
      <p:pic>
        <p:nvPicPr>
          <p:cNvPr id="4" name="Afbeelding 3">
            <a:extLst>
              <a:ext uri="{FF2B5EF4-FFF2-40B4-BE49-F238E27FC236}">
                <a16:creationId xmlns:a16="http://schemas.microsoft.com/office/drawing/2014/main" id="{5F1EFF9D-A801-0DAE-C29C-035D72C78252}"/>
              </a:ext>
            </a:extLst>
          </p:cNvPr>
          <p:cNvPicPr>
            <a:picLocks noChangeAspect="1"/>
          </p:cNvPicPr>
          <p:nvPr/>
        </p:nvPicPr>
        <p:blipFill>
          <a:blip r:embed="rId2"/>
          <a:stretch>
            <a:fillRect/>
          </a:stretch>
        </p:blipFill>
        <p:spPr>
          <a:xfrm>
            <a:off x="1051809" y="761628"/>
            <a:ext cx="6058676" cy="3203832"/>
          </a:xfrm>
          <a:prstGeom prst="rect">
            <a:avLst/>
          </a:prstGeom>
        </p:spPr>
      </p:pic>
      <p:pic>
        <p:nvPicPr>
          <p:cNvPr id="6" name="Afbeelding 5">
            <a:extLst>
              <a:ext uri="{FF2B5EF4-FFF2-40B4-BE49-F238E27FC236}">
                <a16:creationId xmlns:a16="http://schemas.microsoft.com/office/drawing/2014/main" id="{661C933A-4BB2-231B-C924-3A968D311B98}"/>
              </a:ext>
            </a:extLst>
          </p:cNvPr>
          <p:cNvPicPr>
            <a:picLocks noChangeAspect="1"/>
          </p:cNvPicPr>
          <p:nvPr/>
        </p:nvPicPr>
        <p:blipFill>
          <a:blip r:embed="rId3"/>
          <a:stretch>
            <a:fillRect/>
          </a:stretch>
        </p:blipFill>
        <p:spPr>
          <a:xfrm>
            <a:off x="749896" y="4389285"/>
            <a:ext cx="6360589" cy="1895255"/>
          </a:xfrm>
          <a:prstGeom prst="rect">
            <a:avLst/>
          </a:prstGeom>
        </p:spPr>
      </p:pic>
      <p:pic>
        <p:nvPicPr>
          <p:cNvPr id="8" name="Afbeelding 7">
            <a:extLst>
              <a:ext uri="{FF2B5EF4-FFF2-40B4-BE49-F238E27FC236}">
                <a16:creationId xmlns:a16="http://schemas.microsoft.com/office/drawing/2014/main" id="{4A6E047C-0541-C062-F4E5-FB1BA5FF94C9}"/>
              </a:ext>
            </a:extLst>
          </p:cNvPr>
          <p:cNvPicPr>
            <a:picLocks noChangeAspect="1"/>
          </p:cNvPicPr>
          <p:nvPr/>
        </p:nvPicPr>
        <p:blipFill>
          <a:blip r:embed="rId4"/>
          <a:stretch>
            <a:fillRect/>
          </a:stretch>
        </p:blipFill>
        <p:spPr>
          <a:xfrm>
            <a:off x="6789761" y="2351664"/>
            <a:ext cx="5402240" cy="4506337"/>
          </a:xfrm>
          <a:prstGeom prst="rect">
            <a:avLst/>
          </a:prstGeom>
        </p:spPr>
      </p:pic>
      <p:sp>
        <p:nvSpPr>
          <p:cNvPr id="11" name="Rectangle 3">
            <a:extLst>
              <a:ext uri="{FF2B5EF4-FFF2-40B4-BE49-F238E27FC236}">
                <a16:creationId xmlns:a16="http://schemas.microsoft.com/office/drawing/2014/main" id="{06917B83-D0DA-2BE8-54AF-C414D159732E}"/>
              </a:ext>
            </a:extLst>
          </p:cNvPr>
          <p:cNvSpPr>
            <a:spLocks noChangeArrowheads="1"/>
          </p:cNvSpPr>
          <p:nvPr/>
        </p:nvSpPr>
        <p:spPr bwMode="auto">
          <a:xfrm>
            <a:off x="8145649" y="817982"/>
            <a:ext cx="3530998"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nl-NL" altLang="nl-NL" sz="1800" b="0" i="0" u="none" strike="noStrike" cap="none" normalizeH="0" baseline="0" dirty="0">
                <a:ln>
                  <a:noFill/>
                </a:ln>
                <a:solidFill>
                  <a:schemeClr val="tx1"/>
                </a:solidFill>
                <a:effectLst/>
                <a:latin typeface="Arial" panose="020B0604020202020204" pitchFamily="34" charset="0"/>
              </a:rPr>
              <a:t>Krachtige bouwvolumes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nl-NL" altLang="nl-NL" sz="1800" b="0" i="0" u="none" strike="noStrike" cap="none" normalizeH="0" baseline="0" dirty="0">
                <a:ln>
                  <a:noFill/>
                </a:ln>
                <a:solidFill>
                  <a:schemeClr val="tx1"/>
                </a:solidFill>
                <a:effectLst/>
                <a:latin typeface="Arial" panose="020B0604020202020204" pitchFamily="34" charset="0"/>
              </a:rPr>
              <a:t>Industrieel geïnspireerde architectuur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nl-NL" altLang="nl-NL" sz="1800" b="0" i="0" u="none" strike="noStrike" cap="none" normalizeH="0" baseline="0" dirty="0" err="1">
                <a:ln>
                  <a:noFill/>
                </a:ln>
                <a:solidFill>
                  <a:schemeClr val="tx1"/>
                </a:solidFill>
                <a:effectLst/>
                <a:latin typeface="Arial" panose="020B0604020202020204" pitchFamily="34" charset="0"/>
              </a:rPr>
              <a:t>Ingenieursdenken</a:t>
            </a:r>
            <a:endParaRPr kumimoji="0" lang="nl-NL" altLang="nl-NL" sz="1800" b="0" i="0" u="none" strike="noStrike" cap="none" normalizeH="0" baseline="0" dirty="0">
              <a:ln>
                <a:noFill/>
              </a:ln>
              <a:solidFill>
                <a:schemeClr val="tx1"/>
              </a:solidFill>
              <a:effectLst/>
              <a:latin typeface="Arial" panose="020B0604020202020204" pitchFamily="34" charset="0"/>
            </a:endParaRPr>
          </a:p>
          <a:p>
            <a:pPr eaLnBrk="0" fontAlgn="base" hangingPunct="0">
              <a:spcBef>
                <a:spcPct val="0"/>
              </a:spcBef>
              <a:spcAft>
                <a:spcPct val="0"/>
              </a:spcAft>
              <a:buFontTx/>
              <a:buChar char="•"/>
            </a:pPr>
            <a:r>
              <a:rPr lang="nl-NL" altLang="nl-NL" dirty="0">
                <a:latin typeface="Arial" panose="020B0604020202020204" pitchFamily="34" charset="0"/>
              </a:rPr>
              <a:t>Stoere / robuuste materialen </a:t>
            </a:r>
          </a:p>
        </p:txBody>
      </p:sp>
      <p:sp>
        <p:nvSpPr>
          <p:cNvPr id="2" name="Titel 1">
            <a:extLst>
              <a:ext uri="{FF2B5EF4-FFF2-40B4-BE49-F238E27FC236}">
                <a16:creationId xmlns:a16="http://schemas.microsoft.com/office/drawing/2014/main" id="{637FF69E-2BDD-0328-2B7E-DBFD26859E78}"/>
              </a:ext>
            </a:extLst>
          </p:cNvPr>
          <p:cNvSpPr>
            <a:spLocks noGrp="1"/>
          </p:cNvSpPr>
          <p:nvPr>
            <p:ph type="title"/>
          </p:nvPr>
        </p:nvSpPr>
        <p:spPr>
          <a:xfrm>
            <a:off x="1061544" y="365944"/>
            <a:ext cx="10515600" cy="610802"/>
          </a:xfrm>
        </p:spPr>
        <p:txBody>
          <a:bodyPr/>
          <a:lstStyle/>
          <a:p>
            <a:r>
              <a:rPr lang="nl-NL" dirty="0">
                <a:solidFill>
                  <a:schemeClr val="tx1"/>
                </a:solidFill>
              </a:rPr>
              <a:t>Veldhuis - Beeldkwaliteit</a:t>
            </a:r>
          </a:p>
        </p:txBody>
      </p:sp>
    </p:spTree>
    <p:extLst>
      <p:ext uri="{BB962C8B-B14F-4D97-AF65-F5344CB8AC3E}">
        <p14:creationId xmlns:p14="http://schemas.microsoft.com/office/powerpoint/2010/main" val="853080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54438-28BE-CFE4-D56E-684AA1A12340}"/>
            </a:ext>
          </a:extLst>
        </p:cNvPr>
        <p:cNvGrpSpPr/>
        <p:nvPr/>
      </p:nvGrpSpPr>
      <p:grpSpPr>
        <a:xfrm>
          <a:off x="0" y="0"/>
          <a:ext cx="0" cy="0"/>
          <a:chOff x="0" y="0"/>
          <a:chExt cx="0" cy="0"/>
        </a:xfrm>
      </p:grpSpPr>
      <p:pic>
        <p:nvPicPr>
          <p:cNvPr id="4" name="Afbeelding 3">
            <a:extLst>
              <a:ext uri="{FF2B5EF4-FFF2-40B4-BE49-F238E27FC236}">
                <a16:creationId xmlns:a16="http://schemas.microsoft.com/office/drawing/2014/main" id="{707C5C7E-86B0-A0DC-A5A4-DB734430E245}"/>
              </a:ext>
            </a:extLst>
          </p:cNvPr>
          <p:cNvPicPr>
            <a:picLocks noChangeAspect="1"/>
          </p:cNvPicPr>
          <p:nvPr/>
        </p:nvPicPr>
        <p:blipFill>
          <a:blip r:embed="rId2"/>
          <a:stretch>
            <a:fillRect/>
          </a:stretch>
        </p:blipFill>
        <p:spPr>
          <a:xfrm>
            <a:off x="1118493" y="75732"/>
            <a:ext cx="9955014" cy="6706536"/>
          </a:xfrm>
          <a:prstGeom prst="rect">
            <a:avLst/>
          </a:prstGeom>
        </p:spPr>
      </p:pic>
    </p:spTree>
    <p:extLst>
      <p:ext uri="{BB962C8B-B14F-4D97-AF65-F5344CB8AC3E}">
        <p14:creationId xmlns:p14="http://schemas.microsoft.com/office/powerpoint/2010/main" val="3417274963"/>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eorgia">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8100">
          <a:solidFill>
            <a:srgbClr val="007D32"/>
          </a:solid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sjabloon huisstijl 2025 v1.5.potx" id="{D4364FBB-6ECD-4C71-83DB-1AB024584139}" vid="{50336CF9-13A8-4307-BF00-92E8325D761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6A0641C4E04A3449D947273CFC6A08F" ma:contentTypeVersion="3" ma:contentTypeDescription="Een nieuw document maken." ma:contentTypeScope="" ma:versionID="e70d31e567d0feadc0dca4468d626f70">
  <xsd:schema xmlns:xsd="http://www.w3.org/2001/XMLSchema" xmlns:xs="http://www.w3.org/2001/XMLSchema" xmlns:p="http://schemas.microsoft.com/office/2006/metadata/properties" xmlns:ns2="16e3c61d-403e-4ef6-ac5e-cb5c0b7183fb" targetNamespace="http://schemas.microsoft.com/office/2006/metadata/properties" ma:root="true" ma:fieldsID="ed1a20150ea0adb0b92e05339e0a39cf" ns2:_="">
    <xsd:import namespace="16e3c61d-403e-4ef6-ac5e-cb5c0b7183fb"/>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e3c61d-403e-4ef6-ac5e-cb5c0b7183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40758F5-4F08-4B89-B12B-99C3738F6EF9}">
  <ds:schemaRefs>
    <ds:schemaRef ds:uri="http://schemas.microsoft.com/sharepoint/v3/contenttype/forms"/>
  </ds:schemaRefs>
</ds:datastoreItem>
</file>

<file path=customXml/itemProps2.xml><?xml version="1.0" encoding="utf-8"?>
<ds:datastoreItem xmlns:ds="http://schemas.openxmlformats.org/officeDocument/2006/customXml" ds:itemID="{0719EA18-35CE-4680-9FBC-8A3E04A47C01}"/>
</file>

<file path=customXml/itemProps3.xml><?xml version="1.0" encoding="utf-8"?>
<ds:datastoreItem xmlns:ds="http://schemas.openxmlformats.org/officeDocument/2006/customXml" ds:itemID="{2DDCBD69-786A-4D9C-994A-88B475D51EDF}">
  <ds:schemaRefs>
    <ds:schemaRef ds:uri="http://purl.org/dc/elements/1.1/"/>
    <ds:schemaRef ds:uri="http://schemas.openxmlformats.org/package/2006/metadata/core-properties"/>
    <ds:schemaRef ds:uri="http://purl.org/dc/dcmitype/"/>
    <ds:schemaRef ds:uri="http://purl.org/dc/terms/"/>
    <ds:schemaRef ds:uri="http://www.w3.org/XML/1998/namespace"/>
    <ds:schemaRef ds:uri="http://schemas.microsoft.com/office/infopath/2007/PartnerControls"/>
    <ds:schemaRef ds:uri="69adbb88-4c66-4dee-bd04-8edd54baee45"/>
    <ds:schemaRef ds:uri="http://schemas.microsoft.com/office/2006/metadata/properties"/>
    <ds:schemaRef ds:uri="http://schemas.microsoft.com/office/2006/documentManagement/types"/>
    <ds:schemaRef ds:uri="2442940a-f3ac-418c-8155-e30dabb1ae65"/>
  </ds:schemaRefs>
</ds:datastoreItem>
</file>

<file path=docProps/app.xml><?xml version="1.0" encoding="utf-8"?>
<Properties xmlns="http://schemas.openxmlformats.org/officeDocument/2006/extended-properties" xmlns:vt="http://schemas.openxmlformats.org/officeDocument/2006/docPropsVTypes">
  <Template>blank</Template>
  <TotalTime>911</TotalTime>
  <Words>244</Words>
  <Application>Microsoft Office PowerPoint</Application>
  <PresentationFormat>Widescreen</PresentationFormat>
  <Paragraphs>30</Paragraphs>
  <Slides>15</Slides>
  <Notes>2</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Kantoorthema</vt:lpstr>
      <vt:lpstr>Informatiebijeenkomst Parkeergarage Veldhuis</vt:lpstr>
      <vt:lpstr>PowerPoint Presentation</vt:lpstr>
      <vt:lpstr>PowerPoint Presentation</vt:lpstr>
      <vt:lpstr>PowerPoint Presentation</vt:lpstr>
      <vt:lpstr>PowerPoint Presentation</vt:lpstr>
      <vt:lpstr>PowerPoint Presentation</vt:lpstr>
      <vt:lpstr>Netten Talens – stedenbouwkundig plan</vt:lpstr>
      <vt:lpstr>Veldhuis - Beeldkwaliteit</vt:lpstr>
      <vt:lpstr>PowerPoint Presentation</vt:lpstr>
      <vt:lpstr>PowerPoint Presentation</vt:lpstr>
      <vt:lpstr>Veldhuis - Apeldoorn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Vlaun, BE (Bram)</dc:creator>
  <cp:lastModifiedBy>Vlaun, BE (Bram)</cp:lastModifiedBy>
  <cp:revision>3</cp:revision>
  <dcterms:created xsi:type="dcterms:W3CDTF">2026-07-15T07:34:32Z</dcterms:created>
  <dcterms:modified xsi:type="dcterms:W3CDTF">2026-07-16T11:40:52Z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0x010100A6A0641C4E04A3449D947273CFC6A08F</vt:lpwstr>
  </property>
  <property fmtid="{D5CDD505-2E9C-101B-9397-08002B2CF9AE}" pid="3" name="MediaServiceImageTags">
    <vt:lpwstr/>
  </property>
</Properties>
</file>