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3" r:id="rId5"/>
  </p:sldIdLst>
  <p:sldSz cx="10260013" cy="6858000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2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lde, Joram van der" initials="VJvd" lastIdx="1" clrIdx="0">
    <p:extLst>
      <p:ext uri="{19B8F6BF-5375-455C-9EA6-DF929625EA0E}">
        <p15:presenceInfo xmlns:p15="http://schemas.microsoft.com/office/powerpoint/2012/main" userId="S-1-5-21-2124967372-903829438-1011632211-1443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047"/>
    <a:srgbClr val="000000"/>
    <a:srgbClr val="55286E"/>
    <a:srgbClr val="FFFFFF"/>
    <a:srgbClr val="0E3B6E"/>
    <a:srgbClr val="005187"/>
    <a:srgbClr val="00423C"/>
    <a:srgbClr val="0E6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 varScale="1">
        <p:scale>
          <a:sx n="116" d="100"/>
          <a:sy n="116" d="100"/>
        </p:scale>
        <p:origin x="1062" y="102"/>
      </p:cViewPr>
      <p:guideLst>
        <p:guide orient="horz" pos="2160"/>
        <p:guide pos="323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4" d="100"/>
          <a:sy n="114" d="100"/>
        </p:scale>
        <p:origin x="4344" y="108"/>
      </p:cViewPr>
      <p:guideLst>
        <p:guide orient="horz" pos="3133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471" y="470737"/>
            <a:ext cx="5769162" cy="4372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4470" y="120615"/>
            <a:ext cx="2948579" cy="15412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8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24469" y="9446562"/>
            <a:ext cx="5919010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nl-NL"/>
              <a:t>Eventuele voettekst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502795" y="9446562"/>
            <a:ext cx="224773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fld id="{E1460D1F-5074-4EB0-BB4F-B8A7850CD94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32788" name="RubriceringEnMerking2"/>
          <p:cNvSpPr txBox="1">
            <a:spLocks noChangeArrowheads="1"/>
          </p:cNvSpPr>
          <p:nvPr/>
        </p:nvSpPr>
        <p:spPr bwMode="auto">
          <a:xfrm rot="-5400000">
            <a:off x="4609658" y="2942995"/>
            <a:ext cx="4018851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algn="r" eaLnBrk="0" hangingPunct="0">
              <a:defRPr/>
            </a:pPr>
            <a:endParaRPr lang="nl-NL" sz="800">
              <a:latin typeface="Arial" charset="0"/>
            </a:endParaRPr>
          </a:p>
        </p:txBody>
      </p:sp>
      <p:sp>
        <p:nvSpPr>
          <p:cNvPr id="32789" name="RubriceringEnMerking"/>
          <p:cNvSpPr txBox="1">
            <a:spLocks noChangeArrowheads="1"/>
          </p:cNvSpPr>
          <p:nvPr/>
        </p:nvSpPr>
        <p:spPr bwMode="auto">
          <a:xfrm rot="-5400000">
            <a:off x="4608098" y="6891486"/>
            <a:ext cx="4018849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eaLnBrk="0" hangingPunct="0">
              <a:defRPr/>
            </a:pPr>
            <a:endParaRPr lang="nl-NL" sz="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0030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471" y="472414"/>
            <a:ext cx="5769162" cy="43555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2911" y="120618"/>
            <a:ext cx="2948578" cy="15579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8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388" y="984250"/>
            <a:ext cx="5578475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24469" y="4905043"/>
            <a:ext cx="4645300" cy="405738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Klik om het opmaakprofiel van de modeltekst te bewerken</a:t>
            </a:r>
          </a:p>
          <a:p>
            <a:pPr lvl="1"/>
            <a:r>
              <a:rPr lang="en-US" noProof="0"/>
              <a:t>Tweede niveau</a:t>
            </a:r>
          </a:p>
          <a:p>
            <a:pPr lvl="2"/>
            <a:r>
              <a:rPr lang="en-US" noProof="0"/>
              <a:t>Derde niveau</a:t>
            </a:r>
          </a:p>
          <a:p>
            <a:pPr lvl="3"/>
            <a:r>
              <a:rPr lang="en-US" noProof="0"/>
              <a:t>Vierde niveau</a:t>
            </a:r>
          </a:p>
          <a:p>
            <a:pPr lvl="4"/>
            <a:r>
              <a:rPr lang="en-US" noProof="0"/>
              <a:t>Vijfde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22909" y="9446562"/>
            <a:ext cx="5995495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Eventuele voettekst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504358" y="9446562"/>
            <a:ext cx="226333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fld id="{9FC98DC9-4F28-4B39-8B6E-408133FC785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  <p:sp>
        <p:nvSpPr>
          <p:cNvPr id="5139" name="RubriceringEnMerking2"/>
          <p:cNvSpPr txBox="1">
            <a:spLocks noChangeArrowheads="1"/>
          </p:cNvSpPr>
          <p:nvPr/>
        </p:nvSpPr>
        <p:spPr bwMode="auto">
          <a:xfrm rot="-5400000">
            <a:off x="4609658" y="2942995"/>
            <a:ext cx="4018851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algn="r" eaLnBrk="0" hangingPunct="0">
              <a:defRPr/>
            </a:pPr>
            <a:endParaRPr lang="nl-NL" sz="800">
              <a:latin typeface="Arial" charset="0"/>
            </a:endParaRPr>
          </a:p>
        </p:txBody>
      </p:sp>
      <p:sp>
        <p:nvSpPr>
          <p:cNvPr id="5140" name="RubriceringEnMerking"/>
          <p:cNvSpPr txBox="1">
            <a:spLocks noChangeArrowheads="1"/>
          </p:cNvSpPr>
          <p:nvPr/>
        </p:nvSpPr>
        <p:spPr bwMode="auto">
          <a:xfrm rot="-5400000">
            <a:off x="4608098" y="6891486"/>
            <a:ext cx="4018849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eaLnBrk="0" hangingPunct="0">
              <a:defRPr/>
            </a:pPr>
            <a:endParaRPr lang="nl-NL" sz="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8756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1905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3810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5715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7620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0" t="1" r="48373" b="-2177"/>
          <a:stretch/>
        </p:blipFill>
        <p:spPr>
          <a:xfrm>
            <a:off x="-54570" y="-27384"/>
            <a:ext cx="5184576" cy="7036210"/>
          </a:xfrm>
          <a:prstGeom prst="rect">
            <a:avLst/>
          </a:prstGeom>
        </p:spPr>
      </p:pic>
      <p:sp>
        <p:nvSpPr>
          <p:cNvPr id="4" name="Rectangle 189" descr="Bar_Right"/>
          <p:cNvSpPr>
            <a:spLocks noChangeArrowheads="1"/>
          </p:cNvSpPr>
          <p:nvPr/>
        </p:nvSpPr>
        <p:spPr bwMode="auto">
          <a:xfrm>
            <a:off x="5130006" y="0"/>
            <a:ext cx="5130007" cy="6858000"/>
          </a:xfrm>
          <a:prstGeom prst="rect">
            <a:avLst/>
          </a:prstGeom>
          <a:solidFill>
            <a:srgbClr val="E17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algn="ctr" eaLnBrk="0" hangingPunct="0">
              <a:spcBef>
                <a:spcPct val="50000"/>
              </a:spcBef>
              <a:defRPr/>
            </a:pPr>
            <a:endParaRPr lang="nl-NL" sz="2917">
              <a:solidFill>
                <a:schemeClr val="bg1"/>
              </a:solidFill>
            </a:endParaRPr>
          </a:p>
        </p:txBody>
      </p:sp>
      <p:sp>
        <p:nvSpPr>
          <p:cNvPr id="5" name="Rectangle 157"/>
          <p:cNvSpPr>
            <a:spLocks noChangeArrowheads="1"/>
          </p:cNvSpPr>
          <p:nvPr/>
        </p:nvSpPr>
        <p:spPr bwMode="auto">
          <a:xfrm>
            <a:off x="5536134" y="2474916"/>
            <a:ext cx="4038099" cy="94297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/>
          <a:p>
            <a:pPr eaLnBrk="0" hangingPunct="0">
              <a:defRPr/>
            </a:pPr>
            <a:endParaRPr lang="nl-NL" sz="2917">
              <a:solidFill>
                <a:schemeClr val="bg1"/>
              </a:solidFill>
            </a:endParaRPr>
          </a:p>
        </p:txBody>
      </p:sp>
      <p:sp>
        <p:nvSpPr>
          <p:cNvPr id="6" name="ZwarteBalk" hidden="1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/>
          </a:p>
        </p:txBody>
      </p:sp>
      <p:sp>
        <p:nvSpPr>
          <p:cNvPr id="7" name="ZwarteB" descr="Bar_Classification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 dirty="0"/>
          </a:p>
        </p:txBody>
      </p:sp>
      <p:pic>
        <p:nvPicPr>
          <p:cNvPr id="9" name="LogoLandmacht" descr="Placeholder_Department"/>
          <p:cNvPicPr>
            <a:picLocks noChangeAspect="1" noChangeArrowheads="1"/>
          </p:cNvPicPr>
          <p:nvPr userDrawn="1"/>
        </p:nvPicPr>
        <p:blipFill rotWithShape="1">
          <a:blip r:embed="rId3" cstate="print"/>
          <a:srcRect l="45789"/>
          <a:stretch/>
        </p:blipFill>
        <p:spPr bwMode="auto">
          <a:xfrm>
            <a:off x="4697958" y="0"/>
            <a:ext cx="5562055" cy="200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veBenaming"/>
          <p:cNvSpPr txBox="1">
            <a:spLocks noChangeArrowheads="1"/>
          </p:cNvSpPr>
          <p:nvPr userDrawn="1"/>
        </p:nvSpPr>
        <p:spPr bwMode="auto">
          <a:xfrm>
            <a:off x="5534353" y="5386391"/>
            <a:ext cx="4362286" cy="287337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 anchor="b"/>
          <a:lstStyle/>
          <a:p>
            <a:pPr eaLnBrk="0" hangingPunct="0">
              <a:spcBef>
                <a:spcPct val="50000"/>
              </a:spcBef>
              <a:defRPr/>
            </a:pPr>
            <a:r>
              <a:rPr lang="nl-NL" sz="1234" dirty="0">
                <a:solidFill>
                  <a:schemeClr val="bg1"/>
                </a:solidFill>
              </a:rPr>
              <a:t>DOSCO</a:t>
            </a:r>
          </a:p>
        </p:txBody>
      </p:sp>
      <p:sp>
        <p:nvSpPr>
          <p:cNvPr id="11" name="Afdeling"/>
          <p:cNvSpPr txBox="1">
            <a:spLocks noChangeArrowheads="1"/>
          </p:cNvSpPr>
          <p:nvPr userDrawn="1"/>
        </p:nvSpPr>
        <p:spPr bwMode="auto">
          <a:xfrm>
            <a:off x="5534351" y="5746753"/>
            <a:ext cx="4360506" cy="201613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/>
          <a:lstStyle/>
          <a:p>
            <a:pPr eaLnBrk="0" hangingPunct="0">
              <a:spcBef>
                <a:spcPct val="50000"/>
              </a:spcBef>
              <a:defRPr/>
            </a:pPr>
            <a:r>
              <a:rPr lang="nl-NL" sz="1234" dirty="0">
                <a:solidFill>
                  <a:schemeClr val="bg1"/>
                </a:solidFill>
              </a:rPr>
              <a:t>Inkoop &amp; Contractmanagement</a:t>
            </a:r>
          </a:p>
        </p:txBody>
      </p:sp>
      <p:sp>
        <p:nvSpPr>
          <p:cNvPr id="12" name="Auteur"/>
          <p:cNvSpPr txBox="1">
            <a:spLocks noChangeArrowheads="1"/>
          </p:cNvSpPr>
          <p:nvPr userDrawn="1"/>
        </p:nvSpPr>
        <p:spPr bwMode="auto">
          <a:xfrm>
            <a:off x="5534351" y="5949953"/>
            <a:ext cx="4360506" cy="201613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/>
          <a:lstStyle/>
          <a:p>
            <a:pPr eaLnBrk="0" hangingPunct="0">
              <a:spcBef>
                <a:spcPct val="50000"/>
              </a:spcBef>
              <a:defRPr/>
            </a:pPr>
            <a:endParaRPr lang="nl-NL" sz="1234" dirty="0">
              <a:solidFill>
                <a:schemeClr val="bg1"/>
              </a:solidFill>
            </a:endParaRPr>
          </a:p>
        </p:txBody>
      </p:sp>
      <p:sp>
        <p:nvSpPr>
          <p:cNvPr id="13" name="Functie"/>
          <p:cNvSpPr txBox="1">
            <a:spLocks noChangeArrowheads="1"/>
          </p:cNvSpPr>
          <p:nvPr userDrawn="1"/>
        </p:nvSpPr>
        <p:spPr bwMode="auto">
          <a:xfrm>
            <a:off x="5534351" y="6164266"/>
            <a:ext cx="4360506" cy="142875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/>
          <a:lstStyle/>
          <a:p>
            <a:pPr eaLnBrk="0" hangingPunct="0">
              <a:spcBef>
                <a:spcPct val="50000"/>
              </a:spcBef>
              <a:defRPr/>
            </a:pPr>
            <a:endParaRPr lang="nl-NL" sz="1234" dirty="0">
              <a:solidFill>
                <a:schemeClr val="bg1"/>
              </a:solidFill>
            </a:endParaRPr>
          </a:p>
        </p:txBody>
      </p:sp>
      <p:sp>
        <p:nvSpPr>
          <p:cNvPr id="7364" name="Rectangle 196"/>
          <p:cNvSpPr>
            <a:spLocks noGrp="1" noChangeArrowheads="1"/>
          </p:cNvSpPr>
          <p:nvPr>
            <p:ph type="ctrTitle"/>
          </p:nvPr>
        </p:nvSpPr>
        <p:spPr>
          <a:xfrm>
            <a:off x="5536134" y="1599070"/>
            <a:ext cx="4038099" cy="990143"/>
          </a:xfrm>
        </p:spPr>
        <p:txBody>
          <a:bodyPr lIns="90000" tIns="45720" rIns="90000" bIns="45720"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7374" name="Rectangle 206"/>
          <p:cNvSpPr>
            <a:spLocks noGrp="1" noChangeArrowheads="1"/>
          </p:cNvSpPr>
          <p:nvPr>
            <p:ph type="subTitle" idx="1"/>
          </p:nvPr>
        </p:nvSpPr>
        <p:spPr>
          <a:xfrm>
            <a:off x="5536134" y="2781303"/>
            <a:ext cx="4038099" cy="2447925"/>
          </a:xfrm>
        </p:spPr>
        <p:txBody>
          <a:bodyPr lIns="91440" tIns="45720" rIns="91440" bIns="45720"/>
          <a:lstStyle>
            <a:lvl1pPr>
              <a:defRPr sz="269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om de ondertitelstijl van het model te bewerken</a:t>
            </a:r>
          </a:p>
        </p:txBody>
      </p:sp>
      <p:sp>
        <p:nvSpPr>
          <p:cNvPr id="14" name="Date Placeholder 1" descr="Date"/>
          <p:cNvSpPr>
            <a:spLocks noGrp="1"/>
          </p:cNvSpPr>
          <p:nvPr>
            <p:ph type="dt" sz="half" idx="10"/>
          </p:nvPr>
        </p:nvSpPr>
        <p:spPr>
          <a:xfrm>
            <a:off x="5537914" y="6469066"/>
            <a:ext cx="1866752" cy="365125"/>
          </a:xfrm>
        </p:spPr>
        <p:txBody>
          <a:bodyPr/>
          <a:lstStyle>
            <a:lvl1pPr algn="l">
              <a:defRPr sz="1234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8" name="RubriceringEnMerking"/>
          <p:cNvSpPr txBox="1">
            <a:spLocks noChangeArrowheads="1"/>
          </p:cNvSpPr>
          <p:nvPr/>
        </p:nvSpPr>
        <p:spPr bwMode="auto">
          <a:xfrm rot="16200000">
            <a:off x="6689906" y="3287893"/>
            <a:ext cx="6858000" cy="28221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lIns="0" tIns="0" rIns="0" bIns="0" anchor="ctr" anchorCtr="0"/>
          <a:lstStyle/>
          <a:p>
            <a:pPr eaLnBrk="0" hangingPunct="0">
              <a:defRPr/>
            </a:pPr>
            <a:r>
              <a:rPr lang="en-US" sz="1234" b="1" dirty="0">
                <a:solidFill>
                  <a:schemeClr val="bg1"/>
                </a:solidFill>
              </a:rPr>
              <a:t>           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08984" y="1265238"/>
            <a:ext cx="897810" cy="4754562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001" y="1265238"/>
            <a:ext cx="6371540" cy="4754562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05377" y="2143995"/>
            <a:ext cx="8849261" cy="4067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7211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470" y="4406901"/>
            <a:ext cx="8721011" cy="1381276"/>
          </a:xfrm>
        </p:spPr>
        <p:txBody>
          <a:bodyPr/>
          <a:lstStyle>
            <a:lvl1pPr algn="l">
              <a:defRPr sz="4488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470" y="2906713"/>
            <a:ext cx="8721011" cy="1500187"/>
          </a:xfrm>
        </p:spPr>
        <p:txBody>
          <a:bodyPr anchor="b"/>
          <a:lstStyle>
            <a:lvl1pPr marL="0" indent="0">
              <a:buNone/>
              <a:defRPr sz="2244"/>
            </a:lvl1pPr>
            <a:lvl2pPr marL="512978" indent="0">
              <a:buNone/>
              <a:defRPr sz="2020"/>
            </a:lvl2pPr>
            <a:lvl3pPr marL="1025957" indent="0">
              <a:buNone/>
              <a:defRPr sz="1795"/>
            </a:lvl3pPr>
            <a:lvl4pPr marL="1538935" indent="0">
              <a:buNone/>
              <a:defRPr sz="1571"/>
            </a:lvl4pPr>
            <a:lvl5pPr marL="2051914" indent="0">
              <a:buNone/>
              <a:defRPr sz="1571"/>
            </a:lvl5pPr>
            <a:lvl6pPr marL="2564892" indent="0">
              <a:buNone/>
              <a:defRPr sz="1571"/>
            </a:lvl6pPr>
            <a:lvl7pPr marL="3077870" indent="0">
              <a:buNone/>
              <a:defRPr sz="1571"/>
            </a:lvl7pPr>
            <a:lvl8pPr marL="3590849" indent="0">
              <a:buNone/>
              <a:defRPr sz="1571"/>
            </a:lvl8pPr>
            <a:lvl9pPr marL="4103827" indent="0">
              <a:buNone/>
              <a:defRPr sz="157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001" y="1773238"/>
            <a:ext cx="4275005" cy="4246562"/>
          </a:xfrm>
        </p:spPr>
        <p:txBody>
          <a:bodyPr/>
          <a:lstStyle>
            <a:lvl1pPr>
              <a:defRPr sz="3142"/>
            </a:lvl1pPr>
            <a:lvl2pPr>
              <a:defRPr sz="2693"/>
            </a:lvl2pPr>
            <a:lvl3pPr>
              <a:defRPr sz="2244"/>
            </a:lvl3pPr>
            <a:lvl4pPr>
              <a:defRPr sz="2020"/>
            </a:lvl4pPr>
            <a:lvl5pPr>
              <a:defRPr sz="2020"/>
            </a:lvl5pPr>
            <a:lvl6pPr>
              <a:defRPr sz="2020"/>
            </a:lvl6pPr>
            <a:lvl7pPr>
              <a:defRPr sz="2020"/>
            </a:lvl7pPr>
            <a:lvl8pPr>
              <a:defRPr sz="2020"/>
            </a:lvl8pPr>
            <a:lvl9pPr>
              <a:defRPr sz="202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0008" y="1773238"/>
            <a:ext cx="4275005" cy="4246562"/>
          </a:xfrm>
        </p:spPr>
        <p:txBody>
          <a:bodyPr/>
          <a:lstStyle>
            <a:lvl1pPr>
              <a:defRPr sz="3142"/>
            </a:lvl1pPr>
            <a:lvl2pPr>
              <a:defRPr sz="2693"/>
            </a:lvl2pPr>
            <a:lvl3pPr>
              <a:defRPr sz="2244"/>
            </a:lvl3pPr>
            <a:lvl4pPr>
              <a:defRPr sz="2020"/>
            </a:lvl4pPr>
            <a:lvl5pPr>
              <a:defRPr sz="2020"/>
            </a:lvl5pPr>
            <a:lvl6pPr>
              <a:defRPr sz="2020"/>
            </a:lvl6pPr>
            <a:lvl7pPr>
              <a:defRPr sz="2020"/>
            </a:lvl7pPr>
            <a:lvl8pPr>
              <a:defRPr sz="2020"/>
            </a:lvl8pPr>
            <a:lvl9pPr>
              <a:defRPr sz="202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001" y="1124744"/>
            <a:ext cx="9234012" cy="448905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000" y="1535113"/>
            <a:ext cx="4533288" cy="639762"/>
          </a:xfrm>
        </p:spPr>
        <p:txBody>
          <a:bodyPr anchor="b"/>
          <a:lstStyle>
            <a:lvl1pPr marL="0" indent="0">
              <a:buNone/>
              <a:defRPr sz="2693" b="1"/>
            </a:lvl1pPr>
            <a:lvl2pPr marL="512978" indent="0">
              <a:buNone/>
              <a:defRPr sz="2244" b="1"/>
            </a:lvl2pPr>
            <a:lvl3pPr marL="1025957" indent="0">
              <a:buNone/>
              <a:defRPr sz="2020" b="1"/>
            </a:lvl3pPr>
            <a:lvl4pPr marL="1538935" indent="0">
              <a:buNone/>
              <a:defRPr sz="1795" b="1"/>
            </a:lvl4pPr>
            <a:lvl5pPr marL="2051914" indent="0">
              <a:buNone/>
              <a:defRPr sz="1795" b="1"/>
            </a:lvl5pPr>
            <a:lvl6pPr marL="2564892" indent="0">
              <a:buNone/>
              <a:defRPr sz="1795" b="1"/>
            </a:lvl6pPr>
            <a:lvl7pPr marL="3077870" indent="0">
              <a:buNone/>
              <a:defRPr sz="1795" b="1"/>
            </a:lvl7pPr>
            <a:lvl8pPr marL="3590849" indent="0">
              <a:buNone/>
              <a:defRPr sz="1795" b="1"/>
            </a:lvl8pPr>
            <a:lvl9pPr marL="4103827" indent="0">
              <a:buNone/>
              <a:defRPr sz="1795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000" y="2174875"/>
            <a:ext cx="4533288" cy="3951288"/>
          </a:xfrm>
        </p:spPr>
        <p:txBody>
          <a:bodyPr/>
          <a:lstStyle>
            <a:lvl1pPr>
              <a:defRPr sz="2693"/>
            </a:lvl1pPr>
            <a:lvl2pPr>
              <a:defRPr sz="2244"/>
            </a:lvl2pPr>
            <a:lvl3pPr>
              <a:defRPr sz="2020"/>
            </a:lvl3pPr>
            <a:lvl4pPr>
              <a:defRPr sz="1795"/>
            </a:lvl4pPr>
            <a:lvl5pPr>
              <a:defRPr sz="1795"/>
            </a:lvl5pPr>
            <a:lvl6pPr>
              <a:defRPr sz="1795"/>
            </a:lvl6pPr>
            <a:lvl7pPr>
              <a:defRPr sz="1795"/>
            </a:lvl7pPr>
            <a:lvl8pPr>
              <a:defRPr sz="1795"/>
            </a:lvl8pPr>
            <a:lvl9pPr>
              <a:defRPr sz="1795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11946" y="1535113"/>
            <a:ext cx="4535068" cy="639762"/>
          </a:xfrm>
        </p:spPr>
        <p:txBody>
          <a:bodyPr anchor="b"/>
          <a:lstStyle>
            <a:lvl1pPr marL="0" indent="0">
              <a:buNone/>
              <a:defRPr sz="2693" b="1"/>
            </a:lvl1pPr>
            <a:lvl2pPr marL="512978" indent="0">
              <a:buNone/>
              <a:defRPr sz="2244" b="1"/>
            </a:lvl2pPr>
            <a:lvl3pPr marL="1025957" indent="0">
              <a:buNone/>
              <a:defRPr sz="2020" b="1"/>
            </a:lvl3pPr>
            <a:lvl4pPr marL="1538935" indent="0">
              <a:buNone/>
              <a:defRPr sz="1795" b="1"/>
            </a:lvl4pPr>
            <a:lvl5pPr marL="2051914" indent="0">
              <a:buNone/>
              <a:defRPr sz="1795" b="1"/>
            </a:lvl5pPr>
            <a:lvl6pPr marL="2564892" indent="0">
              <a:buNone/>
              <a:defRPr sz="1795" b="1"/>
            </a:lvl6pPr>
            <a:lvl7pPr marL="3077870" indent="0">
              <a:buNone/>
              <a:defRPr sz="1795" b="1"/>
            </a:lvl7pPr>
            <a:lvl8pPr marL="3590849" indent="0">
              <a:buNone/>
              <a:defRPr sz="1795" b="1"/>
            </a:lvl8pPr>
            <a:lvl9pPr marL="4103827" indent="0">
              <a:buNone/>
              <a:defRPr sz="1795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11946" y="2174875"/>
            <a:ext cx="4535068" cy="3951288"/>
          </a:xfrm>
        </p:spPr>
        <p:txBody>
          <a:bodyPr/>
          <a:lstStyle>
            <a:lvl1pPr>
              <a:defRPr sz="2693"/>
            </a:lvl1pPr>
            <a:lvl2pPr>
              <a:defRPr sz="2244"/>
            </a:lvl2pPr>
            <a:lvl3pPr>
              <a:defRPr sz="2020"/>
            </a:lvl3pPr>
            <a:lvl4pPr>
              <a:defRPr sz="1795"/>
            </a:lvl4pPr>
            <a:lvl5pPr>
              <a:defRPr sz="1795"/>
            </a:lvl5pPr>
            <a:lvl6pPr>
              <a:defRPr sz="1795"/>
            </a:lvl6pPr>
            <a:lvl7pPr>
              <a:defRPr sz="1795"/>
            </a:lvl7pPr>
            <a:lvl8pPr>
              <a:defRPr sz="1795"/>
            </a:lvl8pPr>
            <a:lvl9pPr>
              <a:defRPr sz="1795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001" y="744400"/>
            <a:ext cx="3375474" cy="690702"/>
          </a:xfrm>
        </p:spPr>
        <p:txBody>
          <a:bodyPr anchor="b"/>
          <a:lstStyle>
            <a:lvl1pPr algn="l">
              <a:defRPr sz="2244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1380" y="1124747"/>
            <a:ext cx="5735632" cy="5001419"/>
          </a:xfrm>
        </p:spPr>
        <p:txBody>
          <a:bodyPr/>
          <a:lstStyle>
            <a:lvl1pPr>
              <a:defRPr sz="3590"/>
            </a:lvl1pPr>
            <a:lvl2pPr>
              <a:defRPr sz="3142"/>
            </a:lvl2pPr>
            <a:lvl3pPr>
              <a:defRPr sz="2693"/>
            </a:lvl3pPr>
            <a:lvl4pPr>
              <a:defRPr sz="2244"/>
            </a:lvl4pPr>
            <a:lvl5pPr>
              <a:defRPr sz="2244"/>
            </a:lvl5pPr>
            <a:lvl6pPr>
              <a:defRPr sz="2244"/>
            </a:lvl6pPr>
            <a:lvl7pPr>
              <a:defRPr sz="2244"/>
            </a:lvl7pPr>
            <a:lvl8pPr>
              <a:defRPr sz="2244"/>
            </a:lvl8pPr>
            <a:lvl9pPr>
              <a:defRPr sz="2244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001" y="1435103"/>
            <a:ext cx="3375474" cy="4691063"/>
          </a:xfrm>
        </p:spPr>
        <p:txBody>
          <a:bodyPr/>
          <a:lstStyle>
            <a:lvl1pPr marL="0" indent="0">
              <a:buNone/>
              <a:defRPr sz="1571"/>
            </a:lvl1pPr>
            <a:lvl2pPr marL="512978" indent="0">
              <a:buNone/>
              <a:defRPr sz="1346"/>
            </a:lvl2pPr>
            <a:lvl3pPr marL="1025957" indent="0">
              <a:buNone/>
              <a:defRPr sz="1122"/>
            </a:lvl3pPr>
            <a:lvl4pPr marL="1538935" indent="0">
              <a:buNone/>
              <a:defRPr sz="1010"/>
            </a:lvl4pPr>
            <a:lvl5pPr marL="2051914" indent="0">
              <a:buNone/>
              <a:defRPr sz="1010"/>
            </a:lvl5pPr>
            <a:lvl6pPr marL="2564892" indent="0">
              <a:buNone/>
              <a:defRPr sz="1010"/>
            </a:lvl6pPr>
            <a:lvl7pPr marL="3077870" indent="0">
              <a:buNone/>
              <a:defRPr sz="1010"/>
            </a:lvl7pPr>
            <a:lvl8pPr marL="3590849" indent="0">
              <a:buNone/>
              <a:defRPr sz="1010"/>
            </a:lvl8pPr>
            <a:lvl9pPr marL="4103827" indent="0">
              <a:buNone/>
              <a:defRPr sz="101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034" y="5021989"/>
            <a:ext cx="6156008" cy="345351"/>
          </a:xfrm>
        </p:spPr>
        <p:txBody>
          <a:bodyPr anchor="b"/>
          <a:lstStyle>
            <a:lvl1pPr algn="l">
              <a:defRPr sz="2244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034" y="1124746"/>
            <a:ext cx="6156008" cy="3602831"/>
          </a:xfrm>
        </p:spPr>
        <p:txBody>
          <a:bodyPr/>
          <a:lstStyle>
            <a:lvl1pPr marL="0" indent="0">
              <a:buNone/>
              <a:defRPr sz="3590"/>
            </a:lvl1pPr>
            <a:lvl2pPr marL="512978" indent="0">
              <a:buNone/>
              <a:defRPr sz="3142"/>
            </a:lvl2pPr>
            <a:lvl3pPr marL="1025957" indent="0">
              <a:buNone/>
              <a:defRPr sz="2693"/>
            </a:lvl3pPr>
            <a:lvl4pPr marL="1538935" indent="0">
              <a:buNone/>
              <a:defRPr sz="2244"/>
            </a:lvl4pPr>
            <a:lvl5pPr marL="2051914" indent="0">
              <a:buNone/>
              <a:defRPr sz="2244"/>
            </a:lvl5pPr>
            <a:lvl6pPr marL="2564892" indent="0">
              <a:buNone/>
              <a:defRPr sz="2244"/>
            </a:lvl6pPr>
            <a:lvl7pPr marL="3077870" indent="0">
              <a:buNone/>
              <a:defRPr sz="2244"/>
            </a:lvl7pPr>
            <a:lvl8pPr marL="3590849" indent="0">
              <a:buNone/>
              <a:defRPr sz="2244"/>
            </a:lvl8pPr>
            <a:lvl9pPr marL="4103827" indent="0">
              <a:buNone/>
              <a:defRPr sz="2244"/>
            </a:lvl9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034" y="5367338"/>
            <a:ext cx="6156008" cy="804862"/>
          </a:xfrm>
        </p:spPr>
        <p:txBody>
          <a:bodyPr/>
          <a:lstStyle>
            <a:lvl1pPr marL="0" indent="0">
              <a:buNone/>
              <a:defRPr sz="1571"/>
            </a:lvl1pPr>
            <a:lvl2pPr marL="512978" indent="0">
              <a:buNone/>
              <a:defRPr sz="1346"/>
            </a:lvl2pPr>
            <a:lvl3pPr marL="1025957" indent="0">
              <a:buNone/>
              <a:defRPr sz="1122"/>
            </a:lvl3pPr>
            <a:lvl4pPr marL="1538935" indent="0">
              <a:buNone/>
              <a:defRPr sz="1010"/>
            </a:lvl4pPr>
            <a:lvl5pPr marL="2051914" indent="0">
              <a:buNone/>
              <a:defRPr sz="1010"/>
            </a:lvl5pPr>
            <a:lvl6pPr marL="2564892" indent="0">
              <a:buNone/>
              <a:defRPr sz="1010"/>
            </a:lvl6pPr>
            <a:lvl7pPr marL="3077870" indent="0">
              <a:buNone/>
              <a:defRPr sz="1010"/>
            </a:lvl7pPr>
            <a:lvl8pPr marL="3590849" indent="0">
              <a:buNone/>
              <a:defRPr sz="1010"/>
            </a:lvl8pPr>
            <a:lvl9pPr marL="4103827" indent="0">
              <a:buNone/>
              <a:defRPr sz="101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shpKleurvlakOnder" descr="Bar_Bottom"/>
          <p:cNvSpPr>
            <a:spLocks noChangeArrowheads="1"/>
          </p:cNvSpPr>
          <p:nvPr/>
        </p:nvSpPr>
        <p:spPr bwMode="auto">
          <a:xfrm>
            <a:off x="0" y="6318250"/>
            <a:ext cx="10260013" cy="539750"/>
          </a:xfrm>
          <a:prstGeom prst="rect">
            <a:avLst/>
          </a:prstGeom>
          <a:solidFill>
            <a:srgbClr val="E17000"/>
          </a:solidFill>
          <a:ln>
            <a:noFill/>
          </a:ln>
        </p:spPr>
        <p:txBody>
          <a:bodyPr anchor="ctr"/>
          <a:lstStyle/>
          <a:p>
            <a:pPr algn="ctr">
              <a:defRPr/>
            </a:pPr>
            <a:endParaRPr lang="nl-NL" sz="202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7" name="Rectangle 46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684002" y="1773238"/>
            <a:ext cx="8721011" cy="424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 om het opmaakprofiel van de modeltekst te bewerken</a:t>
            </a:r>
          </a:p>
          <a:p>
            <a:pPr lvl="1"/>
            <a:r>
              <a:rPr lang="en-US"/>
              <a:t> </a:t>
            </a:r>
          </a:p>
          <a:p>
            <a:pPr lvl="2"/>
            <a:r>
              <a:rPr lang="en-US"/>
              <a:t> </a:t>
            </a:r>
          </a:p>
          <a:p>
            <a:pPr lvl="3"/>
            <a:r>
              <a:rPr lang="en-US"/>
              <a:t> </a:t>
            </a:r>
          </a:p>
          <a:p>
            <a:pPr lvl="4"/>
            <a:r>
              <a:rPr lang="en-US"/>
              <a:t> </a:t>
            </a:r>
          </a:p>
        </p:txBody>
      </p:sp>
      <p:sp>
        <p:nvSpPr>
          <p:cNvPr id="1095" name="shpTekst" descr="Bar_Top"/>
          <p:cNvSpPr>
            <a:spLocks noChangeArrowheads="1"/>
          </p:cNvSpPr>
          <p:nvPr/>
        </p:nvSpPr>
        <p:spPr bwMode="auto">
          <a:xfrm>
            <a:off x="0" y="3"/>
            <a:ext cx="10260013" cy="1071563"/>
          </a:xfrm>
          <a:prstGeom prst="rect">
            <a:avLst/>
          </a:prstGeom>
          <a:solidFill>
            <a:srgbClr val="E17000"/>
          </a:solidFill>
          <a:ln>
            <a:noFill/>
          </a:ln>
        </p:spPr>
        <p:txBody>
          <a:bodyPr anchor="ctr"/>
          <a:lstStyle/>
          <a:p>
            <a:pPr algn="ctr">
              <a:defRPr/>
            </a:pPr>
            <a:endParaRPr lang="nl-NL" sz="202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685784" y="1265241"/>
            <a:ext cx="8721011" cy="448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nl-NL"/>
          </a:p>
        </p:txBody>
      </p:sp>
      <p:sp>
        <p:nvSpPr>
          <p:cNvPr id="1099" name="shpKleurvlakBoven"/>
          <p:cNvSpPr>
            <a:spLocks noChangeArrowheads="1"/>
          </p:cNvSpPr>
          <p:nvPr/>
        </p:nvSpPr>
        <p:spPr bwMode="auto">
          <a:xfrm>
            <a:off x="5049851" y="6526038"/>
            <a:ext cx="4672224" cy="2873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0" hangingPunct="0">
              <a:defRPr/>
            </a:pPr>
            <a:r>
              <a:rPr lang="nl-NL" sz="1234" dirty="0">
                <a:solidFill>
                  <a:schemeClr val="bg1"/>
                </a:solidFill>
                <a:cs typeface="Arial" charset="0"/>
              </a:rPr>
              <a:t>DOSCO</a:t>
            </a:r>
          </a:p>
        </p:txBody>
      </p:sp>
      <p:sp>
        <p:nvSpPr>
          <p:cNvPr id="1100" name="shpBeeldmerk"/>
          <p:cNvSpPr>
            <a:spLocks noChangeArrowheads="1"/>
          </p:cNvSpPr>
          <p:nvPr/>
        </p:nvSpPr>
        <p:spPr bwMode="auto">
          <a:xfrm>
            <a:off x="434625" y="6362700"/>
            <a:ext cx="799783" cy="3635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0" hangingPunct="0">
              <a:defRPr/>
            </a:pPr>
            <a:fld id="{07382E3B-8403-45AB-A22D-980A32E9F913}" type="slidenum">
              <a:rPr lang="nl-NL" sz="1122">
                <a:solidFill>
                  <a:schemeClr val="bg1"/>
                </a:solidFill>
                <a:cs typeface="Arial" charset="0"/>
              </a:rPr>
              <a:pPr eaLnBrk="0" hangingPunct="0">
                <a:defRPr/>
              </a:pPr>
              <a:t>‹nr.›</a:t>
            </a:fld>
            <a:endParaRPr lang="nl-NL" sz="1122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113" name="ZwarteBalk" hidden="1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/>
          </a:p>
        </p:txBody>
      </p:sp>
      <p:sp>
        <p:nvSpPr>
          <p:cNvPr id="1118" name="ZwarteB" descr="Bar_Classification2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 dirty="0"/>
          </a:p>
        </p:txBody>
      </p:sp>
      <p:sp>
        <p:nvSpPr>
          <p:cNvPr id="1116" name="RubriceringEnMerking" descr="Bar_Classification"/>
          <p:cNvSpPr txBox="1">
            <a:spLocks noChangeArrowheads="1"/>
          </p:cNvSpPr>
          <p:nvPr/>
        </p:nvSpPr>
        <p:spPr bwMode="auto">
          <a:xfrm rot="-5400000">
            <a:off x="6689905" y="3287890"/>
            <a:ext cx="6858000" cy="28221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lIns="0" tIns="0" rIns="0" bIns="0" anchor="ctr" anchorCtr="0"/>
          <a:lstStyle/>
          <a:p>
            <a:pPr eaLnBrk="0" hangingPunct="0">
              <a:defRPr/>
            </a:pPr>
            <a:r>
              <a:rPr lang="en-US" sz="1234" b="1" dirty="0">
                <a:solidFill>
                  <a:schemeClr val="bg1"/>
                </a:solidFill>
              </a:rPr>
              <a:t>            </a:t>
            </a:r>
          </a:p>
        </p:txBody>
      </p:sp>
      <p:pic>
        <p:nvPicPr>
          <p:cNvPr id="1036" name="LogoLandmacht" descr="Placeholder_Logo"/>
          <p:cNvPicPr>
            <a:picLocks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864601" y="3"/>
            <a:ext cx="493406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Date Placeholder 1" descr="Date"/>
          <p:cNvSpPr>
            <a:spLocks noGrp="1"/>
          </p:cNvSpPr>
          <p:nvPr>
            <p:ph type="dt" sz="half" idx="2"/>
          </p:nvPr>
        </p:nvSpPr>
        <p:spPr>
          <a:xfrm>
            <a:off x="8110044" y="6469066"/>
            <a:ext cx="1868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spcBef>
                <a:spcPct val="50000"/>
              </a:spcBef>
              <a:defRPr sz="1234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5" r:id="rId11"/>
    <p:sldLayoutId id="2147483686" r:id="rId12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5pPr>
      <a:lvl6pPr marL="512978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6pPr>
      <a:lvl7pPr marL="1025957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7pPr>
      <a:lvl8pPr marL="1538935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8pPr>
      <a:lvl9pPr marL="2051914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9pPr>
    </p:titleStyle>
    <p:bodyStyle>
      <a:lvl1pPr algn="l" rtl="0" eaLnBrk="1" fontAlgn="base" hangingPunct="1">
        <a:spcBef>
          <a:spcPct val="5000"/>
        </a:spcBef>
        <a:spcAft>
          <a:spcPct val="0"/>
        </a:spcAft>
        <a:defRPr sz="2468">
          <a:solidFill>
            <a:srgbClr val="000000"/>
          </a:solidFill>
          <a:latin typeface="+mn-lt"/>
          <a:ea typeface="+mn-ea"/>
          <a:cs typeface="+mn-cs"/>
        </a:defRPr>
      </a:lvl1pPr>
      <a:lvl2pPr marL="420357" indent="-206616" algn="l" rtl="0" eaLnBrk="1" fontAlgn="base" hangingPunct="1">
        <a:spcBef>
          <a:spcPct val="5000"/>
        </a:spcBef>
        <a:spcAft>
          <a:spcPct val="0"/>
        </a:spcAft>
        <a:buChar char="•"/>
        <a:defRPr sz="2468">
          <a:solidFill>
            <a:srgbClr val="000000"/>
          </a:solidFill>
          <a:latin typeface="+mn-lt"/>
        </a:defRPr>
      </a:lvl2pPr>
      <a:lvl3pPr marL="698221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–"/>
        <a:defRPr sz="2468">
          <a:solidFill>
            <a:srgbClr val="000000"/>
          </a:solidFill>
          <a:latin typeface="+mn-lt"/>
        </a:defRPr>
      </a:lvl3pPr>
      <a:lvl4pPr marL="1309164" indent="-199492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›"/>
        <a:defRPr sz="2468">
          <a:solidFill>
            <a:srgbClr val="000000"/>
          </a:solidFill>
          <a:latin typeface="+mn-lt"/>
        </a:defRPr>
      </a:lvl4pPr>
      <a:lvl5pPr marL="1510436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5pPr>
      <a:lvl6pPr marL="2023415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6pPr>
      <a:lvl7pPr marL="2536393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7pPr>
      <a:lvl8pPr marL="3049372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8pPr>
      <a:lvl9pPr marL="356235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1pPr>
      <a:lvl2pPr marL="512978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2pPr>
      <a:lvl3pPr marL="1025957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3pPr>
      <a:lvl4pPr marL="1538935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4pPr>
      <a:lvl5pPr marL="2051914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5pPr>
      <a:lvl6pPr marL="2564892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6pPr>
      <a:lvl7pPr marL="3077870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7pPr>
      <a:lvl8pPr marL="3590849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8pPr>
      <a:lvl9pPr marL="4103827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 bwMode="auto">
          <a:xfrm>
            <a:off x="510902" y="175191"/>
            <a:ext cx="4208318" cy="700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4295" tIns="0" rIns="74295" bIns="37148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</a:pPr>
            <a:r>
              <a:rPr lang="nl-NL" sz="2000">
                <a:solidFill>
                  <a:schemeClr val="accent1">
                    <a:lumMod val="20000"/>
                    <a:lumOff val="80000"/>
                  </a:schemeClr>
                </a:solidFill>
                <a:latin typeface="Verdana"/>
                <a:cs typeface="Verdana"/>
              </a:rPr>
              <a:t>Bijlage </a:t>
            </a:r>
            <a:r>
              <a:rPr lang="nl-NL" sz="2000" dirty="0">
                <a:solidFill>
                  <a:schemeClr val="accent1">
                    <a:lumMod val="20000"/>
                    <a:lumOff val="80000"/>
                  </a:schemeClr>
                </a:solidFill>
                <a:latin typeface="Verdana"/>
                <a:cs typeface="Verdana"/>
              </a:rPr>
              <a:t>- Communicatiematrix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436775" y="1106801"/>
            <a:ext cx="154794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latin typeface="+mn-lt"/>
              </a:rPr>
              <a:t>Opdrachtgever</a:t>
            </a:r>
            <a:endParaRPr lang="nl-NL" sz="1200" dirty="0">
              <a:latin typeface="+mn-lt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160829" y="1101495"/>
            <a:ext cx="151216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latin typeface="+mn-lt"/>
              </a:rPr>
              <a:t>Dienstverlener</a:t>
            </a:r>
            <a:endParaRPr lang="nl-NL" sz="1200" dirty="0">
              <a:latin typeface="+mn-lt"/>
            </a:endParaRPr>
          </a:p>
        </p:txBody>
      </p:sp>
      <p:sp>
        <p:nvSpPr>
          <p:cNvPr id="40" name="Line 22"/>
          <p:cNvSpPr>
            <a:spLocks noChangeShapeType="1"/>
          </p:cNvSpPr>
          <p:nvPr/>
        </p:nvSpPr>
        <p:spPr bwMode="auto">
          <a:xfrm>
            <a:off x="4142880" y="4520992"/>
            <a:ext cx="525377" cy="606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41" name="Text Box 25"/>
          <p:cNvSpPr txBox="1">
            <a:spLocks noChangeArrowheads="1"/>
          </p:cNvSpPr>
          <p:nvPr/>
        </p:nvSpPr>
        <p:spPr bwMode="auto">
          <a:xfrm>
            <a:off x="528179" y="4251994"/>
            <a:ext cx="1202334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Operationeel</a:t>
            </a:r>
          </a:p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12x p/j</a:t>
            </a:r>
          </a:p>
        </p:txBody>
      </p:sp>
      <p:sp>
        <p:nvSpPr>
          <p:cNvPr id="42" name="Rectangle 13"/>
          <p:cNvSpPr>
            <a:spLocks noChangeArrowheads="1"/>
          </p:cNvSpPr>
          <p:nvPr/>
        </p:nvSpPr>
        <p:spPr bwMode="auto">
          <a:xfrm>
            <a:off x="1744090" y="4066257"/>
            <a:ext cx="2313512" cy="874081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050" dirty="0"/>
              <a:t>Dienstverleningsmanagers</a:t>
            </a:r>
          </a:p>
          <a:p>
            <a:pPr algn="ctr"/>
            <a:r>
              <a:rPr lang="nl-NL" sz="1050" dirty="0"/>
              <a:t>Objectleiders</a:t>
            </a:r>
          </a:p>
          <a:p>
            <a:pPr algn="ctr"/>
            <a:endParaRPr lang="nl-NL" sz="1050" dirty="0"/>
          </a:p>
        </p:txBody>
      </p:sp>
      <p:sp>
        <p:nvSpPr>
          <p:cNvPr id="43" name="Rectangle 13"/>
          <p:cNvSpPr>
            <a:spLocks noChangeArrowheads="1"/>
          </p:cNvSpPr>
          <p:nvPr/>
        </p:nvSpPr>
        <p:spPr bwMode="auto">
          <a:xfrm>
            <a:off x="4775426" y="4066259"/>
            <a:ext cx="2335750" cy="874079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/>
          </a:p>
        </p:txBody>
      </p:sp>
      <p:sp>
        <p:nvSpPr>
          <p:cNvPr id="47" name="Line 22"/>
          <p:cNvSpPr>
            <a:spLocks noChangeShapeType="1"/>
          </p:cNvSpPr>
          <p:nvPr/>
        </p:nvSpPr>
        <p:spPr bwMode="auto">
          <a:xfrm flipV="1">
            <a:off x="4157309" y="3140574"/>
            <a:ext cx="573917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48" name="Text Box 25"/>
          <p:cNvSpPr txBox="1">
            <a:spLocks noChangeArrowheads="1"/>
          </p:cNvSpPr>
          <p:nvPr/>
        </p:nvSpPr>
        <p:spPr bwMode="auto">
          <a:xfrm>
            <a:off x="547714" y="2895161"/>
            <a:ext cx="1001727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Tactisch</a:t>
            </a:r>
          </a:p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4x p/j</a:t>
            </a:r>
          </a:p>
        </p:txBody>
      </p:sp>
      <p:sp>
        <p:nvSpPr>
          <p:cNvPr id="49" name="Rectangle 13"/>
          <p:cNvSpPr>
            <a:spLocks noChangeArrowheads="1"/>
          </p:cNvSpPr>
          <p:nvPr/>
        </p:nvSpPr>
        <p:spPr bwMode="auto">
          <a:xfrm>
            <a:off x="1675911" y="2764495"/>
            <a:ext cx="2377185" cy="752161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>
              <a:latin typeface="+mn-lt"/>
            </a:endParaRPr>
          </a:p>
          <a:p>
            <a:pPr algn="ctr"/>
            <a:r>
              <a:rPr lang="nl-NL" sz="1050" dirty="0">
                <a:latin typeface="+mn-lt"/>
              </a:rPr>
              <a:t>Contractmanager Deelnemer</a:t>
            </a:r>
          </a:p>
          <a:p>
            <a:pPr algn="ctr"/>
            <a:r>
              <a:rPr lang="nl-NL" sz="1050" dirty="0">
                <a:latin typeface="+mn-lt"/>
              </a:rPr>
              <a:t>Regisseur dienstverlening</a:t>
            </a:r>
            <a:endParaRPr lang="nl-NL" sz="1050" dirty="0"/>
          </a:p>
          <a:p>
            <a:pPr algn="ctr"/>
            <a:endParaRPr lang="nl-NL" sz="1050" dirty="0">
              <a:latin typeface="+mn-lt"/>
            </a:endParaRP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4775426" y="2766637"/>
            <a:ext cx="2335750" cy="753803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>
              <a:latin typeface="+mn-lt"/>
            </a:endParaRPr>
          </a:p>
        </p:txBody>
      </p:sp>
      <p:sp>
        <p:nvSpPr>
          <p:cNvPr id="51" name="Line 31"/>
          <p:cNvSpPr>
            <a:spLocks noChangeShapeType="1"/>
          </p:cNvSpPr>
          <p:nvPr/>
        </p:nvSpPr>
        <p:spPr bwMode="auto">
          <a:xfrm flipH="1">
            <a:off x="2832667" y="3615911"/>
            <a:ext cx="0" cy="3061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" name="Line 22"/>
          <p:cNvSpPr>
            <a:spLocks noChangeShapeType="1"/>
          </p:cNvSpPr>
          <p:nvPr/>
        </p:nvSpPr>
        <p:spPr bwMode="auto">
          <a:xfrm flipV="1">
            <a:off x="4193902" y="1844824"/>
            <a:ext cx="4743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5" name="Text Box 25"/>
          <p:cNvSpPr txBox="1">
            <a:spLocks noChangeArrowheads="1"/>
          </p:cNvSpPr>
          <p:nvPr/>
        </p:nvSpPr>
        <p:spPr bwMode="auto">
          <a:xfrm>
            <a:off x="449486" y="1608747"/>
            <a:ext cx="1073735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Strategisch</a:t>
            </a:r>
          </a:p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1x p/j</a:t>
            </a:r>
          </a:p>
        </p:txBody>
      </p:sp>
      <p:sp>
        <p:nvSpPr>
          <p:cNvPr id="56" name="Rectangle 13"/>
          <p:cNvSpPr>
            <a:spLocks noChangeArrowheads="1"/>
          </p:cNvSpPr>
          <p:nvPr/>
        </p:nvSpPr>
        <p:spPr bwMode="auto">
          <a:xfrm>
            <a:off x="1675912" y="1482053"/>
            <a:ext cx="2398784" cy="744117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>
              <a:latin typeface="+mn-lt"/>
            </a:endParaRPr>
          </a:p>
          <a:p>
            <a:pPr algn="ctr"/>
            <a:r>
              <a:rPr lang="nl-NL" sz="1050" dirty="0">
                <a:latin typeface="+mn-lt"/>
              </a:rPr>
              <a:t>Categoriemanager</a:t>
            </a:r>
          </a:p>
          <a:p>
            <a:pPr algn="ctr"/>
            <a:endParaRPr lang="nl-NL" sz="1050" dirty="0">
              <a:latin typeface="+mn-lt"/>
            </a:endParaRPr>
          </a:p>
          <a:p>
            <a:pPr algn="ctr"/>
            <a:r>
              <a:rPr lang="nl-NL" sz="1050" dirty="0">
                <a:latin typeface="+mn-lt"/>
              </a:rPr>
              <a:t>Strategisch contractmanager </a:t>
            </a:r>
          </a:p>
          <a:p>
            <a:pPr algn="ctr"/>
            <a:r>
              <a:rPr lang="nl-NL" sz="1050" dirty="0">
                <a:latin typeface="+mn-lt"/>
              </a:rPr>
              <a:t>categorie</a:t>
            </a:r>
          </a:p>
          <a:p>
            <a:pPr algn="ctr"/>
            <a:endParaRPr lang="nl-NL" sz="1050" dirty="0">
              <a:latin typeface="+mn-lt"/>
            </a:endParaRPr>
          </a:p>
        </p:txBody>
      </p:sp>
      <p:sp>
        <p:nvSpPr>
          <p:cNvPr id="57" name="Rectangle 13"/>
          <p:cNvSpPr>
            <a:spLocks noChangeArrowheads="1"/>
          </p:cNvSpPr>
          <p:nvPr/>
        </p:nvSpPr>
        <p:spPr bwMode="auto">
          <a:xfrm>
            <a:off x="4745352" y="1482054"/>
            <a:ext cx="2335750" cy="744116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00" dirty="0">
              <a:latin typeface="+mn-lt"/>
            </a:endParaRPr>
          </a:p>
        </p:txBody>
      </p:sp>
      <p:sp>
        <p:nvSpPr>
          <p:cNvPr id="58" name="Line 31"/>
          <p:cNvSpPr>
            <a:spLocks noChangeShapeType="1"/>
          </p:cNvSpPr>
          <p:nvPr/>
        </p:nvSpPr>
        <p:spPr bwMode="auto">
          <a:xfrm flipH="1">
            <a:off x="2832667" y="2339803"/>
            <a:ext cx="0" cy="3061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66" name="Line 21"/>
          <p:cNvSpPr>
            <a:spLocks noChangeShapeType="1"/>
          </p:cNvSpPr>
          <p:nvPr/>
        </p:nvSpPr>
        <p:spPr bwMode="auto">
          <a:xfrm>
            <a:off x="547714" y="2546750"/>
            <a:ext cx="990271" cy="0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67" name="Line 21"/>
          <p:cNvSpPr>
            <a:spLocks noChangeShapeType="1"/>
          </p:cNvSpPr>
          <p:nvPr/>
        </p:nvSpPr>
        <p:spPr bwMode="auto">
          <a:xfrm>
            <a:off x="563667" y="3789040"/>
            <a:ext cx="990271" cy="0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" name="Tekstvak 2"/>
          <p:cNvSpPr txBox="1"/>
          <p:nvPr/>
        </p:nvSpPr>
        <p:spPr>
          <a:xfrm>
            <a:off x="4841974" y="6381908"/>
            <a:ext cx="1296144" cy="43088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  <p:sp>
        <p:nvSpPr>
          <p:cNvPr id="32" name="AutoShape 8"/>
          <p:cNvSpPr>
            <a:spLocks noChangeArrowheads="1"/>
          </p:cNvSpPr>
          <p:nvPr/>
        </p:nvSpPr>
        <p:spPr bwMode="auto">
          <a:xfrm>
            <a:off x="7201161" y="1484785"/>
            <a:ext cx="2664282" cy="1008111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95250" indent="-95250" algn="l">
              <a:buFontTx/>
              <a:buChar char="•"/>
            </a:pPr>
            <a:r>
              <a:rPr lang="nl-NL" sz="900" dirty="0">
                <a:solidFill>
                  <a:schemeClr val="bg1"/>
                </a:solidFill>
                <a:latin typeface="+mn-lt"/>
              </a:rPr>
              <a:t>rijks- / organisatieontwikkeling</a:t>
            </a:r>
          </a:p>
          <a:p>
            <a:pPr marL="95250" indent="-95250" algn="l">
              <a:buFontTx/>
              <a:buChar char="•"/>
            </a:pPr>
            <a:r>
              <a:rPr lang="nl-NL" sz="900" dirty="0">
                <a:solidFill>
                  <a:schemeClr val="bg1"/>
                </a:solidFill>
                <a:latin typeface="+mn-lt"/>
              </a:rPr>
              <a:t>in-control verklaringen</a:t>
            </a:r>
          </a:p>
          <a:p>
            <a:pPr marL="95250" indent="-95250" algn="l">
              <a:buFontTx/>
              <a:buChar char="•"/>
            </a:pPr>
            <a:r>
              <a:rPr lang="en-US" sz="900" dirty="0">
                <a:solidFill>
                  <a:schemeClr val="bg1"/>
                </a:solidFill>
                <a:latin typeface="+mn-lt"/>
              </a:rPr>
              <a:t>KPI’s </a:t>
            </a:r>
            <a:r>
              <a:rPr lang="en-US" sz="900" dirty="0" err="1">
                <a:solidFill>
                  <a:schemeClr val="bg1"/>
                </a:solidFill>
                <a:latin typeface="+mn-lt"/>
              </a:rPr>
              <a:t>vaststellen</a:t>
            </a:r>
            <a:endParaRPr lang="en-US" sz="900" dirty="0">
              <a:solidFill>
                <a:schemeClr val="bg1"/>
              </a:solidFill>
              <a:latin typeface="+mn-lt"/>
            </a:endParaRPr>
          </a:p>
          <a:p>
            <a:pPr marL="95250" indent="-95250" algn="l">
              <a:buFontTx/>
              <a:buChar char="•"/>
            </a:pPr>
            <a:r>
              <a:rPr lang="en-US" sz="900" dirty="0" err="1">
                <a:solidFill>
                  <a:schemeClr val="bg1"/>
                </a:solidFill>
                <a:latin typeface="+mn-lt"/>
              </a:rPr>
              <a:t>Visie</a:t>
            </a:r>
            <a:r>
              <a:rPr lang="en-US" sz="900" dirty="0">
                <a:solidFill>
                  <a:schemeClr val="bg1"/>
                </a:solidFill>
                <a:latin typeface="+mn-lt"/>
              </a:rPr>
              <a:t> / </a:t>
            </a:r>
            <a:r>
              <a:rPr lang="en-US" sz="900" dirty="0" err="1">
                <a:solidFill>
                  <a:schemeClr val="bg1"/>
                </a:solidFill>
                <a:latin typeface="+mn-lt"/>
              </a:rPr>
              <a:t>ontwikkelingen</a:t>
            </a:r>
            <a:endParaRPr lang="en-US" sz="900" dirty="0">
              <a:solidFill>
                <a:schemeClr val="bg1"/>
              </a:solidFill>
              <a:latin typeface="+mn-lt"/>
            </a:endParaRP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Contractwijzigingen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escalatieniveau 3</a:t>
            </a:r>
          </a:p>
        </p:txBody>
      </p:sp>
      <p:sp>
        <p:nvSpPr>
          <p:cNvPr id="33" name="AutoShape 8"/>
          <p:cNvSpPr>
            <a:spLocks noChangeArrowheads="1"/>
          </p:cNvSpPr>
          <p:nvPr/>
        </p:nvSpPr>
        <p:spPr bwMode="auto">
          <a:xfrm>
            <a:off x="7201161" y="2699843"/>
            <a:ext cx="2664282" cy="1366414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dienstverlening overall (rapportages)</a:t>
            </a:r>
          </a:p>
          <a:p>
            <a:pPr marL="95250" indent="-95250">
              <a:buFontTx/>
              <a:buChar char="•"/>
            </a:pPr>
            <a:r>
              <a:rPr lang="en-US" sz="900" dirty="0">
                <a:solidFill>
                  <a:schemeClr val="bg1"/>
                </a:solidFill>
              </a:rPr>
              <a:t>processen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jaarplan / budgetbewaking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Facturatie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evaluatie (kwaliteit/omzet)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KPI monitoring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organisatorische ontwikkelingen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escalatieniveau 2</a:t>
            </a:r>
          </a:p>
        </p:txBody>
      </p:sp>
      <p:sp>
        <p:nvSpPr>
          <p:cNvPr id="35" name="AutoShape 8"/>
          <p:cNvSpPr>
            <a:spLocks noChangeArrowheads="1"/>
          </p:cNvSpPr>
          <p:nvPr/>
        </p:nvSpPr>
        <p:spPr bwMode="auto">
          <a:xfrm>
            <a:off x="7220209" y="4083952"/>
            <a:ext cx="2668989" cy="1073240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klanttevredenheid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wijzigingen dienstverlening / operationele</a:t>
            </a:r>
          </a:p>
          <a:p>
            <a:r>
              <a:rPr lang="nl-NL" sz="900" dirty="0">
                <a:solidFill>
                  <a:schemeClr val="bg1"/>
                </a:solidFill>
              </a:rPr>
              <a:t>   planning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Knelpunten / verbeterpunten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escalatieniveau 1</a:t>
            </a:r>
          </a:p>
          <a:p>
            <a:endParaRPr lang="nl-NL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290808"/>
      </p:ext>
    </p:extLst>
  </p:cSld>
  <p:clrMapOvr>
    <a:masterClrMapping/>
  </p:clrMapOvr>
</p:sld>
</file>

<file path=ppt/theme/theme1.xml><?xml version="1.0" encoding="utf-8"?>
<a:theme xmlns:a="http://schemas.openxmlformats.org/drawingml/2006/main" name="Tijdelijk_bestand_Presentatie_DOSCO">
  <a:themeElements>
    <a:clrScheme name="landmachtNL1 1">
      <a:dk1>
        <a:srgbClr val="000000"/>
      </a:dk1>
      <a:lt1>
        <a:srgbClr val="FFFFFF"/>
      </a:lt1>
      <a:dk2>
        <a:srgbClr val="E17000"/>
      </a:dk2>
      <a:lt2>
        <a:srgbClr val="9ACCD4"/>
      </a:lt2>
      <a:accent1>
        <a:srgbClr val="2494C5"/>
      </a:accent1>
      <a:accent2>
        <a:srgbClr val="9ACCD4"/>
      </a:accent2>
      <a:accent3>
        <a:srgbClr val="FFFFFF"/>
      </a:accent3>
      <a:accent4>
        <a:srgbClr val="000000"/>
      </a:accent4>
      <a:accent5>
        <a:srgbClr val="ACC8DF"/>
      </a:accent5>
      <a:accent6>
        <a:srgbClr val="8BB9C0"/>
      </a:accent6>
      <a:hlink>
        <a:srgbClr val="004228"/>
      </a:hlink>
      <a:folHlink>
        <a:srgbClr val="E17000"/>
      </a:folHlink>
    </a:clrScheme>
    <a:fontScheme name="landmachtNL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andmachtNL1 1">
        <a:dk1>
          <a:srgbClr val="000000"/>
        </a:dk1>
        <a:lt1>
          <a:srgbClr val="FFFFFF"/>
        </a:lt1>
        <a:dk2>
          <a:srgbClr val="E17000"/>
        </a:dk2>
        <a:lt2>
          <a:srgbClr val="9ACCD4"/>
        </a:lt2>
        <a:accent1>
          <a:srgbClr val="2494C5"/>
        </a:accent1>
        <a:accent2>
          <a:srgbClr val="9ACCD4"/>
        </a:accent2>
        <a:accent3>
          <a:srgbClr val="FFFFFF"/>
        </a:accent3>
        <a:accent4>
          <a:srgbClr val="000000"/>
        </a:accent4>
        <a:accent5>
          <a:srgbClr val="ACC8DF"/>
        </a:accent5>
        <a:accent6>
          <a:srgbClr val="8BB9C0"/>
        </a:accent6>
        <a:hlink>
          <a:srgbClr val="004228"/>
        </a:hlink>
        <a:folHlink>
          <a:srgbClr val="E17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2F8E1027FC4D40A6843B8052038668" ma:contentTypeVersion="0" ma:contentTypeDescription="Een nieuw document maken." ma:contentTypeScope="" ma:versionID="04ce9d6df936494882e59455fc22b17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c1291706f4da62e3ca33d24920cb5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FFB5B10-60BB-4ADC-BF99-A90C191E8CC4}"/>
</file>

<file path=customXml/itemProps2.xml><?xml version="1.0" encoding="utf-8"?>
<ds:datastoreItem xmlns:ds="http://schemas.openxmlformats.org/officeDocument/2006/customXml" ds:itemID="{CB8338EA-7269-40B9-9531-A6886C98E46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B5AE21-302B-4813-9BF8-11EE50F5C8DA}">
  <ds:schemaRefs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purl.org/dc/dcmitype/"/>
    <ds:schemaRef ds:uri="93be5872-86af-43f0-bdbf-c4d5dacb6b1e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Tijdelijk_bestand_Presentatie_DOSCO</Template>
  <TotalTime>0</TotalTime>
  <Words>77</Words>
  <Application>Microsoft Office PowerPoint</Application>
  <PresentationFormat>Aangepast</PresentationFormat>
  <Paragraphs>38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Verdana</vt:lpstr>
      <vt:lpstr>Tijdelijk_bestand_Presentatie_DOSCO</vt:lpstr>
      <vt:lpstr>PowerPoint-presentatie</vt:lpstr>
    </vt:vector>
  </TitlesOfParts>
  <Company>Ministerie van Defensie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Invoer Contractmanagement</dc:title>
  <dc:creator>CM Schoonmaak</dc:creator>
  <cp:lastModifiedBy>Rebecca</cp:lastModifiedBy>
  <cp:revision>104</cp:revision>
  <cp:lastPrinted>2019-04-08T06:06:45Z</cp:lastPrinted>
  <dcterms:created xsi:type="dcterms:W3CDTF">2018-05-11T07:17:20Z</dcterms:created>
  <dcterms:modified xsi:type="dcterms:W3CDTF">2026-03-16T11:52:26Z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eur">
    <vt:lpwstr>Auteur</vt:lpwstr>
  </property>
  <property fmtid="{D5CDD505-2E9C-101B-9397-08002B2CF9AE}" pid="3" name="Functie">
    <vt:lpwstr>Functie</vt:lpwstr>
  </property>
  <property fmtid="{D5CDD505-2E9C-101B-9397-08002B2CF9AE}" pid="4" name="Titel">
    <vt:lpwstr>Titel</vt:lpwstr>
  </property>
  <property fmtid="{D5CDD505-2E9C-101B-9397-08002B2CF9AE}" pid="5" name="Subtitel">
    <vt:lpwstr>Subtitel</vt:lpwstr>
  </property>
  <property fmtid="{D5CDD505-2E9C-101B-9397-08002B2CF9AE}" pid="6" name="Afdeling">
    <vt:lpwstr>Afdeling</vt:lpwstr>
  </property>
  <property fmtid="{D5CDD505-2E9C-101B-9397-08002B2CF9AE}" pid="7" name="Merking">
    <vt:lpwstr>Merking</vt:lpwstr>
  </property>
  <property fmtid="{D5CDD505-2E9C-101B-9397-08002B2CF9AE}" pid="8" name="Rubricering">
    <vt:lpwstr>Rubricering</vt:lpwstr>
  </property>
  <property fmtid="{D5CDD505-2E9C-101B-9397-08002B2CF9AE}" pid="9" name="Datum">
    <vt:filetime>1999-12-31T22:00:00Z</vt:filetime>
  </property>
  <property fmtid="{D5CDD505-2E9C-101B-9397-08002B2CF9AE}" pid="10" name="ContentTypeId">
    <vt:lpwstr>0x010100322F8E1027FC4D40A6843B8052038668</vt:lpwstr>
  </property>
</Properties>
</file>