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id w:val="310975635"/>
        <w:docPartObj>
          <w:docPartGallery w:val="Table of Contents"/>
          <w:docPartUnique/>
        </w:docPartObj>
      </w:sdtPr>
      <w:sdtContent>
        <w:p w14:paraId="56BAE299" w14:textId="00E560DD" w:rsidR="008F2FF1" w:rsidRPr="008F2FF1" w:rsidRDefault="00615397">
          <w:pPr>
            <w:rPr>
              <w:rFonts w:ascii="Calibri" w:hAnsi="Calibri" w:cs="Calibri"/>
              <w:sz w:val="21"/>
              <w:szCs w:val="21"/>
            </w:rPr>
          </w:pPr>
          <w:r w:rsidRPr="000742B8">
            <w:rPr>
              <w:noProof/>
            </w:rPr>
            <w:drawing>
              <wp:anchor distT="0" distB="0" distL="114300" distR="114300" simplePos="0" relativeHeight="251660290" behindDoc="1" locked="0" layoutInCell="1" allowOverlap="1" wp14:anchorId="578693A8" wp14:editId="68088A8B">
                <wp:simplePos x="0" y="0"/>
                <wp:positionH relativeFrom="page">
                  <wp:posOffset>16607</wp:posOffset>
                </wp:positionH>
                <wp:positionV relativeFrom="paragraph">
                  <wp:posOffset>-880745</wp:posOffset>
                </wp:positionV>
                <wp:extent cx="7543552" cy="9794869"/>
                <wp:effectExtent l="0" t="0" r="635" b="0"/>
                <wp:wrapNone/>
                <wp:docPr id="4" name="Afbeelding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Afbeelding 4"/>
                        <pic:cNvPicPr/>
                      </pic:nvPicPr>
                      <pic:blipFill>
                        <a:blip r:embed="rId13" cstate="print">
                          <a:extLst>
                            <a:ext uri="{28A0092B-C50C-407E-A947-70E740481C1C}">
                              <a14:useLocalDpi xmlns:a14="http://schemas.microsoft.com/office/drawing/2010/main" val="0"/>
                            </a:ext>
                          </a:extLst>
                        </a:blip>
                        <a:stretch>
                          <a:fillRect/>
                        </a:stretch>
                      </pic:blipFill>
                      <pic:spPr>
                        <a:xfrm flipH="1">
                          <a:off x="0" y="0"/>
                          <a:ext cx="7543552" cy="9794869"/>
                        </a:xfrm>
                        <a:prstGeom prst="rect">
                          <a:avLst/>
                        </a:prstGeom>
                      </pic:spPr>
                    </pic:pic>
                  </a:graphicData>
                </a:graphic>
                <wp14:sizeRelH relativeFrom="page">
                  <wp14:pctWidth>0</wp14:pctWidth>
                </wp14:sizeRelH>
                <wp14:sizeRelV relativeFrom="page">
                  <wp14:pctHeight>0</wp14:pctHeight>
                </wp14:sizeRelV>
              </wp:anchor>
            </w:drawing>
          </w:r>
          <w:r w:rsidR="00724E66">
            <w:rPr>
              <w:rFonts w:ascii="Calibri" w:hAnsi="Calibri" w:cs="Calibri"/>
              <w:noProof/>
              <w:sz w:val="21"/>
              <w:szCs w:val="21"/>
            </w:rPr>
            <mc:AlternateContent>
              <mc:Choice Requires="wpg">
                <w:drawing>
                  <wp:anchor distT="0" distB="0" distL="114300" distR="114300" simplePos="0" relativeHeight="251658240" behindDoc="0" locked="0" layoutInCell="1" allowOverlap="1" wp14:anchorId="3CDAEF9E" wp14:editId="49526E7E">
                    <wp:simplePos x="0" y="0"/>
                    <wp:positionH relativeFrom="column">
                      <wp:posOffset>-903278</wp:posOffset>
                    </wp:positionH>
                    <wp:positionV relativeFrom="paragraph">
                      <wp:posOffset>-878024</wp:posOffset>
                    </wp:positionV>
                    <wp:extent cx="7559675" cy="10728071"/>
                    <wp:effectExtent l="0" t="0" r="3175" b="0"/>
                    <wp:wrapNone/>
                    <wp:docPr id="1102614644" name="Groep 3"/>
                    <wp:cNvGraphicFramePr/>
                    <a:graphic xmlns:a="http://schemas.openxmlformats.org/drawingml/2006/main">
                      <a:graphicData uri="http://schemas.microsoft.com/office/word/2010/wordprocessingGroup">
                        <wpg:wgp>
                          <wpg:cNvGrpSpPr/>
                          <wpg:grpSpPr>
                            <a:xfrm>
                              <a:off x="0" y="0"/>
                              <a:ext cx="7559675" cy="10728071"/>
                              <a:chOff x="18288" y="0"/>
                              <a:chExt cx="7559675" cy="10728071"/>
                            </a:xfrm>
                          </wpg:grpSpPr>
                          <pic:pic xmlns:pic="http://schemas.openxmlformats.org/drawingml/2006/picture">
                            <pic:nvPicPr>
                              <pic:cNvPr id="2" name="Afbeelding 2" descr="Afbeelding met tekst, grafische vormgeving, Graphics, tekenfilm&#10;&#10;Automatisch gegenereerde beschrijving"/>
                              <pic:cNvPicPr>
                                <a:picLocks/>
                              </pic:cNvPicPr>
                            </pic:nvPicPr>
                            <pic:blipFill rotWithShape="1">
                              <a:blip r:embed="rId14">
                                <a:extLst>
                                  <a:ext uri="{28A0092B-C50C-407E-A947-70E740481C1C}">
                                    <a14:useLocalDpi xmlns:a14="http://schemas.microsoft.com/office/drawing/2010/main" val="0"/>
                                  </a:ext>
                                </a:extLst>
                              </a:blip>
                              <a:srcRect l="67161" b="80451"/>
                              <a:stretch/>
                            </pic:blipFill>
                            <pic:spPr bwMode="auto">
                              <a:xfrm>
                                <a:off x="5010912" y="0"/>
                                <a:ext cx="2553970" cy="2150110"/>
                              </a:xfrm>
                              <a:prstGeom prst="rect">
                                <a:avLst/>
                              </a:prstGeom>
                              <a:ln>
                                <a:noFill/>
                              </a:ln>
                              <a:extLst>
                                <a:ext uri="{53640926-AAD7-44D8-BBD7-CCE9431645EC}">
                                  <a14:shadowObscured xmlns:a14="http://schemas.microsoft.com/office/drawing/2010/main"/>
                                </a:ext>
                              </a:extLst>
                            </pic:spPr>
                          </pic:pic>
                          <pic:pic xmlns:pic="http://schemas.openxmlformats.org/drawingml/2006/picture">
                            <pic:nvPicPr>
                              <pic:cNvPr id="3" name="Afbeelding 3" descr="Afbeelding met Graphics&#10;&#10;Automatisch gegenereerde beschrijving"/>
                              <pic:cNvPicPr>
                                <a:picLocks/>
                              </pic:cNvPicPr>
                            </pic:nvPicPr>
                            <pic:blipFill>
                              <a:blip r:embed="rId15">
                                <a:extLst>
                                  <a:ext uri="{28A0092B-C50C-407E-A947-70E740481C1C}">
                                    <a14:useLocalDpi xmlns:a14="http://schemas.microsoft.com/office/drawing/2010/main" val="0"/>
                                  </a:ext>
                                </a:extLst>
                              </a:blip>
                              <a:srcRect l="20" r="20"/>
                              <a:stretch>
                                <a:fillRect/>
                              </a:stretch>
                            </pic:blipFill>
                            <pic:spPr bwMode="auto">
                              <a:xfrm>
                                <a:off x="18288" y="5614416"/>
                                <a:ext cx="7559675" cy="5113655"/>
                              </a:xfrm>
                              <a:prstGeom prst="rect">
                                <a:avLst/>
                              </a:prstGeom>
                              <a:ln>
                                <a:noFill/>
                              </a:ln>
                              <a:extLst>
                                <a:ext uri="{53640926-AAD7-44D8-BBD7-CCE9431645EC}">
                                  <a14:shadowObscured xmlns:a14="http://schemas.microsoft.com/office/drawing/2010/main"/>
                                </a:ext>
                              </a:extLst>
                            </pic:spPr>
                          </pic:pic>
                        </wpg:wgp>
                      </a:graphicData>
                    </a:graphic>
                    <wp14:sizeRelH relativeFrom="margin">
                      <wp14:pctWidth>0</wp14:pctWidth>
                    </wp14:sizeRelH>
                  </wp:anchor>
                </w:drawing>
              </mc:Choice>
              <mc:Fallback>
                <w:pict>
                  <v:group w14:anchorId="7D26DC30" id="Groep 3" o:spid="_x0000_s1026" style="position:absolute;margin-left:-71.1pt;margin-top:-69.15pt;width:595.25pt;height:844.75pt;z-index:251658240;mso-width-relative:margin" coordorigin="182" coordsize="75596,10728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r6g0+AAMAAHMIAAAOAAAAZHJzL2Uyb0RvYy54bWzUlltv0zAUx9+R+A6W&#10;kXjaliZb2i6snSYNJqQBFQPx7DoniVl8ke1e9u05dnrfpKFJgHioY/vEx+f8/TtOLy6XsiVzsE5o&#10;NaLpSY8SUFyXQtUj+v3bh+MhJc4zVbJWKxjRB3D0cvz61cXCFJDpRrclWIJOlCsWZkQb702RJI43&#10;IJk70QYUGittJfM4tHVSWrZA77JNsl6vnyy0LY3VHJzD2evOSMfRf1UB91+qyoEn7YhibD62NrbT&#10;0CbjC1bUlplG8FUY7AVRSCYUbrpxdc08IzMrHrmSglvtdOVPuJaJrirBIeaA2aS9g2xurJ6ZmEtd&#10;LGqzkQmlPdDpxW755/mNNXdmYlGJhalRizgKuSwrK8MToyTLKNnDRjJYesJxcpDn5/1BTglHW9ob&#10;ZMPeIO1U5Q1KHxamw2yIGGwX8+b9c8uT9fbJXlBG8AJ/KyWw90iJ54nBVX5mga6cyN/yIZm9n5lj&#10;PDTDvJiKVviHCCAeTwhKzSeCT2w3QFEnlohyRDNKFJPI/VU1BWhDWRCcK8FxhHBnUiKiHu6dPyJI&#10;YyVCAZA5Yl/DHBcdkZuOUXcUXgNViVa+fbO8ehebq5nXWCBhFamhBgUWwJZAprhRY8XP4COcSgg1&#10;RNfFyoKWt5rfOzQl+7Y43Mtq2grzQbQtsdr/EL65a5jBzNLIfTCuBMXEDuh84kw68q81n0lQvitl&#10;Cy3moJVrhHGU2ALkFFBE+7FcIeUs/4olHYq5P0j7KSVYxMPeWb62ewueN+ts1hF3eTuEnEwXn3SJ&#10;UTNULAZ+AHmOVXie4hFtaV2jnuX56fkAL5GAepbim2m8PzaoopzW+RvQkoQOBo6xxk3Y/Nb5ENX2&#10;lVBYrQqt0kHVzhpmovIh2FUXz6VLADv/DfinT4CPc0+Dv2b7HwEdDuEP85t1V+IOvxmChJWCDzx5&#10;VriO3NDF0m4D5R0RG0PE4gVEb2/fvJ+enaX9bsM11XsXeJ6mp/08D2/8Farj5Y5ftrjd6iscPp27&#10;Y+zv/lcY/wIAAP//AwBQSwMECgAAAAAAAAAhAIXegEsvfQAAL30AABQAAABkcnMvbWVkaWEvaW1h&#10;Z2UxLnBuZ4lQTkcNChoKAAAADUlIRFIAAATYAAAG2ggGAAAAF+HKXgAAAAlwSFlzAAAXEQAAFxEB&#10;yibzPwAAIABJREFUeF7s3X18lOWd7/FvSCaQZEImhPBkkABtAFEj0AIu0Aa1QmtRe9CqR3cr6kI9&#10;tmhburaH1qJdTtsjttb11Mq2Pmy1alu3VbTCKg8WWAmVhxgVEyEECYQQQybJTBIyCTl/jAlM5p65&#10;JplJMg+f9+vla537/t4zw2D3j+/rd11XUmdnpwAAAAAACaVI0lZTCAAk3S9pjSmU6IaYAgAAAAAA&#10;AAACo2ADAAAAAAAAwkDBBgAAAAAAAISBgg0AAAAAAAAIAwUbAAAAAAAAEAYKNgAAAAAAACAMFGwA&#10;AAAAAABAGCjYAAAAAAAAgDBQsAEAAAAAAABhoGADAAAAAAAAwkDBBgAAAAAAAISBgg0AAAAAAAAI&#10;AwUbAAAAAAAAEAYKNgAAAAAAACAMFGwAAAAAAABAGCjYAAAAAAAAgDBQsAEAAAAAAABhoGADAAAA&#10;AAAAwkDBBgAAAAAAAISBgg0AAAAAAAAIAwUbAAAAAAAAEAYKNgAAAAAAACAMFGwAAAAAAABAGCjY&#10;AAAAAAAAgDBQsAEAAAAAAABhoGADAAAAAAAAwkDBBgAAAAAAAISBgg0AAAAAAAAIAwUbAAAAAAAA&#10;EAYKNgAAAAAAACAMFGwAAAAAAABAGCjYAAAAAAAAgDBQsAEAAAAAAABhoGADAAAAAAAAwkDBBgAA&#10;AAAA1Pzyb9XZ4jLFAFigYAMAAAAAIME1PfGAmv/wMzX85HZTFIAFCjYAAAAAABJYy+Y/6PSWZyRJ&#10;7RX71PTEA4YnAPREwQYAAAAAQILylO+X+8kf+Fw7veUZtWz+Q4AnAFihYAMAAAAAIAGdqTuhxodW&#10;WN5zP/kDecr3W94D4I+CDQAAAACABNT4y7vV6a4PfP+hFRx6AISIgg0AAAAAgATjfv5htVfsC5rp&#10;dNer8ZFvB80A8KJgAwAAAAAggbTt36GWV35likmSPKXb2I8NCAEFGwAAAAAACaKzxaWmx75jivlw&#10;P/kDtVcdNMWAhEbBBgAAAABAgmj6zZqg+64F4lq/2hQBEhoFGwAAAAAACaBt/w61Fb9sillqr9in&#10;5pd/a4oBCYuCDQAAAACAONeXpaE9Nf/hZzpTd8IUAxISBRsAAAAAAHHO9dzP+7Q0tKem39xnigAJ&#10;iYINAAAAAIA45infr9NbnjHFQuIp3abTb71migEJh4INAAAAAIA45n7mJ6ZIr7ieWqPOFpcpBiQU&#10;CjYAAAAAAOLU6bdeU3vFPlOsVzrd9Wp5/QVTDEgoFGwAAAAAAMShzhaXXE+tMcX6pOXV9Rx4AJyD&#10;gg0AAAAAgDjU8voLETnYwEqnu17ul9abYkDCoGADAAAAACDOdLa41PJq/xZgp7c8wxQb8AkKNgAA&#10;AAAA4kx/Tq+diyk2wIuCDQAAAACAODIQ02tdmGIDvCjYAAAAAACIIwM1vdaFKTaAgg0AAAAAgLjS&#10;uu0PpkhEtRW/qs4WlykGxDUKNgAAAAAA4sTpt17TmZOHTbGI6nTXq/W//2qKAXGNgg0AAAAAgDjR&#10;+rc/myL9ouXV35oiQFyjYAMAAAAAIA6cqTshT+k2U6xfnDl5WG37d5hiQNyiYAMAAAAAIA60vP68&#10;KdKvTu/dYooAcSvFFAAAAAAAIJ7tPXid6l0vSpJSkscpM+1SSVK2/XNKSc5SZtoFsqdNVUpyZrC3&#10;GXSnd79mivSr01uekf2mbyspzW6KDpr2jia5Wj5QS1uVWtuOqqnlHbV3ONXU8pbaO4535y6/pDPI&#10;uwD+KNgAAAAAAPhEe8fx7rKt6/926Srfsu2fkz1turLts6OmdGvbv2PADzew0rZ/u4Ze+kVTbEB0&#10;lWn1rrdU7/qbWtoOqrWtxPSYMtMWmiKAHwo2AAAAAABC0FW+nVu8DUst1Aj7FXLY5yk364pBK9yi&#10;ZXnm6bc3D1rB1t7RpHrXbjld/61611Y1tWw1PWIpJXmEKQL4oWADAAAAACS0zLRCv2m1ULW2lej4&#10;qRIdP/WQJO/009gRX1O2fa7saVMMT0eO592dpsiAaCt+WfrmOlMsYlrbjqu24XXVNmzo898hEAkU&#10;bAAAAACAhJaSnGWKhKypZauajnknp4alFmpU1lKNz71dw1LHGZ7su/aqg1GxPLRL2/4dSr1kvinW&#10;Z12lWvWpp/s8pRZMZlqhKQL4oWADAAAAACS0YanjTZE+aW0r0Ue1Jfqo9j5lpi3U+Nxv9ssyUk/Z&#10;XlNkQHk+eLtfCrbqU39W9aln+31SLZKFKxIHBRsAAAAAIKGlpeaZImFratmq9z/aqpTkcRqVdZMm&#10;jvl2xKba2t5+wxQZUJ7335J0jykWkta24zpa+1sdP/Vrn1M++5M9bbopAvihYAMAAAAAJDR72lRT&#10;JGLaO47r+KmHdPzUQ8rNul3n566Qw/5Z02NBeUq3mSIDqr1inzpbXEpKs5uiAbW2HdfhEz/v3ttu&#10;INmSh5sigJ8hpgAAAAAAAPEsJTlTKcmRmSbrjdqG32rPwdnae/A6OV1/N8UttVcdNEUGhadsvyli&#10;qbXtuA58tEo73z9vUMo1SWEXnkhMFGwAAAAAgISXmXapKdJv6l0vas/B2Xrn8B1qbevdMsho23+t&#10;S/tHZaaIj2go1iTvwRRAX1CwAQAAAAASXjScHFnb8FvtfP88HT7xiNo7mkxxSdKZ2t4VcgOl/cgB&#10;U6Tb4ROPqLjss4NarHXJTPuMKQJYomADAAAAACQ8e9qFpsiAqThxt4rLFqi2YbMpqvYj75sig6L9&#10;cKkpIqfr79r5/iWqOHH3gB1gYJKZdrEpAliiYAMAAAAAJLzMtAtMkQHV2laidw5foXcO3xF0mq29&#10;oiTgvcF05uThgPfaO5r04bEfa8/B2Wpti67vn20fvKXCiG0UbAAAAACAhGdPm2KKDArvstGpAQ9B&#10;6HTXW16PBlYHMLhaylRctkAf1d5n8cTgG8gTZRFfKNgAAAAAAJCUbV9qigyK9o7j2nNwtg6feMT3&#10;epSeINqls9nl8/po7dMqLpsadVNrXTLTFiolOdMUAyxRsAEAAAAAICnb/jlTZFBVnLjbZ8lozwIr&#10;2pz7/Q58tErlx24NHI4CmWkzTREgIAo2AAAAAAAUG/tv1Tb8VnsPXhPyKaODqf2jMrV3NGl32WVR&#10;cUKoicM+zxQBAqJgAwAAAABAksP+WVMkKjS1bNXO96eqqd56X7Zo0TGkVXsPXqOmlq2maFTIzbrC&#10;FAEComADAAAAAOATuVm3myJRob3juEqKn5DLlWSKDgqXK0lvVzwTM+Ua+68hXBRsAAAAAAB8Itu+&#10;wBSJGu0Nw7SnNCvqSjaXK0l7SrPU3jDMFI0a2faFpggQFAUbAAAAAACfyM36gikSVTyNzVFVsrW3&#10;S+8cypWnsdkUjSpjR3zVFAGComADAAAAAOATw1LHKTMttqaZPI3NeudQrtrbTcn+1d4u7T04Rs0n&#10;nKZoVBmWWih72hRTDAiKgg0AAAAAgHOMHfE1UyQqdAyr6/735hNO7T04ZlBLtgPVY9V45JQpFnVG&#10;ZS01RQAjCjYAAAAAAM4RM8tE8474vGw8ckoHa0YHCPevgx+PU837Zwu/WMLyUEQCBRsAAAAAAOeI&#10;xWWiXarerdfRk3ZTLKI+dg1X5Z6P/a57xpVYpKMLy0MRKRRsAAAAAAD0MD73m6bIoEvK6LC8Xrav&#10;bcAOPWhtTdJ7pdbVwpB06+8XTcaNuM0UAUJCwQYAAAAAQA+5WVcoJXmcKTaoUs53B7x34PjAfPcD&#10;x8cEPDF0SG6b5fVoMnbEdaYIEBIKNgAAAAAAekhJztSorJtMsUGXMiLN8nrD4VpV1o60vBcpR0/a&#10;Vfdh4H3Xkke2BrwXDXKzbtew1IEpIhH/KNgAAAAAALAwPvefTZFBl35xTsB7B/c29ttS0dbWJFVU&#10;2ALeT5+RG/BetDg/d4UpAoSMgg0AAAAAAAv2tCnKti81xQZV8iTr5Zld+mup6Ie1Y+RpCLxE1TYu&#10;OeC9aDAstVAO+2dNMSBkFGwAAAAAAAQwacy9psig6hxfFfR+w+FanajPDJrprXrnENW8H3hpqCQN&#10;mdgU9P5gmzTmR6YI0CsUbAAAAAAABOCwfzaqp9iSzj9piqjswBC1t5tSoTt4cqwpos6CD0yRQTMs&#10;tVBjR3zFFAN6hYINAAAAAIAgonmKLeV8d8CDDrp4mlpUVR+ZAw9O1Geq4XCtKaaUCS2myKBheg39&#10;gYINAAAAAIAgon2KLePSLFNERw62R2SKreKj4GWe5D3gICndY4oNCqbX0F8o2AAAAAAAMIjmKbak&#10;6eZlop7G5rCn2E7UZ6r5hNMUk60w8OEHg43pNfQXCjYAAAAAAAwc9s8qN+t2U2xQDJnxoSkiKfwp&#10;tlCm1yQpaWaZKTIosu1LmV5Dv6FgAwAAAAAgBAXnPaCU5HGm2IBLHtmqoZOyTbGwpthCnV5LGZEm&#10;27RGU2xQRPMUImIfBRsAAAAAACEYljpO5+dGZ0kz7HOnTRFJ3im2vjhaO9wUkSTZv5BpigyK83Mf&#10;kMP+WVMM6DMKNgAAAAAAQjRxzEplpi00xQbckAXvmyKSvFNsJ+p7V4K5XEkhnRwqSWdm7DdFBtyw&#10;1EJNHHOPKQaEhYINAAAAAIBeuOD8x0yRAZdyvltDJ4U2ZVbdaF5Oeq6q5jxTRJJ3eejQWfWm2ICb&#10;fv6/KyW5d6Ui0FsUbAAAAAAA9II9bYomjfmlKTbg0q5zmSKSpLoPTqi1NckUkyS1t0s1h5pMMUlS&#10;5rWhHYIwkFgaioFCwQYAAAAAQC9NHLNS2falptiACvU0UUmqco01RSRJHzdlytPYbIp5zdtrSgyo&#10;zLSFLA3FgKFgAwAAAACgDy6e+GRUnSqaPLJVI24cb4pJkk5WnzFFJIW+nDT9khFKOd9tig2YlORx&#10;uuD8x1gaigFDwQYAAAAAQB+kJGdq1qe2mGID6sw//LcpIklqPn5K9c7glUBra5LqPjgRNNMl9Zoq&#10;U2RAXXD+f8ieNsUUAyImxRQAAAAAACDeldS1yeU5ow8b2iVJHzR41NjmnfJq9HTqnQZPgCeHa1zS&#10;o/KcflOpQ7z7mk1Mb5Q9ZYiGJx/WCNvHGp/RqPTk0wGejyzbtEalXzJCzftPmaKqOTNR2ToU8P7H&#10;p3MlOQPe7zJ0UrZs898zxSKqrDFXpzwj1dgxUa72Mzrc7D3g4Uxnp9qT56q28gJJ1ZbPTkhP1vj0&#10;ZEnS8NQhmpplkyR9OitFdtsQfWp4ijJszCOhdyjYAAAAAAAJ41CDRwcb21Xe4NEBp0fvNnjk9HSa&#10;HgvqeOf/0OkzWSqv+22PO6M/+UcabRuqS7LSdXHWaY2y7dOU4af6rXRLvaZKzfvTTTGdOuaWRgS+&#10;/3GTXaEUbMO+2GCK9Flzx1AddQ9XRcuFerfRoY9a2nXAfe6hC137w7VKkqZlXakU201+73OuI80d&#10;OtLc0f36r8db/TIOW5IuzLJpmsOmcenJ+lSWTYU5qX45oEtSZ2d4/48EAAAAABBziiRtNYVindtz&#10;Rvvr2rT34zYdcHq04+M20yNhaW9+Sgca/ssU63apw6FLslo1Ka1EM7Ktp636qnHFpTpd0WiKae48&#10;j+x2/16gvV3attlcKKWMSJPjyRIlpQea8Ou9ffVjVdFSqP0Nw/SW01zwdZmWdaVS0m81xcIyf2Sq&#10;pjlsmjkyVZfkpCbKpNv9ktaYQomOCTYAAAAAQNwoqWvT36pbVVzbFmRZZ/9ISb9V06SQS7a3nE69&#10;5ZSkKZKmaOmYbF0y/AMVOirCnm5L+8cTOn2/eYqt7sx5sst//7SPmzIlmb9Dxk2nwy7XmjuGqsQ5&#10;Sfsbp2pHXbNqPKflnUjznywLZCDKNUna8XGbt6g96D3Q4eIsm+bkpmrmyFTNGzPM8DTiGQUbAAAA&#10;ACBmdU2pvVndqo3HW8Ne7hmu3pZs53rxRL1ePOFdVrp0TLbmOnb1ebLNNv+whk4yT7GdPNGpCcP9&#10;rzs7R0k66n/jHCkj0mS7siRoJph99WNV6vqMNtW0fVKq1ZsesTRQ5ZqVdxo83iL3oFsOW5L+IXeo&#10;Fo4dpvljhibKdBs+wRJRAAAAAEg8RYrxJaI7T7Rqw0ctlvtnRYOOtrf0ft2/mWJGo21Dde2Y07os&#10;923lDHWZ4j48OybKGcIUW9HlbUrpMX7z36Vj1Hw8+EEJWXcNUeq1pUEzPdWdtuutUxdqU21uj73U&#10;+qZwxFd0Zuj1ptig+NK4YfFStrFENAQUbAAAAACQeIoUgwXboQaPXqhwR8WkWig62t7Sycan9LEn&#10;/CJJkpaOydZlOTs0ZXitKdrN/d0FxhNFC2e1K3fkme7Xra1J2vGmLcgT0tBJw5X5i7dDXh56tDlb&#10;m2tn65nj5mWnobog55tKTr3UFBt0DluSFo8bpqvOT4/VgxIo2EJAwQYAAAAAiadIMVKwuT1ntOPE&#10;af3uoHvA91SLhNOeKrW4fqGjrX1b6mnlCzmZunbMrpCKNs+B4XKuHB80M3HueZqcdbj79Yn6TL27&#10;O3gR5vhRs2zzzz4TSFljrv5yYq5er4tMyShJI1IyNdLxQw215ZmiUWdCerJu/VSGFo9Pi6WpNgq2&#10;EFCwAQAAAEDiKVKUF2xuzxn9saJZTxx0xcS0WjBnzrToTMsTOtC40xTtlVCLtpafz5XrtcAF18jC&#10;CbpkzIfdrz84NVlVfw+8/5r9czlK++HfAt6X+qdYk6QpmZcoJf2bGjIkzRSNag5bkq6fkK7bpthj&#10;oWijYAsBhxwAAAAAAKLSGzGyFNRkyJA0Dcm4SxfYZkZ0yejrdU16vW66sWhL/af9Sim+SO2nmi3v&#10;f1xyRBpz9nVTffBJwZTr9ge8V3farn+vXKA3TrVIisyfU5JG2jI1wv5VpQ673BSNCU5Pp/7reKtu&#10;m2I3RREjor4mBQAAAAAkngzbED00J1sOW5IpGjOSUy/VyOz/o2nD55mivfJ6XZPuem+6Hj10pepO&#10;+xc2ySNbZb8j+GEQ9c6z9UDDwRMBc1m3pss2zf9k0uaOoXrqyCLdsPczn5RrkTMl8xKNzP4/Ghon&#10;5ZrknWB7eE52LEyvIUT8TQIAAAAAotLo9GQ9OT8nrko2W3KOUjLu0kW592r8sLGmeK/85WSb7n53&#10;vl6pnut3z/aFUqVfMsLiKS930khJvkVbTykjhsn2Ff/ptTdqLtQ/7yuK6AEGknevtQtyvqlU+7/I&#10;lpxjiseUn8xyaHJW8IMkEFso2AAAAAAAUWtylk2rL84yxWJPSqGGZ/2rpo/4n8qxZZrSITvR1qqH&#10;K4fpmyVXqawx1+fe0G/uDfCUdFoZks4WbVYyv1fnc2ro0eZs/eD9JfppxUjVeCJbrhWO+IrG5jwc&#10;E6eE9taDsxyaN2aYKYYYQ8EGAAAAAIhqi8an6cFZDlMs5gwZkqYhQ7+sMSMeVmH2laZ4rxxoduuu&#10;96brj1VFau4YKklKOd+trLusa4CmFu8W7V1FW0/2L2YqZUZl9+tXqudqWUmhdjVEbp81SSrMvlJT&#10;R/2bzgy9PuYPMrDyo4uHa9H4+PtzgUMOAAAAAAAxoKuU+O4epyEZe4YMSdOZYbdq6qglGurZoCrX&#10;W6qL0EEIjx+V/lZ3hb4xcbemDK9V6rWlStv5D2rZ3+CTazhcK405W7Sda+ik4Rr29bcleafWHq+c&#10;3y/F2mnbEp1JzlG8Lpy8cUKalk6yLjAR+5I6O2P/RBYAAAAAQK8USdpqCkWjTUdb4rJkO9eZMy2S&#10;Z7NcLdt0pOW4KR6yFeOl6/O2qePjYWq8y/9U0SsWtenNtxzyNPpedzxyVLZpjXqleq4erozc0sYc&#10;W6bGZC5RR8qlcbfHWk83TkjT/54Rs1OY90taYwolOibYAAAAAAAxI54n2boMGZImDf2yhg/9si5I&#10;f0vpnfv09qkdpseMHj8qlTQu0Yr8HRrzzY/lvD/d5369c4hfuZZ11xB5Ck7robIvRux00OnDZ6jT&#10;Nr97f7V437sqxss1hIiCDQAAAAAQUxKhZOuSnHqpTutSTR11g4adKZG79U196PrQ9FhAuxqaVHlg&#10;ju6adkQzrhumpj+1dt9rafE9rTVjQZZqrjyg7+37vGo84ZVrE9LGyZE2R6dTLtOQOJ9WOxflWuKg&#10;YAMAAAAAxJxEKtkkyZaco47kyzTMdpmmpteFVbadaGvVD8tHa8VV0hcPDu3ej63xzEhJ9ZKklBHD&#10;VHpbvVaXFEpqC/xmQUzLLFCqbbpahlyqobY8nZHidn81Kw/OcnCgQQKhYAMAAAAAxKRF49NktyXp&#10;+3uccnoSZ3/xc8u26Rkt6mzfL7vKVdNc2qs92x4/KlXdkqmvHWlTR32LziSdrQi23pOmXx3NDPK0&#10;vxxbpiZmFqo5aYbOJBcoJTlHZyQNNT0YhyjXEg+HHAAAAABA4ilSjB5yYOVQg0fLdtQlVMkWiKej&#10;TkM6ymVPqlJHxxHtqd9rekTXtKTo5l87ZR81Qg1lx7Tz9lF6dIL5t5yWWaDM1IlyqUDtSeM11JZn&#10;eiTuOWxJ+re5I1SYk2qKxhIOOQgBBRsAAAAAJJ4ixVHBJkk1zR36TnG93mnwmKIJ57SnSp6Oj3Ve&#10;6nG1eirV2dnsV7xdX9ah/7G7XXum27Rupu+xA9MyC5SanKHModN1qj1bbcpRWmqB4GtCerIenpOt&#10;yVlxtxCWgi0EFGwAAAAAkHiKFGcFmyS5PWf0y3cb9fyR8DbkTySnPVU60+k9OfSrp9/RXzMK5Wr3&#10;9gSUaKGbPzJVD87JVoYtLs9EpWALAXuwAQAAAADiQoZtiP73DIemZNl0/zuNpjgkDbXlaUJ6sv51&#10;lkOFOZ/XyuYO3b/XqR0f9+1gg0T07WmZunWK3RRDnIvLahUAAAAAkLiWTsrQnxeO1IT0ZFM04f3z&#10;pzL0/MKR3XuGjU5P1q/m5+hHFw+Xw5ZkeDqxOWxJemxuNuUaJFGwAQAAAADi0OQsm55fOFJfGjfM&#10;FE1I80em6s8LR+qbFw63XNa4dFKG/rgwl98vgPkjU/XalaM0bwy/D7zYgw0AAAAAEk+R4nAPtkB2&#10;nmjV9/c4OWVU3o34vzEtU4vGp5mi3Urq2vSDPU4dae4wReOew5aku6dlaumkDFM0nrAHWwgo2AAA&#10;AAAg8RQpgQo2yXsAwo/3Neivx1tN0bjksCXptk/Zdf2k9D5vxL/paIvWvtOQsEXl/JGp+tFMh0Yn&#10;3tJjCrYQULABAAAAQOIpUoIVbF0SbRorEsXaudyeM/pjRbOeOOhKmKLNYUvST2Y5Enk5KAVbCCjY&#10;AAAAACDxFClBC7YuT5W54rokinSx1lOiFG3fnpbZb79hDKFgCwEFGwAAAAAkniIleMEmnS2Jfn6g&#10;yRSNGRPSk7V0QvqAlUJuzxntOHFajx5oiqupwBsnpOn2KZmJuBzUCgVbCCjYAAAAACDxFImCrVtN&#10;c4f+UOHWH480x+w01vyRqbpmQnqvDi+ItJ0nWrXho5aY3ueOYs0SBVsIKNgAAAAAIPEUiYLNT9dE&#10;24tHmmNiGmtCerKuHDdMX52UEVWFUE1zh1472hIzv6PDlqTrJ6RH3e8YRSjYQkDBBgAAAACJp0gU&#10;bEFF6zSWw5akxeOG6fNjh8XEpvuHGjz669EW/dfx1qgr26Jh6i9GULCFgIINAAAAABJPkSjYQtK1&#10;x9jW6tZBK9suzrJpTm6qPjd2mApzUk3xqHWowaPtJ07rjeOteqfBY4r3i4uzbPrKhDTNHzOMabXQ&#10;UbCFgIINAAAAABJPkSjYes3tOaP9dW3a+3Gbimvb+q0kmj8yVdMcNs0cmapLclIH5LCCgdb1W37Y&#10;0K7dtaf1boOnX/a/uzjLpgscKZo1cqjmjxkal7/lAKBgCwEFGwAAAAAkniJRsEVESV2bTjR3qLq5&#10;Q7trT0uSjjZ3BF0O6bAl6cIsmyRpmsOmTNsQzRiZKntKkiZ/cj0R1TR36ERLh/Z93CZJIf+eE9KT&#10;Nf6TabTZuUOVaUvSp7Js+tTwFAq1yKBgCwEFGwAAAAAkniJRsAEIDQVbCKhyAQAAAAAAgDBQsAEA&#10;AAAAAABhoGADAAAAAAAAwkDBBgAAAAAAAISBgg0AAAAAAAAIAwUbAAAAAAAAEAYKNgAAAAAAACAM&#10;FGwAAAAAAABAGCjYAAAAAAAAgDBQsAEAAAAAgAHnLD+krbfcKWf5IVMUiHoUbAAAAAAAYMB5mlyq&#10;2bRdniaXKQpEvRRTAAAAAAAA9F7lho1yV1XLMa1AqZl2ndy9V9PvXBYwX/7sn+R8v0y24ZnKu+Lz&#10;yp1VaJnret/8a7+kY1u2K3W4XflLFsvjcunwSxvlaWzSqNkzAz7f9R4nd+2RJI2aO0v5SxYHzLqr&#10;a1T5l7+q/r0PNOrSz2riNYtls9sD5kbNnqm2JpecB8plG55pmfe4XKr/4ENJUv0HH8qWaZejYLLf&#10;e3b9mU6+9XdlT5+q8y7/nGUOGGxJnZ2dpgwAAAAAIL4USdpqCqHvdq9eq4r1z/ldv7H2XYu0tOnL&#10;N6u+uMTn2twn1lkWX1tvuVM1m7b7XMsoyJe7vNLn2pJ3Nitj7Gj1ZPXdpqxarhn3rvTLHtu2U9uv&#10;X+FzLXtOoS57/nG/0qx2T4k2L75ZPVm9d8/s6EULtPCZx3wyHpdLW25c4fe7XL7x2aDlISLufklr&#10;TKFExxJRAAAAAAAiyFl+SBXrn9PoRQu09PAuLXlns2w5joD5yg0bVV9couw5hVq88yVd9MB3JEml&#10;P3004DOStOCPj2vxzpdky3HIXV4pW45Dc59Y1/1ZzcdP+D3T9d1sOQ5dvvHZ7nzZuvXyuPyXar67&#10;7leSpIse+I6WvLNZ2XMKVV9cosMvbfTLdsmeU6ilh3dp0vKbJEnO0gN+GceUyZr58BpJ0syH12jG&#10;fav8Modf8v4uXb9j1/uVPfl7vyww2FgiCgAAAABABJ38+z5JUsEdt8hmt8tmt2vSsq+qbN16y7y7&#10;qlqSVF9coo3zrjl7vcdEWk/nFc2TJE29+3aV3veQLn/5aTkKJitj3FjLSTJJcn9SunnqnH67etWQ&#10;AAAgAElEQVQZZ9khv8mwrumx0vseUul9D3Vf9zQ2KZC8q66QzW7X7LWrVV/yvmXGZrcre+qnJUnZ&#10;Uz9tuezz2GubJUk1m7brxYlzu6/XvLHTLwsMNgo2AAAAAAD6WbBCqsvcJ9YpY9xYUyygUPYmS830&#10;Luu86IHvaNTsmT73HFOsn8+eU6iZ9/+Lz7X0cWMssz2lOoabIjq5e6/lkk/bJ88u+OPj3d8biFYs&#10;EQUAAAAAIILOu2yBJGnX1+/VsW07Vblho46++FrAfFfRVfb472T7pEh69xe/VtUbbwZ8pq+6irGq&#10;V9/ovvbuL36tsid/b3lwwehFC1RfXKL6Dz5U+rgxOrl7r3atXO2XC0fpfQ/p2Db/qbRRl35WknTs&#10;9W1KHzdG7uPV2rVytdzHq/2ywGBjgg0AAAAAgAjKGDtac59Yp123rdL261fIluNQao5DnjqnZT53&#10;VqGmrFqusnXrfZaIOi6aZpkPx7nf7dwlonk3XGWZn3HfKm0/fFR771mjvV3vUZAvT5NLsjhAoTdy&#10;ZxVq9KIFqtm0XduvX+F3AETBzdfJ+X6ZKtY/Z3lgBBBNOEUUAAAAABJPkThFtN+5q2vUfPyEcmcV&#10;dp/cGegU0XPzknfSzOoE0EjxuFxylh2SJNky7cblpbV7zp7kGekTPN3VNfI0uQJ+B2f5IW+hJ+8y&#10;VqtJO/QrThENAQUbAAAAACSeIlGw9avdq9eqZttbyrv6SklS2br1yijI15KdrxieBKIOBVsIWCIK&#10;AAAAAEA/aKtzdp8cmj2nUHN+/oDhCQCxigk2AAAAAEg8RWKCDUBomGALAaeIAgAAAAAAAGGgYAMA&#10;AAAAAADCwB5sAAAAAICYVblhow6/8JLPNcdF0zTj3pUBnghNf71vJOz72SNylh7ofm36Xs7yQ9r3&#10;wDqfazPuW2U8OTTRbL3lTp/XE2+4RvlLFgdIA74o2AAAAAAAMctdVa2aTdtNsV7rr/eNBGfpgV59&#10;N0+Tyy/v+dbXA6QTV8/faNS82QGSgD+WiAIAAAAAAABhoGADAAAAAAAAwkDBBgAAAAAAAISBgg0A&#10;AAAAAAAIAwUbAAAAAAAAEAYKNgAAAAAAACAMFGwAAAAAAABAGCjYAAAAAAAAgDBQsAEAAAAAAABh&#10;oGADAAAAAAAAwpBiCgAAAAAAgL7zuFxylh3yu+6YMlk2u93iiehVu6ek+9/Tx41RxtjRQdJ9c+7v&#10;Zcu0y1Ew2fBEdHCWH5Kz7EO5q6olSY5pBUrNtCt3VqHhScQDCjYAAAAAQFxpczb6FEF94a46booY&#10;VW7YqLLHf6f64sDfJXtOoaas+EflL1kcMDNY3NU1OrZlu469tlmn3i6Vp85pmcu74SrlLVoY0p+h&#10;dk+JNi++2efa5RuflWPKZB1+aaMOP/dny98r74ardOHK5X0q2zwulw6/tFHHXtusmk3bu6/bchwa&#10;fcU8Tbzuap1XNC/IOwRXuWGjSn/6qNzllQEzeTdcpSnL/idlWxyjYAMAAAAAxJX6Yv8SZyA5yw9p&#10;+7K7gxYuXeqLS7SruESlBY9qwZO/7FOB1B+23nKnTxkVTNULr6rqhVdVNud3uuz5x3s9lVf/wYfa&#10;tXJ10N+r6zPmPrEupCKvS/mzf1Lpjx+2LAc9dc7u9x29aIHF02a7V69VxfrnTLHuz5myarlm3LvS&#10;FEcMYg82AAAAAAAipHLDRm2cd01I5dq53OWV2nz113Rs205TdEBkTMgzRfzUF5doy40rTDE/e+9Z&#10;E/Lvteu2VXJX15hikrzl19571gScvDtXqGXiuSo3bAypXDvXxK9cZYogRjHBBgAAAABABDjLD2nP&#10;d//V8t7oRQs0at7s7tcnd+72K3U8dU7t+vq9uvzlpwd9km36N+7wKY9sOQ6N+MxFGjVvttoam+Qs&#10;PWBZStUXl+jYtp1hLbk0ee/R32j22tVBM+XP/qnX5Vdvlf70UZ/XthyHJi37qvKu+Lwk6eTuvap/&#10;7wNVvfCqJOmiB74z6H+v6D8UbAAAAAAARMC+B9b5TUtlzynUnJ8/4FesTL9zmZzlh1T87ft89hzz&#10;1Dm174F1WvjMYxpMGWNHa9Lym1Rf8n7APeI8Lpf2/eSXfkXWsde39bpgs+U4NPXu25V/7Ze6D06w&#10;+n0k6eiLrwUt2NzVNdp7zxq/66MXLVDBHbd0f7faPSUqe/L33QVYb/Wcupv14A98fqeu/dbcq7+t&#10;8v94QdPvXCbELwo2AAAAAEBcyZ5TqJn3/4spFtTh/3ylVxNQzvJDfhNdGQX5QfckcxRM1mXPP66X&#10;P7PYp5ir2bRdzvJDgz7tNP0bdwQ9JdRmt2vG9+/W0Rdf8/n+7iNVAZ8JxGpqr+v32bjoRp8yy7Tk&#10;871Hf+N3bdLym/xKudxZhcqdVajKRQu167ZVfs/0li0z0/J6xtjR7LuWACjYAAAAAABxJdUxPOzT&#10;Gk/u3muK+Dj8Z/8pqIu+9w3jhv82u12zHvyBX8Fz+M+vDnop07Nc87hccpYd8rnmmDJZIz5zUZ/2&#10;MOsyaflNActEm92uvKuvVNm69Zb3rRx98TWf19lzCoNOvOUvWayTy/f0qlC18u66Xyk10x72f3uI&#10;TRRsAAAAAACEyVl6wOd1RkF+yKdd5i9ZrNKCR32mtHq+32Cp3VOiw//5it+UWiSd94WioPezLygI&#10;ev9ctXtK/L7nlBX/GCB9Vs8950KRd8NVPstLu06vzZ5TqIk3fUUTr1lsLFgRPzhFFAAAAACAMPWc&#10;4MqeMT1A0lrP/Km3SwMkB4a7ukZbb7lTmxffrIr1z/VbuSZJqZnBS6iMcWOD3j+X1eTheQvnWyR9&#10;ZYwdrYyCfFPMx4Url1tery8u0d571ujFiXO1e/Va1e7x3UMO8YmCDQAAAACACMuePtUU8dEz35+F&#10;lomz/JA2Llwa1rLPaBLqFJl94nhTxIejYLIu3/isbDmOgJmK9c9p8+Kbte9nj8jjcgXMIfaxRBQA&#10;AAAAgAhra2wyRXz0Nt9fPC6Xti+726/gyyjI15T/dauyp35ajimTu0ur2j0l2vuj/+t30meiyJ1V&#10;qKvf3qjy3/1RFc+86HeyaJeydet1cnuxFr3yrOV9xD4m2AAAAAAACFPP5YW93UOtZz57zuBslH/4&#10;pY1+JdGk5Tdpyc5XVHDzdcqdVegzEZY7q1CpjuGKZu7qGlNEUt+X5drsdk2/c5mW7HxFi3e+pCmr&#10;lltOtdUXl+i9x560eAfEAwo2AAAAAADC1HMPtZpN20NeEuhxufyWY2bk5wVI969jr232eW06gTPa&#10;jJo90+/asS3mpa7O8kMRWZbrKJisGfeu1NVvb9RFD3zH737FMy9aPIV4QMEGAAAAAECYRl36Wb9r&#10;7/6/JyyS/qxyeYsWWiT7X88prmifTuvJMWWy37WyXz1lLDvffWR90Pu91TXVNmn5TT7XAy0hReyj&#10;YAMAAAAAIEwTr1nstyywbN16VW7YGOAJr8oNG1W2zrfcseU4Qjr5sj+k9vgznHq7NGg55a6ukevw&#10;0YD3B5rNbrcstfb95JcB/xyVGzaq6oVXLe8FU7vHvOTzvC8UBb2P+EHBBgAAAABAmGx2u6befbvf&#10;9V23rdLu1Wv99gFzV9do9+q12nXbKr9npt59e8gnX0Zaz6Wunjqntty4Qse27ey+5q6u0bFtO7V7&#10;9VptuPjyqJvKKvjajX7XKtY/p42LblTlho3dfxfHtu3Ujm/ca/l3EIqyJ3+v0vse0oZ5X9Z7jz3p&#10;93fscbn07rpf+VwLduIoYhuniAIAAAAAEAHT71ymkzt3++2nVrH+OVWsf062HIdGfOYi71RYgP2+&#10;Ri9aoOl3LrO8NxDyFi30m+aqLy7R9utXBHgi+jgKJmvKquV+k4Hu8so+l2k9uatrun8nd3mlSu97&#10;SKX3PaSMgnzZJ46XJL//DiRp/NIv+l1DfGCCDQAAAACACJn/6wc1etECy3ueOqf38IMA5VreDVdp&#10;/q8ftLw3UPKXLFbeDVeZYlFvxr0r/ZaKRlL5f7xged1dXqmaTdstyzVbjkPTv3GHxVOIBxRsAAAA&#10;AABEiM1u18JnHtPMh9cooyDfFJckZRTka+4T6zT/0Z8N2tLQc8356Q9DKtlsOQ7NfHhNwEJxsM1e&#10;u1oXPfAd47LMvvw5Cv7phl4VeBkF+br85aeVMXa0KYoYldTZ2WnKAAAAAADiS5GkraZQLKjdU6KT&#10;u/f6XMvIG6v8JYsDPBGaSL3vsW07dbJ4j5ylB9TmbFR9cYmy5xQq1TFcjoumadScWTqvaJ7pbXxU&#10;btgod1V192vT93JX16jyL3/1uZZ/7ZeMZU/tnhId/s9XVLPtre591rLnFCq78AKNmjur+zN78336&#10;8l2snunNMlp3dY2ObdmuY69t7l6emz2nUBn5ecpbtFDnLZwvm93u9+cYNXumcmcVBnln7z5rx7bu&#10;UNWmrXJXVqm+uKT7XkZBvrJnTPf5jBh1v6Q1plCio2ADAAAAgMRTpDgp2AD0Owq2ELBEFAAAAAAA&#10;AAgDBRsAAAAAAAAQBgo2AAAAAAAAIAwUbAAAAAAAAEAYUkwBAAAAAAASjbP8kPY9sM7nmuOiaZpx&#10;78oAT/jzuFwq/t6P5XE2+t0ruOOWXp8eCiB6UbABAAAAANCDp8mlmk3bTbGAPC6Xtty4QvXFJX73&#10;Ji2/iXINiDMsEQUAAAAAIIJM5drstastngIQyyjYAAAAAACIoB1f/65luZZ3w1WUa0CcomADAAAA&#10;ACBCdq9ea7m0NHtOoeb89IcWTwCIBxRsAAAAAABEwO7Va1Wx/jm/69lzCnXZ84/LZrdbPAUgHlCw&#10;AQAAAAAQJso1ILFRsAEAAAAAEIbKDRstyzVbjoNyDUgQFGwAAAAAAPRR5YaN2nXbKr/rthyHLn/5&#10;aco1IEFQsAEAAAAA0Aemcs1RMNniKQDxiIINAAAAAIBecpYfolxDohhjCoCCDQAAAACAXnGWH9Lm&#10;q79meW/ur39GuYZ40irpGVMIUoopAAAAAAAAvLrKNU+d0+/e3CfW6byieRZPRY/aPSU+rx1TJkd8&#10;nziPyyVn2SGfa/3xOedylh+i2OwfX5S0wxQCBRsAAAAAACFpczYGLdfylyy2eKp3tt5yp8/riTdc&#10;o/wli+UsP6Typ59Xzba35C6vVEZBvkYXXarp37hDGWNHB3g3b9l1+KWNOvzcn1Vf7FuudckoyFfe&#10;1Veq4J9uCPpewbira1T+Hy+o6uX/kru80jLTl8/Z97NH5Cw90P3acdE0zbh3ZdDPy7vhKk287uqo&#10;LztjwLckbTOF4JXU2dlpygAAAAAA4kuRpK2mUCKr3VOizYtvNsUkRa5ck6Tncy/0eX3RA99RRt5Y&#10;y/3eugT6/PJn/6TSHz9sWQgGctED39H0O5eZYj72/ewRla1bb4r5CPVztt5yp2o2be9+PXrRAjku&#10;mhbS501afpNmr11tisHa05JuNYVwFhNsAAAAAABEqapX3wg4edYlY9xYv2u7V69VxfrnLNLBld73&#10;kKpefUOXPf+4cUmnx+XSlhtXGL+fldL7HpK76nivC7CaTdt9CrdgKtY/J9vwTM24d6UpCl8lolzr&#10;NQo2AAAAAADCsOu2VdITitgU27lM5dXoRQuUO6vQ59p7jz0ZsFwbvWiBRs2bLUmqf+8D1byx02/C&#10;rb64RMXf+7HmP/ozq7fotu8nv7T8frYch8Yv/aIy8sZJCvw5A1GAla1brwvvus1YFqJbibwTrugl&#10;CjYAAAAAAEIwetECZUzIsyyvdt22So6dn+7XjfbzbrhK2dOn+ky1Xfitr/tk3NU1Kr3vIctnZ6z+&#10;tt/eZx6XS+/+vyf8llxWvfCqjgXZx6x2T4nl7zBl1XLLQsvjcmnfT37p90zZuvXKu+LzfiWhyZRV&#10;y32ec5Yf0uE/v2q5dPTY1h39Un7GoQZ5J9dCX1OMbhRsAAAAAACEaMb371Z9yfuWk1ubr/6aLn/5&#10;6YiXbNlzCjX/33/eXY5Nv3OZaveUqOqNN/2n1x79jd/zwfYis9ntmnHvSmXkjdPee9b43Ht33a8C&#10;Fmzv/uLXftdmPrxGBTdfZ5H2fk7Xd/Ar2Z78fa8KNqs95xwFkzXj3pVKHZ7pVzC6q6qFkBRJ2m8K&#10;wdoQUwAAAAAAAHjZ7HZd9vzjyp7jXwh56pzeU0ZdLosn+8aW49Blzz/uN3mWO6vQcmnl0Rdf83lt&#10;y3Foxvfv9sv1VHDzdRq9aIHPtfriErmra/yy7uoav33QRi9aELBcO9fstauVUZDvc63qhVdD/s0y&#10;CvKDTqPlX/ulgPcQ1DJRroWFgg0AAAAAgF6w2e2a8/MHZMtx+N3z1Dm15cYVIRdGJuOXfjHk/cNq&#10;95T47XM2adlXQ35+4g3X+F2rfXtfSNesng1kyv+61e+as+yQf9CCfeL4oPd7FpEIyTJJT5lCCI6C&#10;DQAAAACAXnIUTNblLz9tWbLVF5doy40rLJ7qva6DAkLR1uRf6uVd8XmLpLXzFs73u2a1vNLqWu5n&#10;ZvhdCyR76qf9rtV/8KFFEgPgaVGuRQQFGwAAAAAAfeAomKxZD/7A8l59cYl2r15rea+/OA+U+11L&#10;HzfGImkt1Ek3K72ZHLPab83T2GSRRD97Wt5DDRABFGwAAAAAAPRR/pLFmvvEOst7Feuf076fPWJ5&#10;L5FFavkswkK5FmEUbAAAAAAAhCF/yWJNWn6T5b2ydetVuWGj5b1Ic0wr8LvWfPyERdKa1YEGoXKW&#10;h7aHmmS931pG3liLJPpJiaR7TCH0DgUbAAAAAABhmr12dcCSbddtqwakZMuwWA5a9cabFklrVocX&#10;WBVfVkXeyb/7PxuI1XfKGEfBNkBKJBVJ8j0NA2GjYAMAAAAAIAJmfP9uZc/x319MkvZ89197NeXV&#10;F46CyX6HLlQ8+YeQl2SW/vRRv2tWhxeM+oz/n7HsV0+F9Dkel0sVT/7B55otx2G5LxsijnKtH1Gw&#10;AQAAAAAQATa7XZc9/7hlyeapc2rz1V/r95Jt0rKv+rz21Dm15cYVxvJr9+q1cpdX+lwbvWiB5eEF&#10;Nrvdb1rPXV6pfT/5pV/2XB6XSzu+/l156nz7nfFLvxjgCUQQ5Vo/o2ADAAAAACBCbHa75vz8Ab9J&#10;Mslbdm1fdrex7ArHhXfd5vfZ9cUl2nLjCtXuKfHLu6trtOMb96pi/XN+9y781tf9rnWZ/o07/K5V&#10;rH9OW2+50/Jzavd4v0PNpu0+1205Dsv3QkRRrg2AFFMAAAAAAACEzlEwWZe//LQ2zrvG7567vFJb&#10;blyhy55/XDa73eLp8Njsds168Afaddsqn+v1xSXavPhmZRTkyz5xvCSpzdmo+mL/MkySpqxaHnTZ&#10;ZsbY0Zr58BrtvWeNz/WaTdtVs2m7z+e4Dh/1m47rMuvBH1hOySFiKNcGCBNsAAAAAABEmKNgsuY+&#10;sc7yXn1xiYq/92PLe5GQv2RxwM92l1d2l2CByrVJy2/SjHtXWt47V8HN12nKquWW9879nEDl2twn&#10;1il/yWLLe4gIyrUBRMEGAAAAAEA/yF+yWDMfXmN5r+qFV7V79VrLe5GQv2SxLt/4rDIK8k3RbrYc&#10;hxb88XHNXrvaFO02496VWvDHx3v1ORkF+bp847OUa/2Lcm2AJXV2dpoyAAAAAID4UiRpqymUyNzV&#10;Nar8y199rmXkje1TKVT+7J/kaWyyvJd/7Zd8lki+99iTPvdHzZ4Z9gmbx7bt1LHXt6lm21t+02S2&#10;HIdGXzFPeYsW9unPdq6uz6kved9vOi57TqGyCy/QeV8o0nlF8wK8g7/KDRvlrqrufh3K30F//IYx&#10;hnJtEFCwAQAAAEDiKRIFGxCPKNcGCUtEAQAAAAAAYh/l2iCiYAMAAAAAAIhtlGuDjIINAAAAAAAg&#10;dlGuRQEKNgAAAAAAgNj0tCjXokKKKQAAAAAAAICo87SkW00hDAwm2AAAAAAAAGIL5VqUoWADAAAA&#10;AACIHctEuRZ1KNgAAAAAAABiwzJJT5lCGHjswQYAAAAAABDdGuQ9zGC/IYdBwgQbAAAAAABA9Doi&#10;yrWoxwQbAAAAAABAdCqRt1xzGnIYZEywAQAAAAAARJ+nRbkWMyjYAAAAAAAAosv98p4USrkWI1gi&#10;CgAAAAAAEB0aJN0jTgqNORRsAAAAAAAAg4+TQmMYS0QBAAAAIPG0S3KbQgAGTImkfFGuxSwKNgAA&#10;AABIPDsk5Ul60xQE0O+elnSJ2G8tplGwAQAAAEBicsq7HO1bhhyA/rNM3sMMEOOSOjs7TRkAAAAA&#10;QHy7RN5N1QsNOQCRcUTStWJJaNxggg0AAAAAsF/eku1+UxBA2F6S939vlGtxhAk2AAAAAMC5mGYD&#10;+s+3JD1sCiH2MMEGAAAAADhX1zTbtyQ1GLIAQnNE0gxRrsUtJtgAAAAAAIHkyzvN9vngMQBBvCTv&#10;QQacEhrHmGADAAAAAARSKe9Jo1+RdwIHQOga5J0EvVaUa3GPCTYAAAAAQCgcktZIutuQAyCVyDu1&#10;xkEGCYIJNgAAAABAKJyS7pF3H6k3DVkgkd0vTglNOEywAQAAAAD64lp5N2yfYAoCCeKIvFNr24LH&#10;EI+YYAMAAAAA9MVf5J3SuV+cNgr8Ut7/PWwz5BCnmGADAAAAAIQrX9792b4WPAbEHabWIIkJNgAA&#10;AABA+CrlLRkWiv3ZkDiYWkM3JtgAAAAAAJFWJOkpsT8b4lOJvAd+bDPkkECYYAMAAAAARNo2eZeN&#10;LpN3CR0QDxp09oTQbcGjSDRMsAEAAAAA+ts98u7RlmXIAdHqTXmXQVcGjyFRUbABAAAAAAaCQ96i&#10;7R5RtCF2HJH3v9m/mIJIbBRsAAAAAICBRNGGWHG/pIclOU1BgIINAAAAADAYKNoQrV6S97/LSkMO&#10;6EbBBgAAAAAYTF1F263i1FEMLk4HRZ9RsAEAAAAAosWt8h6GQNGGgXRE3v/ungoeAwKjYAMAAAAA&#10;RJtbP/nn88FjQFga5N1jbY0hBxhRsAEAAAAAolWRvEXb14LHgF7pKtY4wAARQ8EGAAAAAIh2+Tq7&#10;TxsHIqCvKNbQbyjYAAAAAACxwiHpWnnLtkJDFuhCsYZ+R8EGAAAAAIhFRWL5KIKjWMOAoWADAAAA&#10;AMQyh7xF2z3i9FF4dZ0K+hdRrGGAULABAAAAAOLFJfIWbdeKvdoS0ZuSnvrkH2BAUbABAAAAAOLR&#10;rfIWbdcYcoh9T8u7DHS/KQj0Fwo2AAAAAEA8y5e3aLtVHIwQT47IW6o9JZaBIgpQsAEAAAAAEkW+&#10;KNti3dPylmrbgseAgUXBBgAAAABIRPmibIsVJfJOq3FoAaIWBRsAAAAAINHlSyoSe7ZFkyM6e2BB&#10;ZbAgEA0o2AAAAAAAOMuhs2VbkaQJwcKIqCPyTqk9JQ4sQIyhYAMAAAAAILB8nS3biiRlBcmi996U&#10;t1T7i5hUQwyjYAMAAAAAIHSX6GzZViQKt946Iu8BBdvEnmqIIxRsAAAAAAD0XVfhdskn/3Bggq8j&#10;8i733Cam1BDHKNgAAAAAAIgch3xLt3wlVun2pryFWlepVhksDMQLCjYAAAAAAPpfkbxlW/45/x7L&#10;Byg06GyRtl/eIm1bkDwQ1yjYAAAAAAAYPJfo7NTbuf83X4NfwB2Rtzjr+c9+sXca4IOCDQAAAACA&#10;6FYU4N+ls1NxveGUtyQ717YA/w4gBBRsAAAAAAAAQBiGmAIAAAAAAAAAAqNgAwAAAAAAAMJAwQYA&#10;AAAAAACEgYINAAAAAAAACAMFGwAAAAAAABAGCjYAAAAAAAAgDBRsAAAAAAAAQBgo2AAAAAAAAIAw&#10;ULABAAAAAAAAYaBgAwAAAAAAAMJAwQYAAAAAAACEgYINAAAAAAAACAMFGwAAAAAAABAGCjYAAAAA&#10;AAAgDBRsAAAAAAAAQBgo2AAAAAAAAIAwULABAAAAAAAAYaBgAwAAAAAAAMJAwQYAAAAAAACEgYIN&#10;AAAAAAAACAMFGwAAAAAAABAGCjYAAAAAAAAgDBRsAAAAAAAAQBgo2AAAAAAAAIAwULABAAAAAAAA&#10;YaBgAwAAAAAAAMJAwQYAAAAAAACEgYINAAAAAAAACAMFGwAAAAAAABAGCjYAAAAAAAAgDBRsAAAA&#10;AID/z97dHLdxbWsYXn3LcykDMQMxA6EjkDIwpxiZGYg3AnOkHpoZHGUAOALLERiK4NoR4A7QPKJk&#10;iZvSh58G8DxVLKqOFocuHrzaa28AAgIbAAAAAAQENgAAAAAICGwAAAAAEBDYAAAAACAgsAEAAABA&#10;QGADAAAAgIDABgAAAAABgQ0AAAAAAgIbAAAAAAQENgAAAAAICGwAAAAAEBDYAAAAACAgsAEAAABA&#10;QGADAAAAgIDABgAAAAABgQ0AAAAAAgIbAAAAAAQENgAAAAAICGwAAAAAEBDYAAAAACAgsAEAAABA&#10;QGADAAAAgIDABgAAAAABgQ0AAAAAAgIbAAAAAAQENgAAAAAICGwAAAAAEBDYAAAAACAgsAEAAABA&#10;QGADAAAAgIDABgAAAAABgQ0AAAAAAgIbAAAAAAQENgAAAAAICGwAAAAAEBDYAAAAACAgsAEAAABA&#10;QGADAAAAgIDABgAAAAABgQ0AAAAAAgIbAAAAAAQENgAAAAAICGwAAAAAEBDYAAAAACAgsAEAAABA&#10;QGADAAAAgIDABgAAAAABgQ0AAAAAAgIbAAAAAAQENgAAAAAICGwAAAAAEBDYAAAAACAgsAEAAABA&#10;QGADAAAAgIDABgAAAAABgQ0AAAAAAgIbAAAAAAQENgAAAAAICGwAAAAAEBDYAAAAACAgsAEAAABA&#10;QGADAAAAgIDABgAAAAABgQ0AAAAAAgIbAAAAAAQENgAAAAAICGwAAAAAEBDYAAAAACAgsAEAAABA&#10;QGADAAAAgIDABgAAAAABgQ0AAAAAAgIbAAAAAAQENgAAAAAICGwAAAAAEBDYAAAAACAgsAEAAABA&#10;QGADAAAAgIDABgAAAAABgQ0AAAAAAgIbAAAAAAQENgAAAAAICGwAAAAAEBDYAAAAAFhhqdAAACAA&#10;SURBV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AgsAEAAABAQGADAAAAgIDABgAAAAABgQ0AAAAAAgIbAAAAAAQENgAAAAAICGwAAAAAEBDY&#10;AAAAACDQ1bvZ1Xq+uGsNAgDT0A3986q6fPA/XYxf9778+zu/6wEAYHd+qqrfuqEv/8cbAA6nG/rZ&#10;+MeHceyiPoWzi6p6UT9m2RoAAAB+3E/j99tu6D+s54sPj04DAN+lG/qL2sSxh+FsNn6/qB+PZgAA&#10;wETcB7ZnVbXshn4msgHA03VDf1mf4tmX35898qMAAMCJ+OnTH+tZVb3vhv5yPV/8/a0fAIBz8uC+&#10;s4vx6xgDmn88AwCAHXoY2Ko2ayr3J9lENgDOwiMR7dW3f+qo+J0OAAA79GVgq6p6WVV3VfXmK38H&#10;AEdrXOe8qM9j2qlENAAA4EC+Ftiqql53Q3+3ni+uvvH3ADBZX4S0+z+/fORHAAAAfti3AltV1c/d&#10;0C/X88XdIzMAcDBC2pOtWgMAAMCP6+rdbN2Y6dfzxbIxAwA78+COtIchzWrnE63ni641AwAA/LjH&#10;TrDdez8+euAFMgB2rhv6i/o8pl3W5hEeAACASXpKYHtWVXdeFgVg276IabPx+7Nv/wQAAMD0PCWw&#10;VW3us3lfmw8/APDdxLSD+b01AAAAZJ4a2KqqXnlZFICn6oZ+Vp9CmjVPAADgZH1PYKvysigAXzG+&#10;5vnwZJqXPAEAgLPxvYGtquq3bug/ePQA4Hw9OJ02K6ueU+f3NQAA7NiPBLaqqmU39BcePQA4fQ/u&#10;TpuNX06nHRe/qwEAYMd+NLA9q6plbT5wAXBCxqA2e/Dl7jQAAIBH/Ghgq6p66dEDgOM33p82q0+n&#10;1AS102JFFAAAdiwJbFUePQA4Ol+cUHtT7k87dVZEAQBgx9LAVuXRA4BJs/IJAACwW129m61bQ0/w&#10;saouPXoAcHjd0D+vz0+oCWpnbD1fdK0ZAAAgs40TbFWbD2/va/NhDoA964Z+Vp+Cmlc+AQAA9mhb&#10;ga2q6lU39Dfr+eKmNQhA5sHa55vxu3vU+Jp/WgMAAEBum4Gtqurt+OjBsjUIwPfphv4+pln75Knc&#10;jwoAAHuw7cBWVfW+G/rL9Xyxag0C8G3jKbX7qPb6sVkAAAAOZxeB7Vlt7mO7bA0C8LnxLrX7qOYu&#10;NVJOsAEAwB7sIrBVVb3shv52PV9ctwYBztn44ufD1U93qbFNXvcGAIA92FVgq6r6ZbyP7X1rEOCc&#10;WP1kjwQ2AADYg10GtqqqO/exAVR1Q39Zm6j2pqx+sj9WRAEAYA92HdjcxwacrTGqXZVXPwEAAE5a&#10;V+9m69bQFvzver64aQ0BHLtu6B/epyaqcVDr+aJrzQAAALldn2C793a8j23ZGgQ4NmNUu//ySAEA&#10;AMCZ2Vdgq6p63w39xXq+cOEycPRENY7An60BAABgO/YZ2J5V1V1tPowCHJ1u6Gf16U41UY2p8w9a&#10;AACwJ/sMbFVVr7uhv17PF7etQYAp8FABR2zVGgAAALZj34GtqurX8T62D61BgEPohv6iqq5LVOO4&#10;rVoDAADAdhwisFVV3XVDP3MfGzAVY1R7U5vTai8fm4UjsWoNAAAA23GowPayqm5qc0IE4CC6oX9e&#10;nx4qeN0Yh2Ozag0AAADbcajAVlX1y7gq+r41CLBNXgDlTKxaAwAAwHZ09W62bg3t0D9VdWFVFNg1&#10;96pxbtbzRdeaAQAAtuOQJ9iqNidH7mrzgRdgqx6sgF6Xe9U4Lx9bAwAAwPb8T2tgD153Q3/VGgJ4&#10;qm7oZ93Q39VmRe63Etc4P6vWAAAAsD2HPsF273a8j23VGgT4mvG02lVtTqtZAeXcrVoDAADA9kwl&#10;sN2vis4eHwP43PhgwVV5BRQeWrUGAACA7ZlKYKuqetUN/fV6vrhtDQLnbXyw4Gr8cloN/m3VGgAA&#10;ALZnSoGtqurXcVX0Q2sQOD/d0M9qswLqtBo8btUaAAAAtmdqga1qsyp62RoCzoO71eCH+IcqAADY&#10;oym8Ivqll93Q37SGgNPWDf3l+BLo/1XVryWuwZOt54u/WzMAAMD2TDGwVVW97YbeKTY4Q93QX3VD&#10;/6Gq/qiqn1vzwL/83hoAAAC2a4orovfuyqoonIUHjxZc1+ZVYQAAADgaUz3BVmVVFE5eN/SzcQ30&#10;r6p6W+IabMOyNQAAAGzXlANblVVROEnjGuiyqhZlDRS2zf1rAACwZ1NeEb13V1ZF4eiNr4Fe12YV&#10;1IMFsDteEAUAgD2b+gm2qs2q6HVrCJimbugvxjXQVW3WQMU12C2BDQAA9qyrd7N1a2gC/qmqy/V8&#10;sWoNAtPQDf2sNqfVrIDCHq3ni641AwAAbNcxrIhWbS4+v6uq2eNjwKF1Q/+mNqugr1qzwNb93hoA&#10;AAC27xhWRO+9sioK0zU+XLCqqv+UuAaH4oEDAAA4gGM5wXbvphv6u/V84QMETMD4cMFVbU6suVsN&#10;Ds/9awAAcADHFtjuV0XfNOaAHXrwIuh1bf67BKZBYAMAgAM4phXRe6/HO56APeuG/nk39Df16UVQ&#10;cQ2mxQlvAAA4gGN5RfRLH2vzqqgPErAH3dBfVNVNeREUJs0LogAAcBjHtiJ670VtPux79AB2SFiD&#10;o/KxNQAAAOzGMa6I3vulG/rL1hDw/bqhv+iG/q6q/ipxDY7FqjUAAADsxrGeYLt3V1UiG2yJE2tw&#10;1JatAQAAYDeO+QRbVdXLbuitiULIiTU4CavWAAAAsBvHHtiqqm66oX/eGgL+TViDk7JqDQAAALtx&#10;7CuiVVXPquq2qq4ac8BojNLXVfW2NQscjQ+tAQAAYDe6ejdbt4aORL+eL5atIThnD8LadW3iNHAa&#10;Pq7ni4vWEAAAsBuncILt3m158AC+SliDk7dqDQAAALtzCnew3fPgAXxFN/RXtVkde1viGpyqZWsA&#10;AADYnVMKbFUePID/6ob+TTf0q6r6rapeNMaB47ZqDQAAALtzSiuiVR48gOqGflZVN1X16vFJ4ISs&#10;WgMAAMDunNIjBw958ICz0w39RW0C8+vHJ4FTs54vutYMAACwO6d2gu2eBw84G+Na9G1V/dyaBU7S&#10;x9YAAACwW6d2B9u9l+PF7nDSuqG/qc1qmLgG5+tDawAAANitUw1sVVW3HjzgVHVDfzU+YOBlUEBg&#10;AwCAAzvVFdGqTXS4qarrxhwcDQ8YAF8hsAEAwIGd8gm2qqpfxovf4ah1Q/+8G/q7qlqUuAZ8TmAD&#10;AIADO/XAVlV11xqAKXPPGvCY9Xyxas0AAAC7dQ6B7dW4VgdHpRv6mXvWgIbfWwMAAMDunfIdbA/d&#10;VtVlawimYFxrviuroECb9VAAAJiAczjBVlX1shv6q9YQHNJ4z9pNVf1V4hrwNAIbAABMwLkEtqqq&#10;227on7eG4BC6oX9Tmw/Kb1uzAA+sWgMAAMDuncuKaNXmDqvrqrppzMHejOugt1X1+vFJgH9bzxfL&#10;1gwAALB753SCrarq2ik2pmJcB/1Q4hrwY/5sDQAAAPtxTifYqjan2G6r6qoxBzszvmp7W1UvG6MA&#10;j3H/GgAATMS5nWCrqvp5XMuDvRofMbitqkWJa0BOYAMAgIk4x8BWtTk9BHszPmKwqqpfGqMATyWw&#10;AQDARHT1brZuDZ2o3uXQ7Np4WvKuql49OgjwndbzRdeaAQAA9uNcT7BVeU2UHeuG/ro2J0zENWDb&#10;PHAAAAATcs6B7dV42TxsVTf0F93QL6vq19o8rAGwbdZDAQBgQs45sFVtVvdga7qhv6mqv8qpNWC3&#10;BDYAAJiQcw9sL7qhv2oNQUs39Jfd0H+oqretWYAtENgAAGBCzj2wVbmLjdB4au2PqnrZGAXYCo/0&#10;AADAtAhsTrHxg5xaAw7EAwcAADAxAtvGTWsAHnJqDTigZWsAAADYL4Ftwyk2nuTBC6FOrQGH4v41&#10;AACYGIHtk5vWAOetG/rr2nyw9UIocEgCGwAATIzA9smLce0PPtMN/fPx1NqvVfWsMQ6wS/+s5wuB&#10;DQAAJkZg+9x1N/TPW0Ocj27o31TVqpxaA6ZBXAMAgAn6qTVwZp5V1XVZFz17Y2i9raqfW7MAe7Rs&#10;DQAAAPvnBNu/OcV25rqhv6zNKRFxDZgaJ9gAAGCCBLZ/e1ZVV60hTtN4D98fVfWiMQpwCMvWAAAA&#10;sH9WRL/uujbrgZyJ8dTi+3LXGjBdH9fzxd+tIQAAYP+cYPu6F93QX7WGOA0eMgCOxLI1AAAAHIbA&#10;9m03rQGOXzf0t1X1n9qsBgNMmfvXAABgogS2b3OK7YR1Q3/RDf2HqvqlNQswEcvWAAAAcBgC2+Nu&#10;WgMcn3El9ENVvWzNAkzEP+v5wgk2AACYKIHtcU6xnRgrocCREtcAAGDCvCLadl1Vd60hpq0b+ova&#10;vBLq1BpwjJatAQAA4HCcYGt72Q39rDXEdFkJBU7AsjUAAAAcjsD2NDetAaapG/qbshIKHLn1fLFs&#10;zQAAAIcjsD3NK6fYjks39M+7oV9W1dvWLMDE/dkaAAAADktge7qr1gDT0A39ZW1WQl+1ZgGOwLI1&#10;AAAAHJbA9nQ/jxflM2Hjq69/VNWLxijAsVi2BgAAgMMS2L7PTWuAw+mG/q6qfmvNARyZZWsAAAA4&#10;rK7ezdatIf7rn6q6WM8Xf7cG2Z9u6J/X5gOoV0KBU/Pner64bA0BAACH5QTb93lWVdetIfZnvG9t&#10;VeIacJqWrQEAAODwBLbvd9UaYD/G+9aWtQmfAKdo2RoAAAAOT2D7fi/GsMMBdUN/W5v71sQ14JQt&#10;WwMAAMDh/dQa4Kv+v737uY4quxY4vK+X5+AIoCMAR0DdCJAjQB7WqPUigBdByxPfYRcRWERQpQha&#10;isBSBA9FUG9wq1ChlnQk7fpz/3zfWlpg2Oq1PEHw0z7nnETErDTE9q3uW5tFxMfCKEDfXbrzEwAA&#10;+sEG28u8q5p6Uhpiu6qmfhvtNoe4BozBojQAAAB0g8D2cselAbZn9ZjBRXjMABiPRWkAAADoBoHt&#10;5T6tNqrYsdWdd3+E+9aAcVmUBgAAgG4Q2HKOSwPkVE39JdrHDADGxP1rAADQIwJbzklpgJermnoW&#10;EZ9LcwADtCgNAAAA3SGw5bxaHV9ki6qmfl019UVEfCrNAgzUojQAAAB0h8CWZ4ttizZeCvWYATBm&#10;i9IAAADQHQJb3rvVC5ckeSkUICLcvwYAAL0jsG2HLbakqqkn0W5seCkUGLtFaQAAAOgWgW07jqqm&#10;fl0a4n6re+zmIa4BRESclQYAAIBuEdi241VEHJeG+LNVXPu9NAcwFsvpfFGaAQAAukVg2x7HRJ+p&#10;aupZiGsAm85LAwAAQPf8tTTAk72pmvr9cjq/KA3yI659Ks0BjIzjoezV6vXut/f81uSeX4uIeB0R&#10;T3nc6XXs59Gip0bpxTN/72o5nV/d8+sAAPcS2LbrJBwVfdTqrrrTENcA7rMoDcCmewLZZOPn98Ww&#10;DzEsT/3/89jc5/t+sWrqu790GRGbL/x+j/b187Wr1cfahReBAWA8qvj3ZFka4sluIuKtv0zdbxXX&#10;FrGf72gD9M3Ncjr3YM7I3Qlm76ONZPf93MNA/XIdt/FtM8z99HMnIQCgv2ywbderiDiKiFlhbnTE&#10;NYAix0MH7E44m6x+XEezfR2n5HDerD7WPt43tLE1txnkLqINcZsxznYcAHSMwLZ9JyGw/URcA3iS&#10;RWmAblp9nVsfxZzc+dG2GS+xGeTuPd66inE3cRvdFqsf10HOPXIAsEeOiO7GL/5C06qa+n20wVFc&#10;A3jc32ykdFfV1JPVTydxe7eZzTP64L4It4iIWE7n6/8NACQJbLvxr+V0flIaGrpVXFuE79wDlFwu&#10;p/P3wcFsbKG9XX2sA5oNNMZg/RrrIm6PoroTDgCewRHR3TiO9qjoaIlrAM+yKA2wHauvT2/jzzHN&#10;1yvG7MOdHyPixzHU9X1w66On6/i2CADgBxtsu/OP5XR+VhoaInEN4Nlq/1jdrtWRzrerj0k4zgm7&#10;sD5+uo5vi7D5BsBICWy783U5nR+XhoZGXAN4tpvldP66NMT9Vl931ttok9WPA0l5SgAAHL1JREFU&#10;m681AodxGbfR7SraRxcWj8wDQK8JbLs1qgurxTWAF/m2nM6PSkNjt3FH2iRuj3XaSIP+2dx6u1r/&#10;fEx/ZwZgmNzBtltH0b6gOXjiGsCLjfI6gcfcuSdtEu5IgyF5Fe1db3fve9sMbxdh4w2AnhHYdus4&#10;RhDYxDWAlEVpYMg2jniuP376RzcwGn8KbxuPLNwNbxf3/QcA4JAcEd29X5bT+VVpqK/ENYCUy+V0&#10;/r40NBRVU7+Nn7fSxDTgpc5j45ipbTcADs0G2+4dRcRpaaiPxDWAtMEeD71zZ9okHPMEtuu+bbfL&#10;uL3XbRHudgNgj2yw7d4gtxPENYCt+PtQjjqtvi5M4jaqeckT6ILNI6aLEN0A2BGBbT8G8w+oCHEN&#10;YEtultP569JQF92zneaoJ9AnohsAW+eI6H4cR8RJaagPxDWArenN8dA7d6dNIuLdw9MAnfdm9fEx&#10;Ij5HRFRNfR2r2BbudAPgBQS2/TiKAQS21cbCIsQ1gG3obGBbBbXJxofjnsDQvYmIT6uPzTvdFrHa&#10;dBvyw2UA5Dkiuj+9Pia6EddsLQBsx9+6ciRJUAN4kpu4PVa6CEdLAdggsO3Pv5bTeS+32MQ1gK37&#10;tpzOj0pDuyKoAWyNLTcAIsIR0X3q5TFRcQ1gJ/Z6PHT1Z/lRCGoA2/YuNv6eXDX1Tfy84ba497MA&#10;GBwbbPvVu2OiVVOfRXsBLADb88uutxyqpt4Mar5JAnA457GKboIbwHAJbPvVq2OiVVPPYnXRKwBb&#10;c7mczt+Xhp5r9crzJNpNtQ+PTwNwQOtjpYtoo5t73AAGwBHR/erNMVFxDWBnZqWBp7hz7PMovPAM&#10;0BfrY6W/RkRUTS24AQyADbb92/mxoKyqqU8i4rfSHAAv8uKvA1VTT+I2qjn2CTBMghtADwls+/c/&#10;y+n8tDR0KFVTH0fE76U5AF7kejmdvy0NrdlSAyAEN4BecER0/44jopOBbXUhtrgGsDvF10NXd6kd&#10;rT5sqQHw0JHSM48mAHSHDbbDePHxoF1Z/YNuEbYjAHbp3tekV9/gWG+qvbn7+wDwiPUrpWf3fY0B&#10;YD8EtsP453I6n5WG9kVcA9iLH8dDN45+HkXEx8c+CQCe4SZWsS3a46RXj04DsDUC22F8W07nR6Wh&#10;fVj9I28RjiEB7Nq3aP+8PQ5/5gKwH9fxc3BzfxvAjghsB7KczqvSzK6JawAAMCqOkwLsiMB2OP9Y&#10;TufFy653qWrqWUR8Ks0BAACDcxOrzbZog5vtNoAEge1wvi6n8+PS0K5UTX0aq5eIAACA0buMNrjZ&#10;bgN4AYHtcH5cdr1vVVMfR8TvpTkAAGCUbLcBPJPAdlh/3/d3h6qmnkTEvDQHAACwchkRs2gfStjr&#10;v18A+uKvpQF2ahIRe/sCVTX1+2i/EwUAAPBU7yLit4iIqql/vEx66DulAbrEBtthnS+n80lpaBu8&#10;GAoAAOzAt1gdJ11O51eFWYDBEtgO72/7uNOgauqLENcAAIDdcZQUGC1HRA9vEjs+tlk19SzENQAA&#10;YLfuHiVdv0q6eOyTAIbgL6UBdm5SGsiomvokIj6V5gAAALboTUT8GhHzqqm/V009q5r6qPRJAH3l&#10;iOjhXS+n87eloZfwYigAANBB63vbzvZxXQ7APghs3fDLti8EXb0YuoiIV4VRAACAQ/FIAjAI7mDr&#10;hkm0l4FuxerF0FmIawAAQLd9XH1E1dTrRxLOxDagb9zB1g2T0sAzzcKjBgAAQL+sH0n4b9XUF1VT&#10;n1RN/fbxTwHoBkdEu2Fr97BVTf0lIj6X5gAAAHrCZhvQeQJbd6TvYVu9yvOf0hwAAEBPiW1AJwls&#10;3fHP5XQ+Kw09ZLU6fRHuXQMAAMZBbAM6wx1s3TEpDTxk9ajBWYhrAADAeLizDegMr4h2x6Q08IjT&#10;8KgBAAAwXuvY9tvGa6Sz5XT+/dHPAtgSR0S75dn3sFVNfRLtFxIAAAB+9i3a0z5nYhuwS46Idsuk&#10;NLCpaur3Ia4BAAA85GNE/B4R/1c19VnV1MeFeYAXcUS0W96XBtY27l0DAACg7GNEfKya+jRut9r8&#10;mwrYCoGtWyalgQ2ziHhTGgIAAOAnryLiU0R8qpr6Jm7va7t49LMAHuEOto5ZTudVaaZq6i8R8bk0&#10;BwAAwJNdR/uA3Nlz78YGENi6p15O54uHfrNq6klEzB/6fQAAANIu4za2eRwBKPLIQfdMHvoN964B&#10;AADsxbv4+XGEo9InAOPmDrbueeyhg7No7wsAAABgP9aPI7ivDXiQI6Ldc7Oczl/f/cWqqU8i4rd7&#10;5gEAANgv97UBPxHYuumXzT+kq6Z+HxF/PDwOAADAgXyLNrTNSoPAcLmDrZt+HBN17xoAAECnfYyI&#10;36um/l419Wy1IAGMjMDWTZt/IM8i4s0DcwAAAHTDq4j4FBF/VE19UTX1yWphAhgBga2bJhERVVMf&#10;R/vdEAAAAPrjXbR3aHuFFEbCHWzddBPtFttFeDUUAABgCK7j9hXSq8dHgb4R2LrrMtrvegAAADAs&#10;59GGtllpEOgHgQ0AAAAO4ybarbZTW23QbwIbAAAAHN5lRJxGxNlyOv9eGga6RWADAACA7riJiLNo&#10;t9ouSsNANwhsAAAA0E222qAnBDYAAADoNltt0HECGwAAAPSHF0ihgwQ2AAAA6B8vkEKHCGwAAADQ&#10;b+fRhraz0iCwGwIbAAAADMN13G61eRQB9khgAwAAgOH5Gu1dbYvSIJAnsAEAAMBwXUbEaUSc2WqD&#10;3RHYAAAAYPg8igA7JLABAADAuHyLNrQtSoPA0whsAAAAME7XEfElHB+FNIENAAAAxs3xUUgS2AAA&#10;AIA1x0fhBQQ2AAAA4K7riPiynM5npUFAYAMAAAAedhMRpxExc3wUHiawAQAAAE/xNdrjoxelQRgb&#10;gQ0AAAB4jvNoQ9tZaRDGQmADAAAAXuI6Ir5ExNlyOv9emIVBE9gAAACADPe0MXoCGwAAALAtX6N9&#10;ffSqNAhDIrABAAAA23YebWhblAZhCAQ2AAAAYFcuo30QYVYahD4T2AAAAIBd8yACgyawAQAAAPuy&#10;fhDhVGhjSAQ2AAAAYN9uIuIsPIjAQAhsAAAAwCF9jXaj7aI0CF0lsAEAAABd4OVRektgAwAAALrk&#10;PNqNtrPSIHSFwAYAAAB00XW0G22z0iAcmsAGAAAAdJnQRucJbAAAAEAf3ETEabTHR7+XhmGfBDYA&#10;AACgT4Q2OkdgAwAAAPpIaKMzBDYAAACgz24i4izae9quCrOwEwIbAAAAMBRfQ2jjAAQ2AAAAYGiE&#10;NvZKYAMAAACGSmhjLwQ2AAAAYOiENnZKYAMAAADGQmhjJwQ2AAAAYGyENrZKYAMAAADGSmhjKwQ2&#10;AAAAYOyENlIENgAAAICW0MaLCGwAAAAAPxPaeBaBDQAAAOB+QhtPIrABAAAAPE5o41ECGwAAAEDZ&#10;TUScRsTpcjr/XhpmXAQ2AAAAgKcT2vgTgQ0AAADg+YQ2fvhLaQAAAACAP3kVEZ8j4qpq6uPCLAMn&#10;sAEAAAC83KuI+L1qaqFtxBwRBQAAANie62hfHJ2VBhkOgQ0AAABg+86jDW2L0iD9J7ABAAAA7I7Q&#10;NgICGwAAAMDufY02tF2VBukfgQ0AAABgf4S2ARLYAAAAAPbrJiJOI+J0OZ1/Lw3TfX8pDQAAAACw&#10;Va8i4nNEXFVN/aUwSw/YYAMAAAA4rOtoj43OSoN0k8AGAAAA0A2XEXHixdH+EdgAAAAAuuU82tB2&#10;URqkG9zBBgAAANAtHyLij6qpZ1VTvy3M0gE22AAAAAC6y4ujPWCDDQAAAKC7Nl8cPSkNcxg22AAA&#10;AAD64zra+9nOSoPsj8AGAAAA0D8eQugQR0QBAAAA+sdDCB1igw0AAACg3zyEcGA22AAAAAD6bf0Q&#10;wkXV1MeFWXbABhsAAADAsFxGez/bojTIdghsAAAAAMP0LdrQdlUaJEdgAwAAABi2/w33s+2UO9gA&#10;AAAAhu1zRFy5n213bLABAAAAjIf72XbABhsAAADAeLyLiHnV1LOqqd8WZnkigQ0AAABgfD5FxEXV&#10;1F9Kg5Q5IgoAAAAwbtfRHhs9Kw1yP4ENAAAAgIiI84g4Xk7nV6VBfuaIKAAAAAARER8i4r9VU59W&#10;Tf26NMwtgQ0AAACATb9GxFXV1MelQVqOiAIAAADwkPNo72e7KA2OmcAGAAAAQMnXaEPb99LgGDki&#10;CgAAAEDJp2iPjZ6UBsfIBhsAAAAAz3EZ7TbbojQ4FgIbAAAAAC/h2OiKI6IAAAAAvIRjoys22AAA&#10;AADIGvVrozbYAAAAAMj6EBF/VE19WjX169Lw0AhsAAAAAGzLr9EeGz0uDQ6JI6IAAAAA7MJ5RBwv&#10;p/Or0mDf2WADAAAAYBc+RMR/q6b+MvRjowIbAAAAALv0OSIuqqaelAb7yhFRAAAAAPblW7THRr+X&#10;BvvEBhsAAAAA+/Ix2kcQTkqDfWKDDQAAAIBDOI+Ik+V0flEa7DqBDQAAAIBD+t+IOO3zsVFHRAEA&#10;AAA4pN4/gmCDDQAAAICu6OUjCDbYAAAAAOiK9SMIx6XBLrHBBgAAAEAXnUe7zXZVGjw0G2wAAAAA&#10;dNGHaO9m+1IaPDQbbAAAAAB03WW022wXpcFDsMEGAAAAQNe9i4g/urrNZoMNAAAAgD65jnabbVEa&#10;3BcbbAAAAAD0yZuImFdNfVo19evS8D4IbAAAAAD00a/RPoIwKQ3umsAGAAAAQF91YptNYAMAAACg&#10;79bbbEelwV3wyAEAAAAAQ/It2kcQvpcGt8UGGwAAAABD8jEirva5zWaDDQAAAICh2ss2mw02AAAA&#10;AIZqL9tsAhsAAAAAQ/YqIv5TNfVsVy+NCmwAAAAAjMGnaF8anZQGn0tgAwAAAGAs3kTEvGrq021u&#10;swlsAAAAAIzNr7HFbTaBDQAAAIAx+rHNVhosqeLfk2VpCAAAAAAG7DIijpfT+UVp8D422AAAAAAY&#10;u3cR8UfV1F9Kg/exwQYAAAAAt86j3Wa7Kg2u2WADAAAAgFsfon0A4bg0uGaDDQAAAADu9y3abbbv&#10;jw3ZYAMAAACA+32MiKuqqSePDQlsAAAAAPCwVxExr5r69KEBR0QBAAAA4Gkuoz0yerH5izbYAAAA&#10;AOBp3kXE4u4DCDbYAAAAAOD5fjyAILABAAAAwMtcR8SJI6IAAAAA8DJvIuI/AhsAAAAAJAhsAAAA&#10;AJAgsAEAAABAgsAGAAAAAAkCGwAAAAAkCGwAAAAAkCCwAQAAAECCwAYAAAAACQIbAAAAACQIbAAA&#10;AACQILABAAAAQILABgAAAAAJAhsAAAAAJAhsAAAAAJAgsAEAAABAgsAGAAAAAAkCGwAAAAAkCGwA&#10;AAAAkCCwAQAAAECCwAYAAAAACQIbAAAAACQIbAAAAACQILABAAAAQILABgAAAAAJAhsAAAAAJAhs&#10;AAAAAJAgsAEAAABAgsAGAAAAAAkCGwAAAAAkCGwAAAAAkCCwAQAAAECCwAYAAAAACQIbAAAAACQI&#10;bAAAAACQILABAAAAQILABgAAAAAJAhsAAAAAJAhsAAAAAJAgsAEAAABAgsAGAAAAAAkCGwAAAAAk&#10;CGwAAAAAkCCwAQAAAECCwAYAAAAACQIbAAAAACQIbAAAAACQILABAAAAQILABgAAAAAJAhsAAAAA&#10;JAhsAAAAAJAgsAEAAABAgsAGAAAAAAkCGwAAAAAkCGwAAAAAkCCwAQAAAECCwAYAAAAACQIbAAAA&#10;ACQIbAAAAACQILABAAAAQILABgAAAAAJAhsAAAAAJAhsAAAAAJAgsAEAAABAgsAGAAAAAAkCGwAA&#10;AAAkCGwAAAAAkCCwAQAAAECCwAYAAAAACQIbAAAAACQIbAAAAACQILABAAAAQILABgAAAAAJAhsA&#10;AAAAJAhsAAAAAJAgsAEAAABAgsAGAAAAAAkCGwAAAAAkCGwAAAAAkCCwAQAAAECCwAYAAAAACQIb&#10;AAAAACQIbAAAAACQILABAAAAQILABgAAAAAJAhsAAAAAJAhsAAAAAJAgsAEAAABAgsAGAAAAAAkC&#10;GwAAAAAkCGwAAAAAkCCwAQAAAECCwAYAAAAACQIbAAAAACQIbAAAAACQILABAAAAQILABgAAAAAJ&#10;AhsAAAAAJAhsAAAAAJAgsAEAAABAgsAGAAAAAAkCGwAAAAAkCGwAAAAAkCCwAQAAAECCwAYAAAAA&#10;CQIbAAAAACQIbAAAAACQILABAAAAQILABgAAAAAJAhsAAAAAJAhsAAAAAJAgsAEAAABAgsAGAAAA&#10;AAkCGwAAAAAkCGwAAAAAkCCwAQAAAECCwAYAAAAACQIbAAAAACQIbAAAAACQILABAAAAQILABgAA&#10;AAAJAhsAAAAAJAhsAAAAAJAgsAEAAABAgsAGAAAAAAkCGwAAAAAkCGwAAAAAkCCwAQAAAECCwAYA&#10;AAAACQIbAAAAACQIbAAAAACQILABAAAAQILABgAAAAAJAhsAAAAAJAhsAAAAAJAgsAEAAABAgsAG&#10;AAAAAAkCGwAAAAAkCGwAAAAAkCCwAQAAAECCwAYAAAAACQIbAAAAACQIbAAAAACQILABAAAAQILA&#10;BgAAAAAJAhsAAAAAJAhsAAAAAJAgsAEAAABAgsAGAAAAAAkCGwAAAAAkCGwAAAAAkCCwAQAAAECC&#10;wAYAAAAACQIbAAAAACQIbAAAAACQILABAAAAQILABgAAAAAJAhsAAAAAJAhsAAAAAJAgsAEAAABA&#10;gsAGAAAAAAkCGwAAAAAkCGwAAAAAkCCwAQAAAECCwAYAAAAACQIbAAAAACQIbAAAAACQILABAAAA&#10;QILABgAAAAAJAhsAAAAAJAhsAAAAAJAgsAEAAABAgsAGAAAAAAkCGwAAAAAkCGwAAAAAkCCwAQAA&#10;AECCwAYAAAAACQIbAAAAACQIbAAAAACQILABAAAAQILABgAAAAAJAhsAAAAAJAhsAAAAAJAgsAEA&#10;AABAgsAGAAAAAAkCGwAAAAAkCGwAAAAAkCCwAQAAAECCwAYAAAAACQIbAAAAACQIbAAAAACQILAB&#10;AAAAQILABgAAAAAJAhsAAAAAJAhsAAAAAJAgsAEAAABAgsAGAAAAAAkCGwAAAAAkCGwAAAAAkCCw&#10;AQAAAECCwAYAAAAACQIbAAAAACQIbAAAAACQILABAAAAQILABgAAAAAJAhsAAAAAJAhsAAAAAJAg&#10;sAEAAABAgsAGAAAAAAkCGwAAAAAkCGwAAAAAkCCwAQAAAECCwAYAAAAACQIbAAAAACQIbAAAAACQ&#10;ILABAAAAQILABgAAAAAJAhsAAAAAJAhsAAAAAJAgsAEAAABAgsAGAAAAAAkCGwAAAAAkCGwAAAAA&#10;kCCwAQAAAECCwAYAAAAACQIbAAAAACQIbAAAAACQILABAAAAQILABgAAAAAJAhsAAAAAJAhsAAAA&#10;AJAgsAEAAABAgsAGAAAAAAkCGwAAAAAkCGwAAAAAkCCwAQAAAECCwAYAAAAACQIbAAAAACQIbAAA&#10;AACQILABAAAAQILABgAAAAAJAhsAAAAAJAhsAAAAAJAgsAEAAABAgsAGAAAAAAkCGwAAAAAkCGwA&#10;AAAAkCCwAQAAAECCwAYAAAAACQIbAAAAACQIbAAAAACQILABAAAAQILABgAAAAAJAhsAAAAAJAhs&#10;AAAAAJAgsAEAAABAgsAGAAAAAAkCGwAAAAAkCGwAAAAAkCCwAQAAAECCwAYAAAAACQIbAAAAACQI&#10;bAAAAACQILABAAAAQILABgAAAAAJAhsAAAAAJAhsAAAAAJAgsAEAAABAgsAGAAAAAAkCGwAAAAAk&#10;CGwAAAAAkCCwAQAAAECCwAYAAAAACQIbAAAAACQIbAAAAACQILABAAAAQILABgAAAAAJAhsAAAAA&#10;JAhsAAAAAJAgsAEAAABAgsAGAAAAAAkCGwAAAAAkCGwAAAAAkCCwAQAAAECCwAYAAAAACQIbAAAA&#10;ACQIbAAAAACQILABAAAAQILABgAAAAAJAhsAAAAAJAhsAAAAAJAgsAEAAABAgsAGAAAAAAkCGwAA&#10;AAAkCGwAAAAAkCCwAQAAAECCwAYAAAAACQIbAAAAACQIbAAAAACQILABAAAAQILABgAAAAAJAhsA&#10;AAAAJAhsAAAAAJAgsAEAAABAgsAGAAAAAAkCGwAAAAAkCGwAAAAAkCCwAQAAAECCwAYAAAAACQIb&#10;AAAAACQIbAAAAACQILABAAAAQILABgAAAAAJAhsAAAAAJAhsAAAAAJAgsAEAAABAgsAGAAAAAAkC&#10;GwAAAAAkCGwAAAAAkCCwAQAAAECCwAYAAAAACQIbAAAAACQIbAAAAACQILABAAAAQILABgAAAAAJ&#10;AhsAAAAAJAhsAAAAAJAgsAEAAABAgsAGAAAAAAkCGwAAAAAkCGwAAAAAkCCwAQAAAECCwAYAAAAA&#10;CQIbAAAAACQIbAAAAACQILABAAAAQILABgAAAAAJAhsAAAAAJAhsAAAAAJAgsAEAAABAgsAGAAAA&#10;AAkCGwAAAAAkCGwAAAAAkCCwAQAAAECCwAYAAAAACQIbAAAAACQIbAAAAACQILABAAAAQILABgAA&#10;AAAJAhsAAAAAJAhsAAAAAJAgsAEAAABAgsAGAAAAAAkCGwAAAAAkCGwAAAAAkCCwAQAAAECCwAYA&#10;AAAACQIbAAAAACQIbAAAAACQILABAAAAQILABgAAAAAJAhsAAAAAJAhsAAAAAJAgsAEAAABAgsAG&#10;AAAAAAkCGwAAAAAkCGwAAAAAkCCwAQAAAECCwAYAAAAACQIbAAAAACQIbAAAAACQILABAAAAQILA&#10;BgAAAAAJAhsAAAAAJAhsAAAAAJAgsAEAAABAgsAGAAAAAAkCGwAAAAAkCGwAAAAAkCCwAQAAAECC&#10;wAYAAAAACQIbAAAAACQIbAAAAACQILABAAAAQILABgAAAAAJAhsAAAAAJAhsAAAAAJAgsAEAAABA&#10;gsAGAAAAAAkCGwAAAAAkCGwAAAAAkCCwAQAAAECCwAYAAAAACQIbAAAAACQIbAAAAACQILABAAAA&#10;QILABgAAAAAJAhsAAAAAJAhsAAAAAJAgsAEAAABAgsAGAAAAAAkCGwAAAAAkCGwAAAAAkCCwAQAA&#10;AECCwAYAAAAACQIbAAAAACQIbAAAAACQILABAAAAQILABgAAAAAJAhsAAAAAJAhsAAAAAJAgsAEA&#10;AABAgsAGAAAAAAkCGwAAAAAkCGwAAAAAkCCwAQAAAECCwAYAAAAACQIbAAAAACQIbAAAAACQILAB&#10;AAAAQILABgAAAAAJAhsAAAAAJAhsAAAAAJAgsAEAAABAgsAGAAAAAAkCGwAAAAAkCGwAAAAAkCCw&#10;AQAAAECCwAYAAAAACQIbAAAAACQIbAAAAACQILABAAAAQILABgAAAAAJAhsAAAAAJAhsAAAAAJAg&#10;sAEAAABAgsAGAAAAAAkCGwAAAAAkCGwAAAAAkCCwAQAAAECCwAYAAAAACQIbAAAAACQIbAAAAACQ&#10;ILABAAAAQILABgAAAAAJAhsAAAAAJAhsAAAAAJAgsAEAAABAgsAGAAAAAAkCGwAAAAAkCGwAAAAA&#10;kCCwAQAAAECCwAYAAAAACQIbAAAAACQIbAAAAACQILABAAAAQILABgAAAAAJAhsAAAAAJAhsAAAA&#10;AJAgsAEAAABAgsAGAAAAAAkCGwAAAAAkCGwAAAAAkCCwAQAAAECCwAYAAAAACQIbAAAAACQIbAAA&#10;AACQILABAAAAQILABgAAAAAJAhsAAAAAJAhsAAAAAJAgsAEAAABAgsAGAAAAAAkCGwAAAAAkCGwA&#10;AAAAkCCwAQAAAECCwAYAAAAACQIbAAAAACQIbAAAAACQILABAAAAQILABgAAAAAJAhsAAAAAJPw/&#10;9ZbO7PusRMUAAAAASUVORK5CYIJQSwMECgAAAAAAAAAhAAeU2hBsSwAAbEsAABQAAABkcnMvbWVk&#10;aWEvaW1hZ2UyLnBuZ4lQTkcNChoKAAAADUlIRFIAAATbAAADSQgGAAAANRw6FwAAAAlwSFlzAAAX&#10;EgAAFxIBZ5/SUgAABdFpVFh0WE1MOmNvbS5hZG9iZS54bXAAAAAAADw/eHBhY2tldCBiZWdpbj0i&#10;77u/IiBpZD0iVzVNME1wQ2VoaUh6cmVTek5UY3prYzlkIj8+IDx4OnhtcG1ldGEgeG1sbnM6eD0i&#10;YWRvYmU6bnM6bWV0YS8iIHg6eG1wdGs9IkFkb2JlIFhNUCBDb3JlIDkuMS1jMDAyIDc5LmYzNTRl&#10;ZmM3MCwgMjAyMy8xMS8wOS0xMjowNTo1MyAgICAgICAgIj4gPHJkZjpSREYgeG1sbnM6cmRmPSJo&#10;dHRwOi8vd3d3LnczLm9yZy8xOTk5LzAyLzIyLXJkZi1zeW50YXgtbnMjIj4gPHJkZjpEZXNjcmlw&#10;dGlvbiByZGY6YWJvdXQ9IiIgeG1sbnM6eG1wPSJodHRwOi8vbnMuYWRvYmUuY29tL3hhcC8xLjAv&#10;IiB4bWxuczpkYz0iaHR0cDovL3B1cmwub3JnL2RjL2VsZW1lbnRzLzEuMS8iIHhtbG5zOnBob3Rv&#10;c2hvcD0iaHR0cDovL25zLmFkb2JlLmNvbS9waG90b3Nob3AvMS4wLyIgeG1sbnM6eG1wTU09Imh0&#10;dHA6Ly9ucy5hZG9iZS5jb20veGFwLzEuMC9tbS8iIHhtbG5zOnN0RXZ0PSJodHRwOi8vbnMuYWRv&#10;YmUuY29tL3hhcC8xLjAvc1R5cGUvUmVzb3VyY2VFdmVudCMiIHhtcDpDcmVhdG9yVG9vbD0iQWRv&#10;YmUgUGhvdG9zaG9wIDI1LjUgKE1hY2ludG9zaCkiIHhtcDpDcmVhdGVEYXRlPSIyMDI0LTAzLTE5&#10;VDExOjQwOjA0KzAxOjAwIiB4bXA6TW9kaWZ5RGF0ZT0iMjAyNC0wMy0xOVQxMTo0Mjo0MyswMTow&#10;MCIgeG1wOk1ldGFkYXRhRGF0ZT0iMjAyNC0wMy0xOVQxMTo0Mjo0MyswMTowMCIgZGM6Zm9ybWF0&#10;PSJpbWFnZS9wbmciIHBob3Rvc2hvcDpDb2xvck1vZGU9IjMiIHhtcE1NOkluc3RhbmNlSUQ9Inht&#10;cC5paWQ6M2Y2YjNkYTEtOWIyNS00ODJiLWE0MTUtMjYxOGFmZDZmM2I1IiB4bXBNTTpEb2N1bWVu&#10;dElEPSJhZG9iZTpkb2NpZDpwaG90b3Nob3A6MzFmYzY5ZTctMDQxNS0zYjQ3LWE5ZWUtNTcxOTU0&#10;M2ZkMjhlIiB4bXBNTTpPcmlnaW5hbERvY3VtZW50SUQ9InhtcC5kaWQ6ZmUzNDgzMGUtMzBlYi00&#10;ZjhmLWJlMjgtNjA5OTA4ZWY3YTNiIj4gPHhtcE1NOkhpc3Rvcnk+IDxyZGY6U2VxPiA8cmRmOmxp&#10;IHN0RXZ0OmFjdGlvbj0iY3JlYXRlZCIgc3RFdnQ6aW5zdGFuY2VJRD0ieG1wLmlpZDpmZTM0ODMw&#10;ZS0zMGViLTRmOGYtYmUyOC02MDk5MDhlZjdhM2IiIHN0RXZ0OndoZW49IjIwMjQtMDMtMTlUMTE6&#10;NDA6MDQrMDE6MDAiIHN0RXZ0OnNvZnR3YXJlQWdlbnQ9IkFkb2JlIFBob3Rvc2hvcCAyNS41IChN&#10;YWNpbnRvc2gpIi8+IDxyZGY6bGkgc3RFdnQ6YWN0aW9uPSJzYXZlZCIgc3RFdnQ6aW5zdGFuY2VJ&#10;RD0ieG1wLmlpZDozZjZiM2RhMS05YjI1LTQ4MmItYTQxNS0yNjE4YWZkNmYzYjUiIHN0RXZ0Ondo&#10;ZW49IjIwMjQtMDMtMTlUMTE6NDI6NDMrMDE6MDAiIHN0RXZ0OnNvZnR3YXJlQWdlbnQ9IkFkb2Jl&#10;IFBob3Rvc2hvcCAyNS41IChNYWNpbnRvc2gpIiBzdEV2dDpjaGFuZ2VkPSIvIi8+IDwvcmRmOlNl&#10;cT4gPC94bXBNTTpIaXN0b3J5PiA8L3JkZjpEZXNjcmlwdGlvbj4gPC9yZGY6UkRGPiA8L3g6eG1w&#10;bWV0YT4gPD94cGFja2V0IGVuZD0iciI/PvDP4jMAAEVBSURBVHic7f15uK93Xdh7v/cOmUMSwhTI&#10;ClOAMIUIihCQQVBkcGBRHFor6jn2PHLbWo/W1vpYW9G2PrVWz/F51mnPqa09tsdWkVs54nCqAk5g&#10;q9IyCQglwo2CzIhAwpDnj3ut7pWdnWQP916/31rr9bqufWXa2flm2Htlvffn+/0cueWWWwIAAAAA&#10;ztzRVR8AAAAAAA4KsQ0AAAAAFiK2AQAAAMBCxDYAAAAAWIjYBgAAAAALEdsAAAAAYCFiGwAAAAAs&#10;RGwDAAAAgIWIbQAAAACwELENAAAAABYitgEAAADAQsQ2AAAAAFiI2AYAAAAACxHbAAAAAGAhYhsA&#10;AAAALERsAwAAAICFiG0AAAAAsBCxDQAAAAAWIrYBAAAAwELENgAAAABYiNgGAAAAAAsR2wAAAABg&#10;IWIbAAAAACxEbAMAAACAhYhtAAAAALAQsQ0AAAAAFnKXYZyetrW58cpVHwQAODnDOF1cXVNdvP27&#10;7lldXV2w/dsXbf/xS7Z/+1XVT29tbrx3L88JAACH0V2q7xjG6Z5bmxs/s+rDAMBhNYzTI6rLmgPa&#10;Tii7Z7XRHNHusf3r51dHqnO3f1l1TvPH9B1Htn97Z4L9o9XLz+7fAQAAUPP/iF9S/dAwTm/a2tx4&#10;46oPBAAHyTBOO1NnV1QPbo5pO2HtntVVzQHtvOZItjukHW3+WH38r5+q3WEOAAA4i3Z+Fvzq6ueG&#10;cXqe4AYAJ28Ypwc0R7MHV/dqnkrb+eU9myPaTiQ7d9cvj3ZmAQ0AAFhDO7HtaPWg6t8M4/SMrc2N&#10;j6zwTACwNna9j/aA5p+curY5ou3EtPM7do3znI6FtJ1f1upj2o3Vx1Z8BgAAOBR2v+9ytLq+eskw&#10;Ti8Q3AA4LLaD2oOr+3froPbo5uued9n15fiYtuqQdjI+Wn1q1YcAAIDD4C4n+O2nVj86jNP/sLW5&#10;ccsKzgQAZ8UwTg9snlC7dvuXG9Vjuv2gtvsdtf3Mx3MAANgjx8e2mj/B+Orqw8M4fbvgBsB+c1xU&#10;e8SuX79r88e+85qvfJ7Tse2e+z2oAQAAa+BEsa3qwuqvVa+ufnrvjgMAJ+8ko9q5HZtYO3qib+cQ&#10;eH/1yVUfAgAADoPbi21VF1f/2zBO79ra3Hj1Xh0IAI636021R25/uX/z9c+7JaqdjPdUn1j1IQAA&#10;4DC4o9hWdUX1k8M4PW9rc+MNe3EgAA63YZzu1Tyd9sjmabWduHZJc1DbiWquf568z3oWAgAA9sad&#10;xbaqB1b/6zBOmzaUArCk48La45q3f96ruqBj02o7X0pYAwAA1tzJxLaj1ZOqHx/G6Sv9zDgAp2M7&#10;rD2seVrt86vrunVYO695Wu1ootqS3lz5yTIAANgjJxPbav4E6LnVP7OhFICTMYzTo6obmqPaI5sn&#10;pS/uWFQ7L2FtL9xcfXbVhwAAgMPiZGNbzZMH31S9ehinnxHcANixvRV091XQh1eXNX/sOLc5rN0l&#10;YQ0AADjgTiW21fw49Vb1psrCBIBDatfU2hOaJ9eurC7s2NTauVlesC7+uPrYqg8BAACHxanGtqq7&#10;Vy8dxunztzY3PrzweQBYM7veWntcx+LaZc1RbefL0e2vLq6tn482XyUFAAD2wOnEtqprqp8exulL&#10;XCcFOFi249pjmyfXbqge3PzW2k5YOy9Ta/uJj9MAALCHTje2Ha2eWv3wME7fIbgB7F/DOD2oeWrt&#10;uuYtoQ+u7toc1XbeXCtxbb9yjRQAAPbQ6ca2mj8J+2vVayxMANg/tifXPrd5au0Z1dXVRd36vbUS&#10;1w6Kj1SfWvUhAADgsDiT2Fa7FiYM4/RGwQ1g/RwX157QrSfXLqrOSVg7yHxsBgCAPXSmsa3qiupf&#10;V8+sPrTAtwfAGRjG6ZLq+uaw9ozq2ua4dn7ztdC75M21w+TN1YdXfQgAADgslohtR5o/qfvfh3H6&#10;6q3Njc8u8G0CcAqGcbqueXLt6dVjOrYt9MLma6Hi2uF1s4/NAACwd5aIbTV/Ivel1bcN4/QjrpMC&#10;nF27roY+o3pStdG8MfTCbAvlmI9Xn171IQAA4DBZKrbVfDXpe5sXJrxacANY1jBON1RPrL6o+Wro&#10;Jc1x7YK8u8aJ3ZhNpAAAsKeWjG01X1v6N82TFu9c+NsGOFSGcbp39ZTmwPaM6p7NYc3VUE7Wp7Mg&#10;AQAA9tTSsa3qQdWPD+P0Jd6IATg122+vfVFzYPuc6vKOBbajiWucmj/OZBsAAOypsxHbjjZPYvy9&#10;YZy+X3ADuH3bm0Of2Pzu2jOq+zdfD70gb69x5j5afWrVhwAAgMPkbMS2mj9B/Pbqd4dx+hXvtwEc&#10;c9z10C+q7tUc1y7K22ss62OJbQAAsKfOVmyrurT6/1ZPz/ttwCE3jNODqi+snlk9prpbrody9t2Y&#10;a6QAALCnzmZsq3pg9S+HcXr21ubGZ87yXwtgrQzjdE313OrZzdtDL2ueXnM9lL1iQQIAAOyxsx3b&#10;jlZPrb5tGKcf8X4bcNAN43RDx95fe1jHApvtoazCm6sPr/oQAABwmJzt2FbzBMf3VK8exunV3m8D&#10;DprtwPbM6ourB1QXN18PFdhYtZv9RBcAAOytvYhtVZdX/7q6ofrgHv01Ac6aEwS2S5on2HZ+XBXY&#10;WLV3Vn+x6kMAAMBhs1exrerB1Q8N4/TX/Cw7sB8N4/To6iuqL+m2gU1cY918pLp51YcAAIDDZi9j&#10;29Hqq5uvk/4rwQ3YD45bcvDw5kldgY394H3VJ1d9CAAAOGz2MrbV/I7RD1a/O4zTG7zfBqyjYZzu&#10;XX1lc2S7tmOB7dzmnziA/eA91SdWfQgAADhs9jq2VV1R/Wj1gupDK/jrA9zGdmB7SrVZfV51j2wR&#10;ZX97b2IbAADsuVXEtiPVk6q/OYzTi10nBVZlGKdLmn88emb1rOqeze+wnZ/Axv733lwjBQCAPbeK&#10;2FbzJ7LfVr1mGKdfcZ0U2EvDOD2xeYvo8YsOjiawcXC4RgoAACuwqthWdVn1Y9Xjqw+u8BzAIbDr&#10;HbbnVI9s/jHIogMOMtdIAQBgBVYZ26oeVP3QME7/09bmxmdWfBbggNl1TfTrqs+v7t68qMU7bBx0&#10;768+bnIcAAD23qpj29Hqq6tfGcbpJd5vA5YwjNOjq6+ont18TfTyvMPG4WKqDQAAVmTVsa3mKZN/&#10;VP3uME7v9LPwwOnYnmL7kuqF1XXV3Zp/fHFNlMNIbAMAgBVZh9hW9cDqn1ZfU7lOCpy07WUHz2ve&#10;Jnrv6tLqvEyxcbjZRAoAACuyLrHtaPXc6huHcfpXrpMCd2R72cFzqud36yk220RhZhMpAACsyLrE&#10;tqoLq39c/adhnF7vOilwvO232P5y9WXVvaq7Nk+xHV3luWANmWwDAIAVWafYVvOmwB9uftT80ys+&#10;C7AGtt9ie1bzRtHrOrZR1BQb3L53VH++6kMAAMBhtG6x7Uj15OpvDOP0v7hOCofXME7XNG8r/qrq&#10;Ph17i80UG9y5j1SfWvUhAADgMFq32FZ1fvX/rn51GKc3uE4Kh8swTl/cPMX2hOoezZHNFBucvLdU&#10;H/LxEwAAVmMdY1vVFc3XSZ+T66Rw4O1aePB11UOafwy4IBtF4XTcVJkMBwCAFVnX2Hakekr114dx&#10;+rGtzY3PrPpAwPK2Fx58efWVzVdFL6vOTWCDM/Hm5mukAADACqxrbKv5Oun3VL9uOykcLMM4PbN6&#10;fvWF1T1zVRSW9OHq5lUfAgAADqt1jm01XyX7p7lOCvve9lbRv1S9oLq+ult1Ua6KwtJurD626kMA&#10;AMBhte6xbec66TcM4/SvbCeF/Wf7PbZvrL6suqb5qqitonD2vL3681UfAgAADqt1j201Xyf9u83b&#10;Sf/YdVLYH4Zxur45sH1ltVHdtfnHHFNscHZ9pPrUqg8BAACH1X6IbVUPqP5J9VdynRTW2jBOT6q+&#10;tnpG3mODvfaW6kN+YgoAAFZnv8S2o9Vzc50U1tb20oMXVY9pfm/x4rzHBnvtQ1mOAAAAK7VfYlvN&#10;D6n/3WqsPrDiswD996UHz6q+rvqc5km28/MeG6zKjVmOAAAAK7WfYlvN10l/cBinF21tbrhOCiuy&#10;a7PoN1YPbd4saukBrN5/S2wDAICV2m+x7Wj1NdVLh3H6FddJYW8dF9mubb4uem6uisK6+EiukQIA&#10;wErtt9hWdUn14up3qw+u+CxwKAzjdO/mwPbV1X2ryxPZYB29qTm4AQAAK7IfY1vVo6tvHcbp+7c2&#10;Nz6z6sPAQbUrsv3laqO6LJtFYV19oPqoj4sAALBa+zW2nVd9azUO4/S6rc2NW1Z9IDhItiPb/9B8&#10;bVtkg/3hvdUnVn0IAAA47PZrbKv5GtsPVc+tPrXao8DBILLBvvaG6sOrPgQAABx2+zm2HameUn39&#10;ME7/2rUZOH0iGxwIf1J9fNWHAACAw24/x7aq86u/W/1c9f7VHgX2n12R7aurqxPZYD97T/XJVR8C&#10;AAAOu6OrPsAC7l991zBO+z0cwp4ZxumSYZy+vvrF6m9Vj6ruVp2T0Ab71Tuqj636EAAAcNgdhEB1&#10;TvVNzcsSXr21ufHZVR8I1tUwTpdUf6l5w+i11T0S2OAg+ED1Z9XNqz4IAAAcdgchtlVdWv2D6jmV&#10;2AbHOUFku6I6N5ENDor3Vn9hOzcAAKzeQbhGWnMw+ILqhcM4nbPqw8A6GcbpmdW/q/5RdUN17+q8&#10;hDY4SN6YTaQAALAWDspkW9UF1XdXP59lCdAwTk+qvr363OpezQtFDkpgB27t3dlECgAAa+GgfeJt&#10;WQKH3jBO1w/j9GPVT1TPbt4yemEH7/s7cIxNpAAAsCYOWpQ6p/ofsyyBQ2gYp3tXf6N6fnVVdXHz&#10;9wng4HONFAAA1sRBi21Vl1V/v/rSbGXjENhefvAt1V9unu68a/MUmzfZ4HD4QPXRrc2Nz6z6IAAA&#10;wMG8VnakenL1PMsSOOiGcXph9QvVd1SPao7N5yS0wWHyjurPV30IAABgdhAn22pelvD91a9nWQIH&#10;0PaG0RdVj6vuWZ2bwAaH1durj636EAAAwOwgTrbtuKb6FssSOEh2LT/Yqr6kuk91XkIbHGZvz2Qb&#10;AACsjYMcos6pvrX6P4dxunFrc+OWVR8ITteud9m+rnm76CUd7FgOnDyxDQAA1shB/2T9btUPdrCj&#10;Igfcce+yPaxjCxAAqv60+sSqDwEAAMwOeoQ6Uj23evwwTr+ztbnx2VUfCE7WME7XV99T3ZB32YAT&#10;e0v1QR/fAABgfRz02FZ1cfW91ZdWN6/4LHCnhnG6svqu6lnNV0YvyCQbcGJvqz666kMAAADHHJZP&#10;4J9cPW8Yp3NWfRC4PcM4XTKM0zdUL6++oXpwdVGH5/spcOq81wYAAGvmMEy21TwZ9OLq16v3r/gs&#10;cBvDOD2p+U22z6/u3bzgw5VR4M54rw0AANbMYZqYeXD1QtNtrJNhnK4cxukHqh+vvqS6T3MEF9qA&#10;k/HG6sOrPgQAAHDMYYpt51TfUl2+4nNA9d+3jP6H6ptzZRQ4dVPzcoTPrPogAADAMYftE/v7V981&#10;jNNhuT7LGhrG6fphnP519QPVE6ormmMwwKnwXhsAAKyhwxbbzqm+qbp6GCfX9NhTwzhdPIzTt1Q/&#10;Wf2l6qrqvFwZBU7P2xLbAABg7Ry22FZ1WfXdHZ7lEKyB7QUIY/U91cOrSzqc3/+A5ZhsAwCANXQY&#10;P9k/Un1l9fhhnA7j3z97aHsBwo9U/6p6SvOmUQsQgCW8vvrQqg8BAADc2mGNTZdW35bpNs6iYZye&#10;X/1U9fXVNdX5iWzAMixHAACANXVYY9OR6lnV5w/j9DtbmxufXfWBODiGcbqy+jvVl1cb1bmJbMCy&#10;XCEFAIA1dVgn26ouqv5JcwiBRQzj9MLqF6pvrB6QBQjA2SG2AQDAmjrMse1I9bnVVwzjdM6qD8P+&#10;NozTNcM4/Xj1A9X1zVeVD/P3L+DssokUAADW1GGPAedVf6vDe52WBWxPs/1M8+KNq7IAATj7Xl99&#10;eNWHAAAAbuuwx7aap5C+3HQbp2rXNNv3V9dVl+T7FHD2WY4AAABrTBiYp9u+M9NtnILjptk2Ms0G&#10;7J3XVx9a9SEAAIATE9tmpts4KcM4XTmM049WL840G7Aaf5T32gAAYG2JBDPTbdypYZyeX/1U9cLq&#10;6kyzAathEykAAKwxse2Y66tvHsZJcONWhnG6eBinf1b9UPXE6vJ83wFW4xPVWxLbAABgbQkGx5xX&#10;/Y3q8mGcTCtR1TBOT6xeWn19df/m/0789wGsyh9XH9ra3Pjsqg8CAACcmCmuW3tA9XXVj1WfXu1R&#10;WKVhnC6u/nrzldFrEtmA9WA5AgAArDmTbbd2TvUt1d1Mtx1ewzhdU/1E9T9X11bnJ7QB68FyBAAA&#10;WHNi2209oHpec3jjkBnG6YXVz1TPru6Z/w6A9WKyDQAA1pxrpLd1TvXN1U/mKumhsX1t9Pur51dX&#10;5fsGsH4+UL2nunnVBwEAAG6fybYTe1T1ZcM4mWo6BI5bgnB1Qhuwnt5UfXBrc+OWVR8EAAC4fWLb&#10;iZ1XfWd17qoPwtk1jNOLqn9RPbW6W75PAOvrj6qPrvoQAADAHRMWbt+jM912YA3jdOUwTv+y+u7q&#10;YVmCAKy/11cfXvUhAACAOya23b7zM912IA3j9KTq31YvqO6ba6PA+vtE9YfZRAoAAGtPbLtjptsO&#10;mGGchuZro19QXZrvA8D+8MfVh7Y2Nz6z6oMAAAB3zETPHTu/eTPpyyqf4OxjwzhdWf1A9SXVlflv&#10;H9hfXl99aNWHAAAA7pypnjv3hOpxwzj5Z7VPbW8b/clcGwX2r9cltgEAwL4gIN25C6u/mbfb9qVh&#10;nF5Y/fPqybk2Cuxf/zWxDQAA9gXh4c4dqZ6V6bZ9ZRini4dx+mfV91UPz7ZRYP+aqg94rw0AAPYH&#10;8ejkXFx9Va4f7gvDOF1T/UT1wup++fcG7G+vrz686kMAAAAnR2w7OUeqr602hnEyHbXGhnH6kurf&#10;V8+ursh/48D+5wopAADsI0LEybtbNeTttrU1jNN3Vj9aXd88jSiMAgeB5QgAALCPiG0n70j1ldXl&#10;ptvWy/b7bP979W3VQxJEgYNj2v5y06oPAgAAnByx7dRc1Xyd1Btga2L7fbafaQ6hV1bnrPZEAIt6&#10;ffNyhFtWfRAAAODkiG2n5pzmR/fFtjWw/T7bv6yeVl2W/56Bg8d7bQAAsM+IE6fuEdWXDeNkgmqF&#10;hnEaqh+pbqguyPtswMEktgEAwD5jQuvUnVf9v6qXVZ9Z8VkOnWGcLq6+q/q65mu9/hsGDirvtQEA&#10;wD5ksu30PKH6vGGc/PPbQ8M4XVn9r9U3VRsJbcDB5r02AADYh8Si03Nh9VWJPXtmexHCv6meX90r&#10;ixCAg88VUgAA2IfEttNzpHkr6dXDOHkr7CzbXoTwU9VTsggBODz+a/XhVR8CAAA4NaLF6btbtZnp&#10;trNqGKcXVj9cfU4WIQCHh/faAABgnxLbTt+R5kUJYttZMozTd1bfW11bnbvi4wDsJe+1AQDAPiW2&#10;nZkHVM8dxsn7YQsaxuniYZz+RfU3m/8ZC5rAYfO6XCEFAIB9SWw7M3epvjlTV4vZ3jj6v1R/qbpP&#10;FiEAh5PlCAAAsE+JbWfuhuraYZz8szxD2xtHf6I5tN0t/30Ch9NUvSvvtQEAwL4kZpy5C6uvz1XH&#10;MzKM0/XVP6+enI2jwOH2hrzXBgAA+5agceaOVM+vLh/GyabM0zCM0zOrH6+e1Bwv/XMEDrNXV+9f&#10;9SEAAIDTI7Yt46rqy/K+2CnbDm3/tHp0QhtA1WvzXhsAAOxbYtsyLEo4DcM4fWf1o9XD888OoOqt&#10;1Xu3Njc+veqDAAAAp8c7Y8u5rnroME6v39rc+OyqD7PutkPbtzRPBfrvEGD2u7lCyh4axulu1X2r&#10;C477Qw+srjjBn3JBdXV11zv5pi88ya93pm6sPnASX++P7+Dr/XG3/X73kepPtjY3Pn76RwMADiuR&#10;YznnNy9K+K7q5hWfZW0N43Rxc2Qbqo1cvQXY7bXVB1d9CPaPE8SyBzVv9G77992vumTXn7L7j9f8&#10;/4LndduPx+d34qnzo9t/7M4+fp/s1ztTj6g+dRJf75PV7U2MnuiPfbq6aRin3T+B+t7qzzr2/3k3&#10;NW8P/sj2b3+4+tPq47u+/nu3NjdO5nwAwAEiti3r+dUPDuP0Plvkbms7tP1o9ezqyoQ2gN0+Ub2p&#10;+vNVH4TVOS6e3be6Z/P/r91n16/v/v13aY5aO0+DXNCx/787UfDa/cd3nMp7qWfr656ui6qT+X+u&#10;S0/y6+12/Ne/uTns7fz+zzYHt89s//ant7/OZ3d9/ZuHcbqlOcj9afUX3TrS7fz6h5uj37S1ubET&#10;7wCAfUpsW9ZV1dOrl3T7P3t6KO0Kbc+vLs97gQDHe231nq3Njc/c6ddk3zkuou1Ml923ukfzVcud&#10;CbTd8ezc7S9Hm6fPzm0OWLt/vW4/ap3o9x/ERUQn+/d0pn/vF3bb67Z1+xFv9+//dHOo+0y3jnS3&#10;+fVhnD7drePcnzVPyX2sY2HO1BwArDGxbVl3qb6p+vnEtv9OaAM4Ka6Q7lPDOF1Q3b85ll3T/LHu&#10;Qdu/vKo5qF3QsYi2M122E83O6dYTaHcWyQ5iMNsvTjdgntP873u3E0W6nd/3mebJuM80R7qdX79p&#10;1x+7eRinT3YswL2rel/H4tz7qj/d2tz4i5M4HwCwILFteU+orhrG6e2uktYwTtdU3109L6EN4I68&#10;OssR1tb2x7PLm2Palc2TaPdsXgJwaXNAO6djIe3Cbh3UjnTbKCOgHS539O//eOd02zfzbjnBr3+2&#10;ur45wH2yOcztxLlPNQe5j1fvbg5y72z+ceadzTHunVubG+871b8RAOCOiW3Lu6j62uofd8gXJWx/&#10;YvK/VY9r/kREaAM4sXc3b0T85KoPclgN43Rhc0C7uvl654OaJ9J2otrOFc8LmgPaBc0xZGci7fZC&#10;iojG6TqZOHdOx/5//vh36XYHuZubb13sBLmbdn45jNPNHZuKe9f2l3c3T8dNW5sbHz7TvxEAOGzE&#10;tuUdqb6u+qEOcWzbFdqe1Pyz+z7ZALh9r68+YCL67BvG6b7NAe1BzWHtPs3TaveqLm6OZ+c1f+za&#10;iWnHT6aZSGOd3Nl/jycT5B7ZHN8+2Rzibt7+ctMwTh9sfj/uHc0B7t3Ve6r/trW58WcL/T0AwIEi&#10;tp0d96ueMozTfzyMD10LbQCn7DW5QrqoYZweXD2geUrtEc1R7X7VFc0BbecNtZ1f31lEsMNkGgfJ&#10;nQW5na2uJ4pxO1tWd0/F3Vx9chinP2+Ob29tDnH/rXkyzkQcAIea2HZ2nFt9afWKjq2DPxSENoBT&#10;9onqP1cfWvVB9qNhnK6qHtIc0h7RPLF2n+b31XaufF68/cvjr3wKanDM7X1/2FnucMn2b9+y65c7&#10;V1Q/seuXNzVPxP1p2xNw1duap+PebBoOgMPgyIte+q5XVE9b9UEOoPdXj6r+7LBcC9oObf+8emJC&#10;G8DJem31TVubG3+w6oOss+031e5fPbp6YPPVz4c0T6pd2BzSLu5YYDuaqAZ74UTXUm/p2KKGT3Ys&#10;xn28+ljzNNxbmhc13Lj96+/Z2tz41N4cGQDOLpNtZ8/dmyPmzzaP3x9ouybahDaAU+MK6XG2p9Wu&#10;bp5Se3TzxNrOm2qXNAe1C5qvvplUg9W6vSuq5zRH8Lt222m4m6ovbA5xOzHuz4dxmpqvpL61OcSZ&#10;hANgXxLbzp4j1ddUP98Bj22ujgKckddWH1z1IVZlO6w9tHlK7aHNce1ezZ+kX9gc1y7q1ksKRDXY&#10;H070fXVnYcPF3TbCXV89vTm+fbL6+DBO72+efvuj5gj3x9WNW5sbrt4DsLbEtrPrGdXGME5vP6hX&#10;SYU2gDOyc5Xq46s+yF4YxumK5mm166uHb//yns0x7cLtX17c/P8nuz9J97EFDpZTiXCfrh7XHOA+&#10;3jwV94lhnG6s3tixq6iv39rceO/ZPjgAnAyx7ey6pPln527sAE63CW0AZ+w/Nb9T9NlVH2Rpu95Y&#10;u756bPNV0Hs3f2y8pPkTamEN2O32Itx53XpT6i3Vw6ond+wq6l8M4/QnbU++Va9vjnHv2drcuPms&#10;nxwAdhHbzq6dq6Q/2QGLbUIbwCJ+u3rfqg+xhO3roNc3R7VHNy8wuKw5qN21Y1dBj27/KcIacLJO&#10;FOF2JmKPD3D/Pb5tf3n/ME7vaL6CKsABsCfEtrPv86uHDuP0+oMyuSC0ASziE9Ubqo+u+iCn6gRT&#10;a49tvg66877azhKDnY2gwhpwNhz/Y8vOUobLmuPbLdVnqs9t/jH3RAHuDdtfBDgAFiO2nX0XVc+v&#10;/rB55fm+JrQBLOa11Z9ubW58ZtUHuTPHvbX22OqRzVu3L2meWrukY9dBLS8AVun4H4POaZ6q3bmG&#10;uvMO3Oc2vwG3O8C9pTm8/VHegAPgDIhtZ9+R6iuq/0/7PLYN43Rx9f9LaANYwtpeId2Oa49s/mT0&#10;sdWDq8s7Ftcuav4E1tQasB+cKMDtfgduJ8A9tjm8faL62PYbcG/Y9eVtW5sbH9vDcwOwT4lte+Nh&#10;1UP281XS7dD2owltAEt5bfWhVR+ibjeuXdEc1u7afCX0nO2vLq4BB8HtBbjLtn975w24x3ds+u3D&#10;wzi9q/ntt9fm+ikAt0Ns2xvnt4+vku4Kbc9vfujaJ1kAZ+Z11duqm1bxFz+FuOZKKHCYHP+TCRc2&#10;/3h4RXN8+2zzApinVX/eHOD+ZBin1zUvXnh9pt8ASGzbS/vyKulxoe3yfMIFsITfrt67tblxy51+&#10;zQVsLzR4TPPSHnEN4OTtDnDnNH/+dHHzUphbqmurx3Xr6be3V7/fdoDz9hvA4SO27Z2HNW8lfd0+&#10;u0r6Xc2h8PLmrXIAnLnXVh88m3+BYZwe3fwJ4M5Cg3s3h7VLcy0U4HSd6Prp+d16+u1R1dPbDnDb&#10;m0//oPnH/j/Y2tx4z56eGIA9J7btnfOrzepN7ZPptmGc/lb1jc0b54Q2gGW8u3pL8xa8xQzjdFXz&#10;ttAnNUe2+zSHtbs2T2HsfMwX1wCWdaLpt0u2f3tn+u1JzVdP/3zX4oU/2P7yTu++ARwsYtve2jdX&#10;SbdD21+vrkxoA1jSq6p3n+mU83FXQ59UPbD5Ye/LmiPbXbItFGAVjv9x96Lm9992rp7uLF74quYA&#10;9+7td9/EN4ADQmzbWw+rrhrG6W179U7P6RjG6fnVi6qNjl0zAmAZv1H92en8icM4PaRjk2s7V0Mv&#10;bQ5s5zf/5Ii4BrB+dv/YfPzihYc2/7guvgEcEGLb3jq/+f2GG6tPrfYoJzaM0zOrF1f3S2gDWNoH&#10;q7c2v+Nzp04wvXZN89V+V0MB9rfjr57ufvdNfAPY58S2vfdV1f/ZGsa2YZyeWP2T5ncl/LcBsLzf&#10;b95CertXSIdx2qieUD2lenSm1wAOg9OJb6+pXmPhAsD6EVT23uObr5K+fZ2ukg7jdE31j6qH578L&#10;gLPlV6vbfFK0vTn0qdXnNf+Exz2bt0Bfkuk1gMPojuLbQ5rj2wuqjwzjdGPzxNtrqtdubW6c1W3X&#10;ANw5UWXvXdQc3G6sPr3ao8y2Q9tW8wft81Z8HICD6oPNnwx9ZPt66GObp9ee0vxG5uXN02sXNH9i&#10;Ja4BsOOO3nx7WPNTA19XfWAYp7e1PfVW/dHW5sbH9v64AIeb2Lb3jlTPqn62NYhtwzhdXH1v9cTm&#10;D9wAnB03Nl8LfW7zO2z3qu7WHNnOzeZQAE7e7o8Xu7edPqh6VPM70R+p3juM05urVzfHN++9AewB&#10;sW01ntMa/LPfDm0/Un1p80PbPsEDOHseWn1b8ydFd23+OCCuAbCEnY8nR5s/vlxS3ad6cPNP8Dyn&#10;Ob69Yxin328Ob3/gyinA2XHkRS991yuqp636IIfMLc0f8P7j1ubGZ1Z1iGGc/k71Hc2b7Y6u6hwA&#10;h8Qt218ENgD20i27vtzUvGThI9UHqjc2h7dXV28z9QawjJVPVx1SR5qvEb2iWklsG8bpm6tvTmgD&#10;2CsiGwCrcHtXTh/YvBzti5vj27u2p95+M1NvAGdEbFudpzb/879pr//Cwzh9cfU/V1cntAEAwGGy&#10;+8rpZdWlzYt6dracfnX1/mGc3tSxRQum3gBOgWukq3NT9YTqdVubG5/dq7/oME6Prn6iui6xFQAA&#10;OGbnuulnqr9onnj7SPWu5qumv1G90dQbwB0TW1bn/OqG5ncS9iS2DeN0TfXPqkfm3z0AAHBrdzT1&#10;9rnV11bv2TX19ptbmxt/vKKzAqwtwWW1ntU8Zfaps/0X2t48+veqx1fnne2/HgAAsK/tfuvtwuqC&#10;5rfeHlR9TvMb1B8cxuktzRNvv1v90dbmxsf2/qgA68U10tX6SPWw6r1bmxu3nM2/0DBO/6J6QXW3&#10;PNANAACcvt0bTj9Rfaj6cDVVv928ZOENrpsCh5XJttW6tHps9Sudxa2kwzh9R/W86vKENgAA4Mzs&#10;nnq7uHnL6X2rB1ePqf5K83XT/9Ic3l6ztbnxnhWcE2AlxLbVOlJ9QfVrnaXYNozT86qhukc2jwIA&#10;AMu6veum11TXV19WvW8Ypzc2Xzf1zhtw4Iltq/fs6gfOxje8vXn0+6r7JbQBAABn35HqnO0v5zU/&#10;Y/OA6hHVF1UfGsbpzc0Tb7/Z/M7bzas5KsDZ4c221ftkdV319iXfbdvePPovqidnIQIAALBax7/z&#10;9sHmt97+sFsvWPjzlZ0QYCEm21bvgupx1Y3Vp5f4BndtHn1CQhsAALB6J3rn7arm66ZPal6w8K5h&#10;nH6n+ZmdNwpvwH4ltq2HJ1djC8W26u80r+K+aKFvDwAAYCl3tGDhsdXXVO8U3oD9SmxbD1/Q/KbB&#10;GRvG6a9W31Bdkc2jAADAerujBQuPSXgD9iFvtq2HT1aPrt52Ju+2DeP0xOr/qK5toXgHAACwIrdU&#10;n61ubr5m+oHqnZXwBqw1k23rYefdtnd0mldJh3G6d/NW04cktAEAAPvfzmbTnYm3e2XiDdgHxLb1&#10;8QXVSzuN2La9EOEfNge7cxc+FwAAwKoJb8C+IbatjzN5t+1bqi9vflwUAADgIDvZ8PZL1Ru2Njdu&#10;XtVBgcPJm23r47TebRvG6XnVD1cPqI6elZMBAACsv+PfeHtf9abqVdVvVW8V3oC9YLJtfZzyu23D&#10;OF1T/YPqfgltAADA4XaiibcHVU+sPli9eRinV1W/vrW58daVnRI48MS29fI51c92ErFt+522H6we&#10;nn+PAAAAu+2Et4uri6qrqgc3h7dvGMbpddVvVr+5tblx46oOCRxMIs16uaH538lNJ/F1/3b1RVmI&#10;AAAAcHuObH+pY+HtPtW11TOq9w7j9AfN77u9Zmtz4wMrOSVwoIht6+VzOonroMM4/dXqG6tLO/aB&#10;AwAAgNu3E96OVpc1fz51dXN4+6JqGsbpt5vDm42mwGmzIGG93FI9pXr11ubGZ070FYZxenT1U80f&#10;EE53eykAAACzncUKn+7YYoV3Ni9W+MUsVgBOkcm29XKkelL1n6rbxLbtd9p+qHpIQhsAAMASdt53&#10;O6d5qcI9qmuq66uvqd4yjNOvVr/mfTfgZIht6+cx3X5I+77md9280wYAALC83RtN71Nd2Tzs8ITq&#10;f/S+G3AyxLb1c0MniG3DOD2v+WdVLtnrAwEAABxCO+9p795ourNY4d3edwNujzfb1s+nqkdWb9va&#10;3LilahinB1UvrR6V66MAAACrcvz7bn9Wvan5fbdf29rceOvqjgasC5Nt6+fc6uHVO6pPb7/T9oPV&#10;wxLaAAAAVulE77s9sPmG0guHcXp99cvVq1wzhcNLbFtP1zX/AF31t5vXUJ+3uuMAAABwnJ3wtnPN&#10;9D7NQxJPq942jNPvNF8zfb1tpnC4uEa6nl5efVXzZtL/o7q6Y+8FAAAAsJ5u2f5yU7e+Zvpr1a9v&#10;bW68Y3VHA/aK2Lae/qR6avXj1RMzgQgAALDffLY5vH2ien91Y/Wa5ltMf2CpAhxcYtt6+lQ1Vs9t&#10;HkkGAABgf9qZdvtU9dHmabe3Ni9V+OWtzY23rPBswFkgtq2vj1Z3bX4HAAAAgP1vZ5vpJ6sPVu+u&#10;fr96WfVq025wMLieuL6ENgAAgINlZ6nCRdWF1ZXVQ6svrN4xjNNvNC9VeIulCrB/mWwDAACA1dmZ&#10;dru5edptql7XHN1+Y2tz4wMrPBtwGky2AQAAwOrsTLtdWN2nuld1bfPSvLcN4/SqTLvBvmKyDQAA&#10;ANbLiabdXt+xabf3r/BswJ0w2QYAAADr5fam3Z5S/eEwTq/IJlNYWybbAAAAYP3ZZAr7hMk2AAAA&#10;WH93tMn0LcM4/Wr1S1ubG+9Y3RGBMtkGAAAA+9Xuabf3V++oXlP939XvWagAqyG2AQAAwP52y/aX&#10;T1Ufqf60+i/NCxV+c2tz409WdzQ4fFwjBQAAgP3tyPaX86t7VnevHlA9sXrbME6vbA5vbzHtBmef&#10;yTYAAAA4eHam3W5qXqjwrixUgD1hsg0AAAAOnp1ptwur+1T3al6o8LTqDcM4/WL1q66YwvJMtgEA&#10;AMDhsLNQ4ePVn1U3Vq+sfr5669bmxk0rOxkcICbbAAAA4HA4Up1TXVJdXG1UD6+eW/3+ME6umMIC&#10;xDYAAAA4XHYvVLiyeanCQ5pvvb1+GKdfqn5ta3Pj3Ss7IexjrpECAAAAu6+Yvrf5iumrqpdsbW68&#10;eYXngn3HZBsAAABw/BXTq6tHVs8exuk11f9d/cHW5sZHV3dE2B/ENgAAAGDH7ium967u0bzF9Iur&#10;/zKM089Vv7G1ufH+lZ0Q1pzYBgAAAJzI0e0vd6/uVt2velz1h8M4/cfql7c2N96xwvPBWhLbAAAA&#10;gDuyc8X00uZrpldXj6leMIzTK6qfr966tblx0+qOCOtDbAMAAABOxk50u6h5yu0+1cOq51S/O4zT&#10;z+ddNxDbAAAAgFOy+123K6t7Vg+unl7912GcfqZ6lejGYSW2AQAAAKdr5123e1RXVA+oPq/5Xbdf&#10;rn5xa3Pj3as7Huy9Iy966bteUT1t1QcBAAAA9r1bqs9Wn6zeW72lemX1sq3NjTev8FywZ0y2AQAA&#10;AEvZ/a7bA5rfdbuuevYwTr+WZQocAmIbAAAAsLSdd90urO7b/K7bQzu2TOEl1e+JbhxEYhsAAABw&#10;Nh3ttssUnlS9dhinX8gyBQ4YsQ0AAADYC7uXKVzeHN2+oPr9YZx+rvqNrc2N96/sdLAQsQ0AAADY&#10;S0eqc5uD26XVVdXjmjeY/lI2mLLPiW0AAADAKuwsU7i0uqS6urq+eu4wTr9S/fLW5sY7Vng+OC1H&#10;XvTSd72ietqqDwIAAAAcardsf/lE9WfVf6teWf3s1ubGH67wXHBKTLYBAAAA62Bng+lF1f2bt5g+&#10;vHr6ME6/nujGPiG2AQAAAOtkJ7rtbDC9e3Vt9axhnH63emn1e1ubGzet7ohw+8Q2AAAAYF0d7Vh0&#10;u0f10OrJ1W8P4/SSRDfWkNgGAAAArLuj1XnNwe3y6gHVkxLdWENiGwAAALBfHKnO7dbR7YnVa4dx&#10;enn1qq3NjY+u7HSQ2AYAAADsP8dHt4c0Xy/9ve1JN9GNlRHbAAAAgP1qJ7pdXl1aXVV9XqIbKyS2&#10;AQAAAPvdkeqc5uB2SbeObj9bvVJ0Y6+IbQAAAMBBcXvR7fe3J91EN846sQ0AAAA4aE4U3T430Y09&#10;ILYBAAAAB9WJottjOxbdvOnG4sQ2AAAA4KDbHd0eVm10bNLNm24sSmwDAAAADgvRjbNObAMAAAAO&#10;G9GNs0ZsAwAAAA4r0Y3FiW0AAADAYSe6sRixDQAAAGAmunHGxDYAAACAWztRdHt09RvDOP109Xtb&#10;mxs3rfB8rDGxDQAAAODEdke3R1ZXVY+vXr096fafRTeOJ7YBAAAA3LEj1bnVParLqwdVT6x+R3Tj&#10;eEdXfQAAAACAfWJ3dHtM9bXVD1ffO4zTw1d5MNaHyTYAAACAU3P8pNvV1eOHcXpF9dKtzY0/XOHZ&#10;WDGxDQAAAOD07ES3e1d3q66tvnAYp1dWPyu6HU5iGwAAAMCZOVpdUN23edrt2uZJt5dVv7S1uTGt&#10;8nDsLbENAAAAYBm7o9vdqodVzx7G6ZcS3Q4NsQ0AAABgWUeri6oHVveprqueNozTf6heubW58dFV&#10;Ho6zS2wDAAAAWN6R6pyORbd7Vo+ufn8Yp5cmuh1YYhsAAADA2bMT3S6tHt68ufTR1W8M4/SS6j9v&#10;bW7ctMLzsbCjqz4AAAAAwCGwO7o9qvor1T+t/vEwTo9f5cFYlsk2AAAAgL1zpDq3eWvp5dWDqs8d&#10;xun/qcatzY03rfBsLEBsAwAAANh7u6Pb45uj2xcM4/Ty6udsLt2/xDYAAACA1TlSnV/dt7p7dW31&#10;9GGcXla9fGtz432rPBynTmwDAAAAWL2j1YXV/Zs3lz6yObq9JJtL9xWxDQAAAGB9HK0urq6p7t2t&#10;o5vNpfuAbaQAAAAA62X35tLrmjeX/lD14mGcPmeF5+IkmGwDAAAAWE+7lyhcVj2wetwwTr9SvWRr&#10;c+PtqzwcJya2AQAAAKy3I9V5zW+53dB8xfSGYZx+LksU1o7YBgAAALA/HK0uqDaaN5c+PEsU1o7Y&#10;BgAAALC/HK0uyhKFtWRBAgAAAMD+c6IlCv+o+jvDOD1ilQc77Ey2AQAAAOxfu5cofH7zEoUbhnH6&#10;herntzY3plUe7jAS2wAAAAD2vyPV+dV9m99ze2j1lO2rpb/iPbe9I7YBAAAAHBxHqwurBzRvL915&#10;z+3f5T23PeHNNgAAAICD52h1SfWw6iurf1J9r/fczj6TbQAAAAAH084ShSuqz22ednvMME4vz3tu&#10;Z43YBgAAAHCwHanOq+5dPbW6tnmJwk9Xr/Se27JcIwUAAAA4HI5WFzVPuH1p9ferFw/j9IRVHuqg&#10;MdkGAAAAcLgcrS6trquubr5a+ovVS7Y2N96+0pMdAGIbAAAAwOFzpDq3ukf1+OZptxuGcXpJ9TJX&#10;S0+f2AYAAABweB2pzq82mhcpPLR6yjBO/6H6ra3NjZtWebj9yJttAAAAABytLm6ObS+o/mH1vcM4&#10;PWKlp9qHTLYBAAAAUPOU2znV5dVjqvtV1w3jNFa/sLW58b4Vnm3fENsAAAAA2O1IdV517+rpzdNu&#10;XziM07+vfs3V0jvmGikAAAAAJ3K0uqh6cPXl1fdVLx7G6TErPdWaM9kGAAAAwO3ZuVp6aXV98yKF&#10;zxnG6WXVz29tbkyrPNw6EtsAAAAAuDNHqnOre1VPrq6pbhjG6f/K1dJbcY0UAAAAgJN1tLqwekD1&#10;pblaehsm2wAAAAA4VcdfLX3UME4/U738sG8tFdsAAAAAOB27r5Y+tflq6ZO3r5b+1mG9WuoaKQAA&#10;AABnYvfW0s3qH1Z/bxinR6z0VCtisg0AAACAM7WztfTy6jHV1dV121dLX7a1ufHRFZ5tT4ltAAAA&#10;ACzlSHVedWX19OohzVtLf6r6z4fhaqlrpAAAAAAs7Wh1cfXQ6qurH6i+dRinjZWeag+YbAMAAADg&#10;bNi5WnpF9fjq/tVjh3H66eoXD+qUm8k2AAAAAM6mI9UF1f2q51TfU33fME6PWempzhKTbQAAAADs&#10;haPVXavrqvtWjxrG6SXVy7c2N9630pMtSGwDAAAAYK8cqc6t7lU9rbqmesIwTv+2A7JAwTVSAAAA&#10;APba0eqi5m2lL+gALVAw2QYAAADAKhzIBQom2wAAAABYpRMtUPh7wzg9YqWnOk0m2wAAAABYB7sX&#10;KFzZsQUKL9va3PjoSk92Cky2AQAAALAudhYoXFk9o/rb1fcN4/SElZ7qFJhsAwAAAGDdHK0urh7W&#10;vLn0kcM4/Wz10q3Njfet9GR3wmQbAAAAAOtoZ8rtntWTqm+vvn/dp9xMtgEAAACwzo5WF1bXVHev&#10;HjqM0y9UP721uTGt9GQnILYBAAAAsO6OVOdUV1Q3VA+orhvG6d9Wv7W1uXHTCs92K66RAgAAALBf&#10;HKkuqO5ffUX1D6pvHcZpY5WH2s1kGwAAAAD7zdHq8urzqquqhw/j9O9agyk3k20AAAAA7Ee7p9ye&#10;1zzl9u3DOF2zwjOZbAMAAABgX9s95XZ19TnDOP376hdXMeVmsg0AAACA/W5nyu3q6lnV91R/dxVT&#10;bibbAAAAADgojlZ3ra6r7tX8ltueTrmZbAMAAADgIDlSnVvdt1tPuT14L/7iJtsAAAAAOIiOn3J7&#10;yPbG0l87m1NuJtsAAAAAOKh2T7k9p3nK7VuHcbr6bP0FTbYBAAAAcNAdrS6rHltdWT1iGKd/W/3W&#10;0lNuJtsAAAAAOAyOVOdX96++ovr7nYUpN7ENAAAAgMPkaHV59bjqRdWLh3F62lLfuGukAAAAABw2&#10;R6oLOjbldr9hnK6tXrq1ufG+M/mGTbYBAAAAcFjtTLndUH1785TbDWfyDZpsAwAAAOAw25lyu6a6&#10;e3X/YZz+r+plW5sbHz3Vb8xkGwAAAACH3ZHqnOqK6inVd1bfNYzTI0/1GzLZBgAAAACzI9VF1cOr&#10;e1QP3Z5ye/nW5sZNJ/MNmGwDAAAAgGOOVOdWV1ZfXH139Z3DOF19Mn+y2AYAAAAAt3W0umv16Oqv&#10;Vd83jNPT7uxPco0UAAAAAE5sZ8pto/qK6n7DOF1bvXRrc+N9J/oTTLYBAAAAwB07Wt2tuqH61upv&#10;3d7yBJNtAAAAAHDnjlQXVg+p/mr1oGGcfqrjlieIbQAAAABwcnYvT3hmdb/q2mGcxupdW5sbfyG2&#10;AQAAAMCp2VmecH117+o+1Y9Vf+TNNgAAAAA4dUeq86urq0dUF5UFCQAAAABwJo42P9V2ZOc3AAAA&#10;AIAFiG0AAAAAsBCxDQAAAAAWIrYBAAAAwELENgAAAABYiNgGAAAAAAsR2wAAAABgIWIbAAAAACxE&#10;bAMAAACAhYhtAAAAALAQsQ0AAAAAFiK2AQAAAMBCxDYAAAAAWIjYBgAAAAALEdsAAAAAYCFiGwAA&#10;AAAsRGwDAAAAgIWIbQAAAACwELENAAAAABYitgEAAADAQsQ2AAAAAFiI2AYAAAAACxHbAAAAAGAh&#10;YhsAAAAALERsAwAAAICFiG0AAAAAsBCxDQAAAAAWIrYBAAAAwELENgAAAABYiNgGAAAAAAsR2wAA&#10;AABgIWIbAAAAACxEbAMAAACAhYhtAAAAALAQsQ0AAAAAFiK2AQAAAMBCxDYAAAAAWIjYBgAAAAAL&#10;EdsAAAAAYCFiGwAAAAAsRGwDAAAAgIWIbQAAAACwELENAAAAABYitgEAAADAQsQ2AAAAAFiI2AYA&#10;AAAACxHbAAAAAGAhYhsAAAAALERsAwAAAICFiG0AAAAAsBCxDQAAAAAWIrYBAAAAwELENgAAAABY&#10;iNgGAAAAAAsR2wAAAABgIWIbAAAAACxEbAMAAACAhYhtAAAAALAQsQ0AAAAAFiK2AQAAAMBCxDYA&#10;AAAAWIjYBgAAAAALEdsAAAAAYCFiGwAAAAAsRGwDAAAAgIWIbQAAAACwELENAAAAABYitgEAAADA&#10;QsQ2AAAAAFiI2AYAAAAACxHbAAAAAGAhYhsAAAAALERsAwAAAICFiG0AAAAAsBCxDQAAAAAWIrYB&#10;AAAAwELENgAAAABYiNgGAAAAAAsR2wAAAABgIWIbAAAAACxEbAMAAACAhYhtAAAAALAQsQ0AAAAA&#10;FiK2AQAAAMBCxDYAAAAAWIjYBgAAAAALEdsAAAAAYCFiGwAAAAAsRGwDAAAAgIWIbQAAAACwELEN&#10;AAAAABYitgEAAADAQsQ2AAAAAFiI2AYAAAAACxHbAAAAAGAhYhsAAAAALERsAwAAAICFiG0AAAAA&#10;sBCxDQAAAAAWIrYBAAAAwELENgAAAABYiNgGAAAAAAsR2wAAAABgIWIbAAAAACxEbAMAAACAhYht&#10;AAAAALAQsQ0AAAAAFiK2AQAAAMBCxDYAAAAAWIjYBgAAAAALEdsAAAAAYCFiGwAAAAAsRGwDAAAA&#10;gIWIbQAAAACwELENAAAAABYitgEAAADAQsQ2AAAAAFiI2AYAAAAACxHbAAAAAGAhYhsAAAAALERs&#10;AwAAAICFiG0AAAAAsBCxDQAAAAAWIrYBAAAAwELENgAAAABYiNgGAAAAAAsR2wAAAABgIWIbAAAA&#10;ACxEbAMAAACAhYhtAAAAALAQsQ0AAAAAFiK2AQAAAMBCxDYAAAAAWIjYBgAAAAALEdsAAAAAYCFi&#10;GwAAAAAsRGwDAAAAgIWIbQAAAACwELENAAAAABYitgEAAADAQsQ2AAAAAFiI2AYAAAAACxHbAAAA&#10;AGAhYhsAAAAALERsAwAAAICFiG0AAAAAsBCxDQAAAAAWIrYBAAAAwELENgAAAABYiNgGAAAAAAsR&#10;2wAAAABgIWIbAAAAACxEbAMAAACAhYhtAAAAALAQsQ0AAAAAFiK2AQAAAMBCxDYAAAAAWIjYBgAA&#10;AAALEdsAAAAAYCFiGwAAAAAsRGwDAAAAgIWIbQAAAACwELENAAAAABYitgEAAADAQsQ2AAAAAFiI&#10;2AYAAAAACxHbAAAAAGAhYhsAAAAALERsAwAAAICFiG0AAAAAsBCxDQAAAAAWIrYBAAAAwELENgAA&#10;AABYiNgGAAAAAAsR2wAAAABgIWIbAAAAACxEbAMAAACAhYhtAAAAALAQsQ0AAAAAFiK2AQAAAMBC&#10;xDYAAAAAWIjYBgAAAAALEdsAAAAAYCFiGwAAAAAsRGwDAAAAgIWIbQAAAACwELENAAAAABYitgEA&#10;AADAQsQ2AAAAAFiI2AYAAAAACxHbAAAAAGAhYhsAAAAALERsAwAAAICFiG0AAAAAsBCxDQAAAAAW&#10;IrYBAAAAwELENgAAAABYiNgGAAAAAAsR2wAAAABgIWIbAAAAACxEbAMAAACAhYhtAAAAALAQsQ0A&#10;AAAAFiK2AQAAAMBCxDYAAAAAWIjYBgAAAAALEdsAAAAAYCFiGwAAAAAsRGwDAAAAgIWIbQAAAACw&#10;ELENAAAAABYitgEAAADAQsQ2AAAAAFiI2AYAAAAACxHbAAAAAGAhYhsAAAAALERsAwAAAICFiG0A&#10;AAAAsBCxDQAAAAAWIrYBAAAAwELENgAAAABYiNgGAAAAAAsR2wAAAABgIWIbAAAAACxEbAMAAACA&#10;hYhtAAAAALAQsQ0AAAAAFiK2AQAAAMBCxDYAAAAAWIjYBgAAAAALEdsAAAAAYCFiGwAAAAAsRGwD&#10;AAAAgIWIbQAAAACwELENAAAAABYitgEAAADAQsQ2AAAAAFiI2AYAAAAACxHbAAAAAGAhYhsAAAAA&#10;LERsAwAAAICFiG0AAAAAsBCxDQAAAAAWIrYBAAAAwELENgAAAABYiNgGAAAAAAsR2wAAAABgIWIb&#10;AAAAACxEbAMAAACAhYhtAAAAALAQsQ0AAAAAFiK2AQAAAMBCxDYAAAAAWIjYBgAAAAALEdsAAAAA&#10;YCFiGwAAAAAsRGwDAAAAgIWIbQAAAACwELENAAAAABYitgEAAADAQsQ2AAAAAFiI2AYAAAAACxHb&#10;AAAAAGAhYhsAAAAALERsAwAAAICFiG0AAAAAsBCxDQAAAAAWIrYBAAAAwELENgAAAABYiNgGAAAA&#10;AAsR2wAAAABgIWIbAAAAACxEbAMAAACAhYhtAAAAALAQsQ0AAAAAFiK2AQAAAMBCxDYAAAAAWIjY&#10;BgAAAAALEdsAAAAAYCFiGwAAAAAsRGwDAAAAgIWIbQAAAACwELENAAAAABYitgEAAADAQsQ2AAAA&#10;AFiI2AYAAAAACxHbAAAAAGAhYhsAAAAALERsAwAAAICFiG0AAAAAsBCxDQAAAAAWIrYBAAAAwELE&#10;NgAAAABYiNgGAAAAAAsR2wAAAABgIWIbAAAAACxEbAMAAACAhYhtAAAAALAQsQ0AAAAAFiK2AQAA&#10;AMBCxDYAAAAAWIjYBgAAAAALEdsAAAAAYCFiGwAAAAAsRGwDAAAAgIWIbQAAAACwELENAAAAABYi&#10;tgEAAADAQsQ2AAAAAFiI2AYAAAAACxHbAAAAAGAhYhsAAAAALERsAwAAAICFiG0AAAAAsBCxDQAA&#10;AAAWIrYBAAAAwELENgAAAABYiNgGAAAAAAsR2wAAAABgIWIbAAAAACxEbAMAAACAhYhtAAAAALAQ&#10;sQ0AAAAAFiK2AQAAAMBCxDYAAAAAWIjYBgAAAAALEdsAAAAAYCFiGwAAAAAsRGwDAAAAgIWIbQAA&#10;AACwELENAAAAABYitgEAAADAQsQ2AAAAAFiI2AYAAAAACxHbAAAAAGAhYhsAAAAALERsAwAAAICF&#10;iG0AAAAAsBCxDQAAAAAWIrYBAAAAwELENgAAAABYiNgGAAAAAAsR2wAAAABgIWIbAAAAACxEbAMA&#10;AACAhYhtAAAAALAQsQ0AAAAAFiK2AQAAAMBCxDYAAAAAWIjYBgAAAAALEdsAAAAAYCFiGwAAAAAs&#10;RGwDAAAAgIWIbQAAAACwELENAAAAABYitgEAAADAQsQ2AAAAAFiI2AYAAAAACxHbAAAAAGAhYhsA&#10;AAAALERsAwAAAICFiG0AAAAAsBCxDQAAAAAWIrYBAAAAwELENgAAAABYiNgGAAAAAAsR2wAAAABg&#10;IWIbAAAAACxEbAMAAACAhYhtAAAAALAQsQ0AAAAAFiK2AQAAAMBCxDYAAAAAWIjYBgAAAAALEdsA&#10;AAAAYCFiGwAAAAAsRGwDAAAAgIWIbQAAAACwELENAAAAABYitgEAAADAQsQ2AAAAAFiI2AYAAAAA&#10;CxHbAAAAAGAhYhsAAAAALERsAwAAAICFiG0AAAAAsBCxDQAAAAAWIrYBAAAAwELENgAAAABYiNgG&#10;AAAAAAsR2wAAAABgIWIbAAAAACxEbAMAAACAhYhtAAAAALAQsQ0AAAAAFiK2AQAAAMBCxDYAAAAA&#10;WIjYBgAAAAALEdsAAAAAYCFiGwAAAAAsRGwDAAAAgIWIbQAAAACwELENAAAAABYitgEAAADAQsQ2&#10;AAAAAFiI2AYAAAAACxHbAAAAAGAhYhsAAAAALERsAwAAAICFiG0AAAAAsBCxDQAAAAAWIrYBAAAA&#10;wELENgAAAABYiNgGAAAAAAsR2wAAAABgIWIbAAAAACxEbAMAAACAhYhtAAAAALAQsQ0AAAAAFiK2&#10;AQAAAMBCxDYAAAAAWIjYBgAAAAALEdsAAAAAYCFiGwAAAAAsRGwDAAAAgIWIbQAAAACwELENAAAA&#10;ABYitgEAAADAQsQ2AAAAAFiI2AYAAAAACxHbAAAAAGAhYhsAAAAALERsAwAAAICFiG0AAAAAsBCx&#10;DQAAAAAWIrYBAAAAwELENgAAAABYiNgGAAAAAAsR2wAAAABgIWIbAAAAACxEbAMAAACAhYhtAAAA&#10;ALAQsQ0AAAAAFiK2AQAAAMBCxDYAAAAAWIjYBgAAAAALEdsAAAAAYCFiGwAAAAAsRGwDAAAAgIWI&#10;bQAAAACwELENAAAAABYitgEAAADAQsQ2AAAAAFiI2AYAAAAACxHbAAAAAGAhYhsAAAAALERsAwAA&#10;AICFiG0AAAAAsBCxDQAAAAAWIrYBAAAAwELENgAAAABYiNgGAAAAAAsR2wAAAABgIWIbAAAAACxE&#10;bAMAAACAhYhtAAAAALAQsQ0AAAAAFiK2AQAAAMBCxDYAAAAAWIjYBgAAAAALEdsAAAAAYCFiGwAA&#10;AAAsRGwDAAAAgIWIbQAAAACwELENAAAAABYitgEAAADAQsQ2AAAAAFiI2AYAAAAACxHbAAAAAGAh&#10;d6n+TfWqVR8EAAAAAPapG7e/dOSWW25Z6UkAAAAA4KD4/wMGLfX5bWc5qwAAAABJRU5ErkJgglBL&#10;AwQUAAYACAAAACEAiBAQfeIAAAAPAQAADwAAAGRycy9kb3ducmV2LnhtbEyPwWrDMAyG74O9g9Fg&#10;t9Zx0oySxSmlbDuVwdrB2E2N1SQ0tkPsJunbzzmtt0/o59enfDPplg3Uu8YaCWIZASNTWtWYSsL3&#10;8X2xBuY8GoWtNSThRg42xeNDjpmyo/mi4eArFkqMy1BC7X2Xce7KmjS6pe3IhN3Z9hp9GPuKqx7H&#10;UK5bHkfRC9fYmHChxo52NZWXw1VL+Bhx3Cbibdhfzrvb7zH9/NkLkvL5adq+AvM0+f8wzPpBHYrg&#10;dLJXoxxrJSzEKo5DdqZknQCbM9FqplOgNBUx8CLn938UfwAAAP//AwBQSwMEFAAGAAgAAAAhAC5s&#10;8ADFAAAApQEAABkAAABkcnMvX3JlbHMvZTJvRG9jLnhtbC5yZWxzvJDBisIwEIbvC/sOYe7btD0s&#10;spj2IoJXcR9gSKZpsJmEJIq+vYFlQUHw5nFm+L//Y9bjxS/iTCm7wAq6pgVBrINxbBX8HrZfKxC5&#10;IBtcApOCK2UYh8+P9Z4WLDWUZxezqBTOCuZS4o+UWc/kMTchEtfLFJLHUsdkZUR9REuyb9tvme4Z&#10;MDwwxc4oSDvTgzhcY21+zQ7T5DRtgj554vKkQjpfuysQk6WiwJNx+Lfsm8gW5HOH7j0O3b+DfHju&#10;cAMAAP//AwBQSwECLQAUAAYACAAAACEAsYJntgoBAAATAgAAEwAAAAAAAAAAAAAAAAAAAAAAW0Nv&#10;bnRlbnRfVHlwZXNdLnhtbFBLAQItABQABgAIAAAAIQA4/SH/1gAAAJQBAAALAAAAAAAAAAAAAAAA&#10;ADsBAABfcmVscy8ucmVsc1BLAQItABQABgAIAAAAIQDr6g0+AAMAAHMIAAAOAAAAAAAAAAAAAAAA&#10;ADoCAABkcnMvZTJvRG9jLnhtbFBLAQItAAoAAAAAAAAAIQCF3oBLL30AAC99AAAUAAAAAAAAAAAA&#10;AAAAAGYFAABkcnMvbWVkaWEvaW1hZ2UxLnBuZ1BLAQItAAoAAAAAAAAAIQAHlNoQbEsAAGxLAAAU&#10;AAAAAAAAAAAAAAAAAMeCAABkcnMvbWVkaWEvaW1hZ2UyLnBuZ1BLAQItABQABgAIAAAAIQCIEBB9&#10;4gAAAA8BAAAPAAAAAAAAAAAAAAAAAGXOAABkcnMvZG93bnJldi54bWxQSwECLQAUAAYACAAAACEA&#10;LmzwAMUAAAClAQAAGQAAAAAAAAAAAAAAAAB0zwAAZHJzL19yZWxzL2Uyb0RvYy54bWwucmVsc1BL&#10;BQYAAAAABwAHAL4BAABw0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Afbeelding 2" o:spid="_x0000_s1027" type="#_x0000_t75" alt="Afbeelding met tekst, grafische vormgeving, Graphics, tekenfilm&#10;&#10;Automatisch gegenereerde beschrijving" style="position:absolute;left:50109;width:25539;height:21501;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sJ2FxQAAANoAAAAPAAAAZHJzL2Rvd25yZXYueG1sRI9Pa8JA&#10;FMTvBb/D8gQvRTe1UDS6ihQEaQ+tf8DrI/tMQrJv4+5q0nz6bqHgcZiZ3zDLdWdqcSfnS8sKXiYJ&#10;COLM6pJzBafjdjwD4QOyxtoyKfghD+vV4GmJqbYt7+l+CLmIEPYpKihCaFIpfVaQQT+xDXH0LtYZ&#10;DFG6XGqHbYSbWk6T5E0aLDkuFNjQe0FZdbgZBXjan8v569dH9d23ff/pqvnzNVFqNOw2CxCBuvAI&#10;/7d3WsEU/q7EGyBXvwAAAP//AwBQSwECLQAUAAYACAAAACEA2+H2y+4AAACFAQAAEwAAAAAAAAAA&#10;AAAAAAAAAAAAW0NvbnRlbnRfVHlwZXNdLnhtbFBLAQItABQABgAIAAAAIQBa9CxbvwAAABUBAAAL&#10;AAAAAAAAAAAAAAAAAB8BAABfcmVscy8ucmVsc1BLAQItABQABgAIAAAAIQD2sJ2FxQAAANoAAAAP&#10;AAAAAAAAAAAAAAAAAAcCAABkcnMvZG93bnJldi54bWxQSwUGAAAAAAMAAwC3AAAA+QIAAAAA&#10;">
                      <v:imagedata r:id="rId16" o:title="Afbeelding met tekst, grafische vormgeving, Graphics, tekenfilm&#10;&#10;Automatisch gegenereerde beschrijving" cropbottom="52724f" cropleft="44015f"/>
                      <o:lock v:ext="edit" aspectratio="f"/>
                    </v:shape>
                    <v:shape id="Afbeelding 3" o:spid="_x0000_s1028" type="#_x0000_t75" alt="Afbeelding met Graphics&#10;&#10;Automatisch gegenereerde beschrijving" style="position:absolute;left:182;top:56144;width:75597;height:51136;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Da81xAAAANoAAAAPAAAAZHJzL2Rvd25yZXYueG1sRI9Ba8JA&#10;FITvBf/D8gq91U1bKBLdBBUr1p5MVXJ8ZJ9JNPs2ZLcm/fddQehxmJlvmFk6mEZcqXO1ZQUv4wgE&#10;cWF1zaWC/ffH8wSE88gaG8uk4JccpMnoYYaxtj3v6Jr5UgQIuxgVVN63sZSuqMigG9uWOHgn2xn0&#10;QXal1B32AW4a+RpF79JgzWGhwpaWFRWX7McoqN15jcfFYfU5yfM+X28WX+ftTqmnx2E+BeFp8P/h&#10;e3ujFbzB7Uq4ATL5AwAA//8DAFBLAQItABQABgAIAAAAIQDb4fbL7gAAAIUBAAATAAAAAAAAAAAA&#10;AAAAAAAAAABbQ29udGVudF9UeXBlc10ueG1sUEsBAi0AFAAGAAgAAAAhAFr0LFu/AAAAFQEAAAsA&#10;AAAAAAAAAAAAAAAAHwEAAF9yZWxzLy5yZWxzUEsBAi0AFAAGAAgAAAAhAGwNrzXEAAAA2gAAAA8A&#10;AAAAAAAAAAAAAAAABwIAAGRycy9kb3ducmV2LnhtbFBLBQYAAAAAAwADALcAAAD4AgAAAAA=&#10;">
                      <v:imagedata r:id="rId17" o:title="Afbeelding met Graphics&#10;&#10;Automatisch gegenereerde beschrijving" cropleft="13f" cropright="13f"/>
                      <o:lock v:ext="edit" aspectratio="f"/>
                    </v:shape>
                  </v:group>
                </w:pict>
              </mc:Fallback>
            </mc:AlternateContent>
          </w:r>
        </w:p>
        <w:p w14:paraId="171F4299" w14:textId="77679969" w:rsidR="008F2FF1" w:rsidRPr="008F2FF1" w:rsidRDefault="008F2FF1">
          <w:pPr>
            <w:rPr>
              <w:rFonts w:ascii="Calibri" w:hAnsi="Calibri" w:cs="Calibri"/>
              <w:sz w:val="21"/>
              <w:szCs w:val="21"/>
            </w:rPr>
          </w:pPr>
        </w:p>
        <w:p w14:paraId="3B5372CD" w14:textId="553266E6" w:rsidR="008F2FF1" w:rsidRPr="008F2FF1" w:rsidRDefault="008C6FEA">
          <w:pPr>
            <w:rPr>
              <w:rFonts w:ascii="Calibri" w:hAnsi="Calibri" w:cs="Calibri"/>
              <w:sz w:val="21"/>
              <w:szCs w:val="21"/>
            </w:rPr>
          </w:pPr>
          <w:r>
            <w:rPr>
              <w:rFonts w:ascii="Calibri" w:hAnsi="Calibri" w:cs="Calibri"/>
              <w:noProof/>
              <w:sz w:val="21"/>
              <w:szCs w:val="21"/>
            </w:rPr>
            <mc:AlternateContent>
              <mc:Choice Requires="wps">
                <w:drawing>
                  <wp:anchor distT="0" distB="0" distL="114300" distR="114300" simplePos="0" relativeHeight="251658241" behindDoc="0" locked="0" layoutInCell="1" allowOverlap="1" wp14:anchorId="16875C81" wp14:editId="04196EBC">
                    <wp:simplePos x="0" y="0"/>
                    <wp:positionH relativeFrom="column">
                      <wp:posOffset>122555</wp:posOffset>
                    </wp:positionH>
                    <wp:positionV relativeFrom="paragraph">
                      <wp:posOffset>6216650</wp:posOffset>
                    </wp:positionV>
                    <wp:extent cx="5499100" cy="1115060"/>
                    <wp:effectExtent l="0" t="0" r="0" b="0"/>
                    <wp:wrapNone/>
                    <wp:docPr id="543845920" name="Tekstvak 4"/>
                    <wp:cNvGraphicFramePr/>
                    <a:graphic xmlns:a="http://schemas.openxmlformats.org/drawingml/2006/main">
                      <a:graphicData uri="http://schemas.microsoft.com/office/word/2010/wordprocessingShape">
                        <wps:wsp>
                          <wps:cNvSpPr txBox="1"/>
                          <wps:spPr>
                            <a:xfrm>
                              <a:off x="0" y="0"/>
                              <a:ext cx="5499100" cy="1115060"/>
                            </a:xfrm>
                            <a:prstGeom prst="rect">
                              <a:avLst/>
                            </a:prstGeom>
                            <a:noFill/>
                            <a:ln w="6350">
                              <a:noFill/>
                            </a:ln>
                          </wps:spPr>
                          <wps:txbx>
                            <w:txbxContent>
                              <w:p w14:paraId="7CC660C1" w14:textId="13AAC400" w:rsidR="00C813F1" w:rsidRPr="00D17798" w:rsidRDefault="008C6FEA">
                                <w:pPr>
                                  <w:rPr>
                                    <w:rFonts w:ascii="Calibri" w:hAnsi="Calibri" w:cs="Calibri"/>
                                    <w:b/>
                                    <w:bCs/>
                                    <w:color w:val="FFFFFF" w:themeColor="background1"/>
                                    <w:sz w:val="72"/>
                                    <w:szCs w:val="72"/>
                                  </w:rPr>
                                </w:pPr>
                                <w:r>
                                  <w:rPr>
                                    <w:rFonts w:ascii="Calibri" w:hAnsi="Calibri" w:cs="Calibri"/>
                                    <w:b/>
                                    <w:bCs/>
                                    <w:color w:val="FFFFFF" w:themeColor="background1"/>
                                    <w:sz w:val="72"/>
                                    <w:szCs w:val="72"/>
                                  </w:rPr>
                                  <w:t>Wachtkamer</w:t>
                                </w:r>
                                <w:r w:rsidR="00D17798" w:rsidRPr="00D17798">
                                  <w:rPr>
                                    <w:rFonts w:ascii="Calibri" w:hAnsi="Calibri" w:cs="Calibri"/>
                                    <w:b/>
                                    <w:bCs/>
                                    <w:color w:val="FFFFFF" w:themeColor="background1"/>
                                    <w:sz w:val="72"/>
                                    <w:szCs w:val="72"/>
                                  </w:rPr>
                                  <w:t>overeenkomst</w:t>
                                </w:r>
                              </w:p>
                              <w:p w14:paraId="359A4582" w14:textId="39EC7AC7" w:rsidR="00D17798" w:rsidRPr="00D17798" w:rsidRDefault="00C139F2">
                                <w:pPr>
                                  <w:rPr>
                                    <w:rFonts w:ascii="Calibri" w:hAnsi="Calibri" w:cs="Calibri"/>
                                    <w:color w:val="FFFFFF" w:themeColor="background1"/>
                                    <w:sz w:val="48"/>
                                    <w:szCs w:val="48"/>
                                  </w:rPr>
                                </w:pPr>
                                <w:r>
                                  <w:rPr>
                                    <w:rFonts w:ascii="Calibri" w:hAnsi="Calibri" w:cs="Calibri"/>
                                    <w:color w:val="FFFFFF" w:themeColor="background1"/>
                                    <w:sz w:val="48"/>
                                    <w:szCs w:val="48"/>
                                  </w:rPr>
                                  <w:t>Onderhoud bomen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6875C81" id="_x0000_t202" coordsize="21600,21600" o:spt="202" path="m,l,21600r21600,l21600,xe">
                    <v:stroke joinstyle="miter"/>
                    <v:path gradientshapeok="t" o:connecttype="rect"/>
                  </v:shapetype>
                  <v:shape id="Tekstvak 4" o:spid="_x0000_s1026" type="#_x0000_t202" style="position:absolute;margin-left:9.65pt;margin-top:489.5pt;width:433pt;height:87.8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Y630GAIAAC0EAAAOAAAAZHJzL2Uyb0RvYy54bWysU02P2yAQvVfqf0DcG9tpkm6sOKt0V6kq&#10;RbsrZas9EwyxJcxQILHTX98BOx/a9lT1AgMzzMd7j8V91yhyFNbVoAuajVJKhOZQ1npf0B+v6093&#10;lDjPdMkUaFHQk3D0fvnxw6I1uRhDBaoUlmAS7fLWFLTy3uRJ4nglGuZGYIRGpwTbMI9Hu09Ky1rM&#10;3qhknKazpAVbGgtcOIe3j72TLmN+KQX3z1I64YkqKPbm42rjugtrslywfG+ZqWo+tMH+oYuG1RqL&#10;XlI9Ms/IwdZ/pGpqbsGB9CMOTQJS1lzEGXCaLH03zbZiRsRZEBxnLjC5/5eWPx235sUS332FDgkM&#10;gLTG5Q4vwzydtE3YsVOCfoTwdIFNdJ5wvJxO5vMsRRdHX5Zl03QWgU2uz411/puAhgSjoBZ5iXCx&#10;48Z5LImh55BQTcO6VipyozRpCzr7PE3jg4sHXyiND6/NBst3u26YYAflCQez0HPuDF/XWHzDnH9h&#10;FknGhlG4/hkXqQCLwGBRUoH99bf7EI/Yo5eSFkVTUPfzwKygRH3XyMo8m0yCyuJhMv0yxoO99exu&#10;PfrQPADqMsMvYng0Q7xXZ1NaaN5Q36tQFV1Mc6xdUH82H3wvZfwfXKxWMQh1ZZjf6K3hIXWAM0D7&#10;2r0xawb8PVL3BGd5sfwdDX1sT8Tq4EHWkaMAcI/qgDtqMlI3/J8g+ttzjLr+8uVvAAAA//8DAFBL&#10;AwQUAAYACAAAACEA1/CNDeEAAAALAQAADwAAAGRycy9kb3ducmV2LnhtbEyPwU7DMBBE70j8g7VI&#10;3KjTQkoS4lRVpAoJ0UNLL9yceJtExOsQu23g61lOcJyd0eybfDXZXpxx9J0jBfNZBAKpdqajRsHh&#10;bXOXgPBBk9G9I1TwhR5WxfVVrjPjLrTD8z40gkvIZ1pBG8KQSenrFq32MzcgsXd0o9WB5dhIM+oL&#10;l9teLqJoKa3uiD+0esCyxfpjf7IKXsrNVu+qhU2++/L59bgePg/vsVK3N9P6CUTAKfyF4Ref0aFg&#10;psqdyHjRs07vOakgfUx5EweSJOZLxc48fliCLHL5f0PxAwAA//8DAFBLAQItABQABgAIAAAAIQC2&#10;gziS/gAAAOEBAAATAAAAAAAAAAAAAAAAAAAAAABbQ29udGVudF9UeXBlc10ueG1sUEsBAi0AFAAG&#10;AAgAAAAhADj9If/WAAAAlAEAAAsAAAAAAAAAAAAAAAAALwEAAF9yZWxzLy5yZWxzUEsBAi0AFAAG&#10;AAgAAAAhAGNjrfQYAgAALQQAAA4AAAAAAAAAAAAAAAAALgIAAGRycy9lMm9Eb2MueG1sUEsBAi0A&#10;FAAGAAgAAAAhANfwjQ3hAAAACwEAAA8AAAAAAAAAAAAAAAAAcgQAAGRycy9kb3ducmV2LnhtbFBL&#10;BQYAAAAABAAEAPMAAACABQAAAAA=&#10;" filled="f" stroked="f" strokeweight=".5pt">
                    <v:textbox>
                      <w:txbxContent>
                        <w:p w14:paraId="7CC660C1" w14:textId="13AAC400" w:rsidR="00C813F1" w:rsidRPr="00D17798" w:rsidRDefault="008C6FEA">
                          <w:pPr>
                            <w:rPr>
                              <w:rFonts w:ascii="Calibri" w:hAnsi="Calibri" w:cs="Calibri"/>
                              <w:b/>
                              <w:bCs/>
                              <w:color w:val="FFFFFF" w:themeColor="background1"/>
                              <w:sz w:val="72"/>
                              <w:szCs w:val="72"/>
                            </w:rPr>
                          </w:pPr>
                          <w:r>
                            <w:rPr>
                              <w:rFonts w:ascii="Calibri" w:hAnsi="Calibri" w:cs="Calibri"/>
                              <w:b/>
                              <w:bCs/>
                              <w:color w:val="FFFFFF" w:themeColor="background1"/>
                              <w:sz w:val="72"/>
                              <w:szCs w:val="72"/>
                            </w:rPr>
                            <w:t>Wachtkamer</w:t>
                          </w:r>
                          <w:r w:rsidR="00D17798" w:rsidRPr="00D17798">
                            <w:rPr>
                              <w:rFonts w:ascii="Calibri" w:hAnsi="Calibri" w:cs="Calibri"/>
                              <w:b/>
                              <w:bCs/>
                              <w:color w:val="FFFFFF" w:themeColor="background1"/>
                              <w:sz w:val="72"/>
                              <w:szCs w:val="72"/>
                            </w:rPr>
                            <w:t>overeenkomst</w:t>
                          </w:r>
                        </w:p>
                        <w:p w14:paraId="359A4582" w14:textId="39EC7AC7" w:rsidR="00D17798" w:rsidRPr="00D17798" w:rsidRDefault="00C139F2">
                          <w:pPr>
                            <w:rPr>
                              <w:rFonts w:ascii="Calibri" w:hAnsi="Calibri" w:cs="Calibri"/>
                              <w:color w:val="FFFFFF" w:themeColor="background1"/>
                              <w:sz w:val="48"/>
                              <w:szCs w:val="48"/>
                            </w:rPr>
                          </w:pPr>
                          <w:r>
                            <w:rPr>
                              <w:rFonts w:ascii="Calibri" w:hAnsi="Calibri" w:cs="Calibri"/>
                              <w:color w:val="FFFFFF" w:themeColor="background1"/>
                              <w:sz w:val="48"/>
                              <w:szCs w:val="48"/>
                            </w:rPr>
                            <w:t>Onderhoud bomen</w:t>
                          </w:r>
                        </w:p>
                      </w:txbxContent>
                    </v:textbox>
                  </v:shape>
                </w:pict>
              </mc:Fallback>
            </mc:AlternateContent>
          </w:r>
          <w:r w:rsidR="00D17798">
            <w:rPr>
              <w:rFonts w:ascii="Calibri" w:hAnsi="Calibri" w:cs="Calibri"/>
              <w:noProof/>
              <w:sz w:val="21"/>
              <w:szCs w:val="21"/>
            </w:rPr>
            <mc:AlternateContent>
              <mc:Choice Requires="wps">
                <w:drawing>
                  <wp:anchor distT="0" distB="0" distL="114300" distR="114300" simplePos="0" relativeHeight="251658242" behindDoc="0" locked="0" layoutInCell="1" allowOverlap="1" wp14:anchorId="259F10DE" wp14:editId="782A2D5C">
                    <wp:simplePos x="0" y="0"/>
                    <wp:positionH relativeFrom="column">
                      <wp:posOffset>124333</wp:posOffset>
                    </wp:positionH>
                    <wp:positionV relativeFrom="paragraph">
                      <wp:posOffset>7827010</wp:posOffset>
                    </wp:positionV>
                    <wp:extent cx="2926080" cy="950400"/>
                    <wp:effectExtent l="0" t="0" r="0" b="0"/>
                    <wp:wrapNone/>
                    <wp:docPr id="45790732" name="Tekstvak 5"/>
                    <wp:cNvGraphicFramePr/>
                    <a:graphic xmlns:a="http://schemas.openxmlformats.org/drawingml/2006/main">
                      <a:graphicData uri="http://schemas.microsoft.com/office/word/2010/wordprocessingShape">
                        <wps:wsp>
                          <wps:cNvSpPr txBox="1"/>
                          <wps:spPr>
                            <a:xfrm>
                              <a:off x="0" y="0"/>
                              <a:ext cx="2926080" cy="950400"/>
                            </a:xfrm>
                            <a:prstGeom prst="rect">
                              <a:avLst/>
                            </a:prstGeom>
                            <a:noFill/>
                            <a:ln w="6350">
                              <a:noFill/>
                            </a:ln>
                          </wps:spPr>
                          <wps:txbx>
                            <w:txbxContent>
                              <w:p w14:paraId="3BA6477B" w14:textId="307AFD1C" w:rsidR="00D17798" w:rsidRPr="00D17798" w:rsidRDefault="00D17798">
                                <w:pPr>
                                  <w:rPr>
                                    <w:color w:val="FFFFFF" w:themeColor="background1"/>
                                  </w:rPr>
                                </w:pPr>
                                <w:r w:rsidRPr="00D17798">
                                  <w:rPr>
                                    <w:color w:val="FFFFFF" w:themeColor="background1"/>
                                  </w:rPr>
                                  <w:t>Datum</w:t>
                                </w:r>
                                <w:r w:rsidRPr="00D17798">
                                  <w:rPr>
                                    <w:color w:val="FFFFFF" w:themeColor="background1"/>
                                  </w:rPr>
                                  <w:tab/>
                                </w:r>
                                <w:r w:rsidRPr="00D17798">
                                  <w:rPr>
                                    <w:color w:val="FFFFFF" w:themeColor="background1"/>
                                  </w:rPr>
                                  <w:tab/>
                                </w:r>
                                <w:r w:rsidRPr="00D17798">
                                  <w:rPr>
                                    <w:color w:val="FFFFFF" w:themeColor="background1"/>
                                  </w:rPr>
                                  <w:tab/>
                                  <w:t>:</w:t>
                                </w:r>
                              </w:p>
                              <w:p w14:paraId="0184126A" w14:textId="70F75CD1" w:rsidR="00D17798" w:rsidRPr="00D17798" w:rsidRDefault="00D17798">
                                <w:pPr>
                                  <w:rPr>
                                    <w:color w:val="FFFFFF" w:themeColor="background1"/>
                                  </w:rPr>
                                </w:pPr>
                                <w:r w:rsidRPr="00D17798">
                                  <w:rPr>
                                    <w:color w:val="FFFFFF" w:themeColor="background1"/>
                                  </w:rPr>
                                  <w:t>Status</w:t>
                                </w:r>
                                <w:r w:rsidRPr="00D17798">
                                  <w:rPr>
                                    <w:color w:val="FFFFFF" w:themeColor="background1"/>
                                  </w:rPr>
                                  <w:tab/>
                                </w:r>
                                <w:r w:rsidRPr="00D17798">
                                  <w:rPr>
                                    <w:color w:val="FFFFFF" w:themeColor="background1"/>
                                  </w:rPr>
                                  <w:tab/>
                                </w:r>
                                <w:r w:rsidRPr="00D17798">
                                  <w:rPr>
                                    <w:color w:val="FFFFFF" w:themeColor="background1"/>
                                  </w:rPr>
                                  <w:tab/>
                                  <w:t>:</w:t>
                                </w:r>
                                <w:r w:rsidR="00C51750">
                                  <w:rPr>
                                    <w:color w:val="FFFFFF" w:themeColor="background1"/>
                                  </w:rPr>
                                  <w:t xml:space="preserve"> concept</w:t>
                                </w:r>
                              </w:p>
                              <w:p w14:paraId="1C80D34E" w14:textId="03EC6BE4" w:rsidR="00D17798" w:rsidRPr="00D17798" w:rsidRDefault="00D17798">
                                <w:pPr>
                                  <w:rPr>
                                    <w:color w:val="FFFFFF" w:themeColor="background1"/>
                                  </w:rPr>
                                </w:pPr>
                                <w:r w:rsidRPr="00D17798">
                                  <w:rPr>
                                    <w:color w:val="FFFFFF" w:themeColor="background1"/>
                                  </w:rPr>
                                  <w:t>Versie</w:t>
                                </w:r>
                                <w:r w:rsidRPr="00D17798">
                                  <w:rPr>
                                    <w:color w:val="FFFFFF" w:themeColor="background1"/>
                                  </w:rPr>
                                  <w:tab/>
                                </w:r>
                                <w:r w:rsidRPr="00D17798">
                                  <w:rPr>
                                    <w:color w:val="FFFFFF" w:themeColor="background1"/>
                                  </w:rPr>
                                  <w:tab/>
                                </w:r>
                                <w:r w:rsidRPr="00D17798">
                                  <w:rPr>
                                    <w:color w:val="FFFFFF" w:themeColor="background1"/>
                                  </w:rPr>
                                  <w:tab/>
                                  <w:t>:</w:t>
                                </w:r>
                                <w:r w:rsidR="003A4C94">
                                  <w:rPr>
                                    <w:color w:val="FFFFFF" w:themeColor="background1"/>
                                  </w:rPr>
                                  <w:t xml:space="preserve"> 1.0</w:t>
                                </w:r>
                              </w:p>
                              <w:p w14:paraId="1622AB95" w14:textId="113792C9" w:rsidR="00D17798" w:rsidRPr="00D17798" w:rsidRDefault="00D17798">
                                <w:pPr>
                                  <w:rPr>
                                    <w:color w:val="FFFFFF" w:themeColor="background1"/>
                                  </w:rPr>
                                </w:pPr>
                                <w:r w:rsidRPr="00D17798">
                                  <w:rPr>
                                    <w:color w:val="FFFFFF" w:themeColor="background1"/>
                                  </w:rPr>
                                  <w:t>Contractnummer</w:t>
                                </w:r>
                                <w:r w:rsidRPr="00D17798">
                                  <w:rPr>
                                    <w:color w:val="FFFFFF" w:themeColor="background1"/>
                                  </w:rPr>
                                  <w:tab/>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259F10DE" id="Tekstvak 5" o:spid="_x0000_s1027" type="#_x0000_t202" style="position:absolute;margin-left:9.8pt;margin-top:616.3pt;width:230.4pt;height:74.85pt;z-index:25165824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2zUGQIAADMEAAAOAAAAZHJzL2Uyb0RvYy54bWysU02P2yAQvVfqf0DcGztpkm6sOKt0V6kq&#10;RbsrZas9EwyxJWAokNjpr++A86VtT1UvMDDDfLz3mN93WpGDcL4BU9LhIKdEGA5VY3Yl/fG6+nRH&#10;iQ/MVEyBESU9Ck/vFx8/zFtbiBHUoCrhCCYxvmhtSesQbJFlntdCMz8AKww6JTjNAh7dLqscazG7&#10;Vtkoz6dZC66yDrjwHm8feyddpPxSCh6epfQiEFVS7C2k1aV1G9dsMWfFzjFbN/zUBvuHLjRrDBa9&#10;pHpkgZG9a/5IpRvuwIMMAw46AykbLtIMOM0wfzfNpmZWpFkQHG8vMPn/l5Y/HTb2xZHQfYUOCYyA&#10;tNYXHi/jPJ10Ou7YKUE/Qni8wCa6QDhejmajaX6HLo6+2SQf5wnX7PraOh++CdAkGiV1SEtCix3W&#10;PmBFDD2HxGIGVo1SiRplSFvS6edJnh5cPPhCGXx47TVaodt2pKlu5thCdcTxHPTMe8tXDfawZj68&#10;MIdUY9so3/CMi1SAteBkUVKD+/W3+xiPDKCXkhalU1L/c8+coER9N8jNbDgeR62lw3jyZYQHd+vZ&#10;3nrMXj8AqnOIH8XyZMb4oM6mdKDfUOXLWBVdzHCsXdJwNh9CL2j8JVwslykI1WVZWJuN5TF1RDUi&#10;/Nq9MWdPNAQk8AnOImPFOzb62J6P5T6AbBJVEece1RP8qMzE4OkXRenfnlPU9a8vfgMAAP//AwBQ&#10;SwMEFAAGAAgAAAAhAJv8gbDiAAAADAEAAA8AAABkcnMvZG93bnJldi54bWxMj09PwzAMxe9IfIfI&#10;SNxYSjqm0jWdpkoTEoLDxi7c3CZrq+VPabKt8Okxp3Gyn/30/HOxmqxhZz2G3jsJj7MEmHaNV71r&#10;Jew/Ng8ZsBDRKTTeaQnfOsCqvL0pMFf+4rb6vIstoxAXcpTQxTjknIem0xbDzA/a0e7gR4uR5Nhy&#10;NeKFwq3hIkkW3GLv6EKHg6463Rx3Jyvhtdq847YWNvsx1cvbYT187T+fpLy/m9ZLYFFP8WqGP3xC&#10;h5KYan9yKjBD+nlBTqoiFdSRY54lc2A1jdJMpMDLgv9/ovwFAAD//wMAUEsBAi0AFAAGAAgAAAAh&#10;ALaDOJL+AAAA4QEAABMAAAAAAAAAAAAAAAAAAAAAAFtDb250ZW50X1R5cGVzXS54bWxQSwECLQAU&#10;AAYACAAAACEAOP0h/9YAAACUAQAACwAAAAAAAAAAAAAAAAAvAQAAX3JlbHMvLnJlbHNQSwECLQAU&#10;AAYACAAAACEAHp9s1BkCAAAzBAAADgAAAAAAAAAAAAAAAAAuAgAAZHJzL2Uyb0RvYy54bWxQSwEC&#10;LQAUAAYACAAAACEAm/yBsOIAAAAMAQAADwAAAAAAAAAAAAAAAABzBAAAZHJzL2Rvd25yZXYueG1s&#10;UEsFBgAAAAAEAAQA8wAAAIIFAAAAAA==&#10;" filled="f" stroked="f" strokeweight=".5pt">
                    <v:textbox>
                      <w:txbxContent>
                        <w:p w14:paraId="3BA6477B" w14:textId="307AFD1C" w:rsidR="00D17798" w:rsidRPr="00D17798" w:rsidRDefault="00D17798">
                          <w:pPr>
                            <w:rPr>
                              <w:color w:val="FFFFFF" w:themeColor="background1"/>
                            </w:rPr>
                          </w:pPr>
                          <w:r w:rsidRPr="00D17798">
                            <w:rPr>
                              <w:color w:val="FFFFFF" w:themeColor="background1"/>
                            </w:rPr>
                            <w:t>Datum</w:t>
                          </w:r>
                          <w:r w:rsidRPr="00D17798">
                            <w:rPr>
                              <w:color w:val="FFFFFF" w:themeColor="background1"/>
                            </w:rPr>
                            <w:tab/>
                          </w:r>
                          <w:r w:rsidRPr="00D17798">
                            <w:rPr>
                              <w:color w:val="FFFFFF" w:themeColor="background1"/>
                            </w:rPr>
                            <w:tab/>
                          </w:r>
                          <w:r w:rsidRPr="00D17798">
                            <w:rPr>
                              <w:color w:val="FFFFFF" w:themeColor="background1"/>
                            </w:rPr>
                            <w:tab/>
                            <w:t>:</w:t>
                          </w:r>
                        </w:p>
                        <w:p w14:paraId="0184126A" w14:textId="70F75CD1" w:rsidR="00D17798" w:rsidRPr="00D17798" w:rsidRDefault="00D17798">
                          <w:pPr>
                            <w:rPr>
                              <w:color w:val="FFFFFF" w:themeColor="background1"/>
                            </w:rPr>
                          </w:pPr>
                          <w:r w:rsidRPr="00D17798">
                            <w:rPr>
                              <w:color w:val="FFFFFF" w:themeColor="background1"/>
                            </w:rPr>
                            <w:t>Status</w:t>
                          </w:r>
                          <w:r w:rsidRPr="00D17798">
                            <w:rPr>
                              <w:color w:val="FFFFFF" w:themeColor="background1"/>
                            </w:rPr>
                            <w:tab/>
                          </w:r>
                          <w:r w:rsidRPr="00D17798">
                            <w:rPr>
                              <w:color w:val="FFFFFF" w:themeColor="background1"/>
                            </w:rPr>
                            <w:tab/>
                          </w:r>
                          <w:r w:rsidRPr="00D17798">
                            <w:rPr>
                              <w:color w:val="FFFFFF" w:themeColor="background1"/>
                            </w:rPr>
                            <w:tab/>
                            <w:t>:</w:t>
                          </w:r>
                          <w:r w:rsidR="00C51750">
                            <w:rPr>
                              <w:color w:val="FFFFFF" w:themeColor="background1"/>
                            </w:rPr>
                            <w:t xml:space="preserve"> concept</w:t>
                          </w:r>
                        </w:p>
                        <w:p w14:paraId="1C80D34E" w14:textId="03EC6BE4" w:rsidR="00D17798" w:rsidRPr="00D17798" w:rsidRDefault="00D17798">
                          <w:pPr>
                            <w:rPr>
                              <w:color w:val="FFFFFF" w:themeColor="background1"/>
                            </w:rPr>
                          </w:pPr>
                          <w:r w:rsidRPr="00D17798">
                            <w:rPr>
                              <w:color w:val="FFFFFF" w:themeColor="background1"/>
                            </w:rPr>
                            <w:t>Versie</w:t>
                          </w:r>
                          <w:r w:rsidRPr="00D17798">
                            <w:rPr>
                              <w:color w:val="FFFFFF" w:themeColor="background1"/>
                            </w:rPr>
                            <w:tab/>
                          </w:r>
                          <w:r w:rsidRPr="00D17798">
                            <w:rPr>
                              <w:color w:val="FFFFFF" w:themeColor="background1"/>
                            </w:rPr>
                            <w:tab/>
                          </w:r>
                          <w:r w:rsidRPr="00D17798">
                            <w:rPr>
                              <w:color w:val="FFFFFF" w:themeColor="background1"/>
                            </w:rPr>
                            <w:tab/>
                            <w:t>:</w:t>
                          </w:r>
                          <w:r w:rsidR="003A4C94">
                            <w:rPr>
                              <w:color w:val="FFFFFF" w:themeColor="background1"/>
                            </w:rPr>
                            <w:t xml:space="preserve"> 1.0</w:t>
                          </w:r>
                        </w:p>
                        <w:p w14:paraId="1622AB95" w14:textId="113792C9" w:rsidR="00D17798" w:rsidRPr="00D17798" w:rsidRDefault="00D17798">
                          <w:pPr>
                            <w:rPr>
                              <w:color w:val="FFFFFF" w:themeColor="background1"/>
                            </w:rPr>
                          </w:pPr>
                          <w:r w:rsidRPr="00D17798">
                            <w:rPr>
                              <w:color w:val="FFFFFF" w:themeColor="background1"/>
                            </w:rPr>
                            <w:t>Contractnummer</w:t>
                          </w:r>
                          <w:r w:rsidRPr="00D17798">
                            <w:rPr>
                              <w:color w:val="FFFFFF" w:themeColor="background1"/>
                            </w:rPr>
                            <w:tab/>
                            <w:t>:</w:t>
                          </w:r>
                        </w:p>
                      </w:txbxContent>
                    </v:textbox>
                  </v:shape>
                </w:pict>
              </mc:Fallback>
            </mc:AlternateContent>
          </w:r>
          <w:r w:rsidR="008F2FF1" w:rsidRPr="008F2FF1">
            <w:rPr>
              <w:rFonts w:ascii="Calibri" w:hAnsi="Calibri" w:cs="Calibri"/>
              <w:sz w:val="21"/>
              <w:szCs w:val="21"/>
            </w:rPr>
            <w:br w:type="page"/>
          </w:r>
        </w:p>
        <w:p w14:paraId="5BAEBDD5" w14:textId="7B1C1F30" w:rsidR="00615397" w:rsidRDefault="00615397">
          <w:pPr>
            <w:pStyle w:val="Kopvaninhoudsopgave"/>
            <w:rPr>
              <w:rFonts w:asciiTheme="minorHAnsi" w:eastAsiaTheme="minorEastAsia" w:hAnsiTheme="minorHAnsi" w:cstheme="minorBidi"/>
              <w:b w:val="0"/>
              <w:bCs w:val="0"/>
              <w:color w:val="auto"/>
              <w:kern w:val="2"/>
              <w:sz w:val="24"/>
              <w:szCs w:val="24"/>
              <w:lang w:eastAsia="en-US"/>
              <w14:ligatures w14:val="standardContextual"/>
            </w:rPr>
          </w:pPr>
        </w:p>
        <w:sdt>
          <w:sdtPr>
            <w:rPr>
              <w:rFonts w:asciiTheme="minorHAnsi" w:eastAsiaTheme="minorEastAsia" w:hAnsiTheme="minorHAnsi" w:cstheme="minorBidi"/>
              <w:b w:val="0"/>
              <w:bCs w:val="0"/>
              <w:color w:val="auto"/>
              <w:kern w:val="2"/>
              <w:sz w:val="24"/>
              <w:szCs w:val="24"/>
              <w:lang w:eastAsia="en-US"/>
              <w14:ligatures w14:val="standardContextual"/>
            </w:rPr>
            <w:id w:val="619884069"/>
            <w:docPartObj>
              <w:docPartGallery w:val="Table of Contents"/>
              <w:docPartUnique/>
            </w:docPartObj>
          </w:sdtPr>
          <w:sdtEndPr>
            <w:rPr>
              <w:noProof/>
            </w:rPr>
          </w:sdtEndPr>
          <w:sdtContent>
            <w:p w14:paraId="11832563" w14:textId="3B2A2A8A" w:rsidR="00826464" w:rsidRDefault="00826464">
              <w:pPr>
                <w:pStyle w:val="Kopvaninhoudsopgave"/>
              </w:pPr>
              <w:r>
                <w:t>Inhoudsopgave</w:t>
              </w:r>
            </w:p>
            <w:p w14:paraId="6B26F560" w14:textId="5604E7B4" w:rsidR="00D82B36" w:rsidRDefault="00C0356A">
              <w:pPr>
                <w:pStyle w:val="Inhopg1"/>
                <w:tabs>
                  <w:tab w:val="right" w:leader="dot" w:pos="9062"/>
                </w:tabs>
                <w:rPr>
                  <w:rFonts w:eastAsiaTheme="minorEastAsia"/>
                  <w:b w:val="0"/>
                  <w:bCs w:val="0"/>
                  <w:noProof/>
                  <w:sz w:val="24"/>
                  <w:szCs w:val="24"/>
                  <w:lang w:eastAsia="nl-NL"/>
                </w:rPr>
              </w:pPr>
              <w:r>
                <w:fldChar w:fldCharType="begin"/>
              </w:r>
              <w:r w:rsidR="00826464">
                <w:instrText>TOC \o "1-3" \h \z \u</w:instrText>
              </w:r>
              <w:r>
                <w:fldChar w:fldCharType="separate"/>
              </w:r>
              <w:hyperlink w:anchor="_Toc227589842" w:history="1">
                <w:r w:rsidR="00D82B36" w:rsidRPr="0019140C">
                  <w:rPr>
                    <w:rStyle w:val="Hyperlink"/>
                    <w:noProof/>
                  </w:rPr>
                  <w:t>Ondergetekenden</w:t>
                </w:r>
                <w:r w:rsidR="00D82B36">
                  <w:rPr>
                    <w:noProof/>
                    <w:webHidden/>
                  </w:rPr>
                  <w:tab/>
                </w:r>
                <w:r w:rsidR="00D82B36">
                  <w:rPr>
                    <w:noProof/>
                    <w:webHidden/>
                  </w:rPr>
                  <w:fldChar w:fldCharType="begin"/>
                </w:r>
                <w:r w:rsidR="00D82B36">
                  <w:rPr>
                    <w:noProof/>
                    <w:webHidden/>
                  </w:rPr>
                  <w:instrText xml:space="preserve"> PAGEREF _Toc227589842 \h </w:instrText>
                </w:r>
                <w:r w:rsidR="00D82B36">
                  <w:rPr>
                    <w:noProof/>
                    <w:webHidden/>
                  </w:rPr>
                </w:r>
                <w:r w:rsidR="00D82B36">
                  <w:rPr>
                    <w:noProof/>
                    <w:webHidden/>
                  </w:rPr>
                  <w:fldChar w:fldCharType="separate"/>
                </w:r>
                <w:r w:rsidR="00D82B36">
                  <w:rPr>
                    <w:noProof/>
                    <w:webHidden/>
                  </w:rPr>
                  <w:t>2</w:t>
                </w:r>
                <w:r w:rsidR="00D82B36">
                  <w:rPr>
                    <w:noProof/>
                    <w:webHidden/>
                  </w:rPr>
                  <w:fldChar w:fldCharType="end"/>
                </w:r>
              </w:hyperlink>
            </w:p>
            <w:p w14:paraId="50A046B4" w14:textId="624F5A19" w:rsidR="00D82B36" w:rsidRDefault="00D82B36">
              <w:pPr>
                <w:pStyle w:val="Inhopg2"/>
                <w:tabs>
                  <w:tab w:val="right" w:leader="dot" w:pos="9062"/>
                </w:tabs>
                <w:rPr>
                  <w:rFonts w:eastAsiaTheme="minorEastAsia"/>
                  <w:i w:val="0"/>
                  <w:iCs w:val="0"/>
                  <w:noProof/>
                  <w:sz w:val="24"/>
                  <w:szCs w:val="24"/>
                  <w:lang w:eastAsia="nl-NL"/>
                </w:rPr>
              </w:pPr>
              <w:hyperlink w:anchor="_Toc227589843" w:history="1">
                <w:r w:rsidRPr="0019140C">
                  <w:rPr>
                    <w:rStyle w:val="Hyperlink"/>
                    <w:noProof/>
                  </w:rPr>
                  <w:t>Gemeente</w:t>
                </w:r>
                <w:r>
                  <w:rPr>
                    <w:noProof/>
                    <w:webHidden/>
                  </w:rPr>
                  <w:tab/>
                </w:r>
                <w:r>
                  <w:rPr>
                    <w:noProof/>
                    <w:webHidden/>
                  </w:rPr>
                  <w:fldChar w:fldCharType="begin"/>
                </w:r>
                <w:r>
                  <w:rPr>
                    <w:noProof/>
                    <w:webHidden/>
                  </w:rPr>
                  <w:instrText xml:space="preserve"> PAGEREF _Toc227589843 \h </w:instrText>
                </w:r>
                <w:r>
                  <w:rPr>
                    <w:noProof/>
                    <w:webHidden/>
                  </w:rPr>
                </w:r>
                <w:r>
                  <w:rPr>
                    <w:noProof/>
                    <w:webHidden/>
                  </w:rPr>
                  <w:fldChar w:fldCharType="separate"/>
                </w:r>
                <w:r>
                  <w:rPr>
                    <w:noProof/>
                    <w:webHidden/>
                  </w:rPr>
                  <w:t>2</w:t>
                </w:r>
                <w:r>
                  <w:rPr>
                    <w:noProof/>
                    <w:webHidden/>
                  </w:rPr>
                  <w:fldChar w:fldCharType="end"/>
                </w:r>
              </w:hyperlink>
            </w:p>
            <w:p w14:paraId="2FC557B6" w14:textId="53366984" w:rsidR="00D82B36" w:rsidRDefault="00D82B36">
              <w:pPr>
                <w:pStyle w:val="Inhopg2"/>
                <w:tabs>
                  <w:tab w:val="right" w:leader="dot" w:pos="9062"/>
                </w:tabs>
                <w:rPr>
                  <w:rFonts w:eastAsiaTheme="minorEastAsia"/>
                  <w:i w:val="0"/>
                  <w:iCs w:val="0"/>
                  <w:noProof/>
                  <w:sz w:val="24"/>
                  <w:szCs w:val="24"/>
                  <w:lang w:eastAsia="nl-NL"/>
                </w:rPr>
              </w:pPr>
              <w:hyperlink w:anchor="_Toc227589844" w:history="1">
                <w:r w:rsidRPr="0019140C">
                  <w:rPr>
                    <w:rStyle w:val="Hyperlink"/>
                    <w:noProof/>
                  </w:rPr>
                  <w:t>Aanbieder</w:t>
                </w:r>
                <w:r>
                  <w:rPr>
                    <w:noProof/>
                    <w:webHidden/>
                  </w:rPr>
                  <w:tab/>
                </w:r>
                <w:r>
                  <w:rPr>
                    <w:noProof/>
                    <w:webHidden/>
                  </w:rPr>
                  <w:fldChar w:fldCharType="begin"/>
                </w:r>
                <w:r>
                  <w:rPr>
                    <w:noProof/>
                    <w:webHidden/>
                  </w:rPr>
                  <w:instrText xml:space="preserve"> PAGEREF _Toc227589844 \h </w:instrText>
                </w:r>
                <w:r>
                  <w:rPr>
                    <w:noProof/>
                    <w:webHidden/>
                  </w:rPr>
                </w:r>
                <w:r>
                  <w:rPr>
                    <w:noProof/>
                    <w:webHidden/>
                  </w:rPr>
                  <w:fldChar w:fldCharType="separate"/>
                </w:r>
                <w:r>
                  <w:rPr>
                    <w:noProof/>
                    <w:webHidden/>
                  </w:rPr>
                  <w:t>2</w:t>
                </w:r>
                <w:r>
                  <w:rPr>
                    <w:noProof/>
                    <w:webHidden/>
                  </w:rPr>
                  <w:fldChar w:fldCharType="end"/>
                </w:r>
              </w:hyperlink>
            </w:p>
            <w:p w14:paraId="40C29F4F" w14:textId="28AA2E94" w:rsidR="00D82B36" w:rsidRDefault="00D82B36">
              <w:pPr>
                <w:pStyle w:val="Inhopg1"/>
                <w:tabs>
                  <w:tab w:val="right" w:leader="dot" w:pos="9062"/>
                </w:tabs>
                <w:rPr>
                  <w:rFonts w:eastAsiaTheme="minorEastAsia"/>
                  <w:b w:val="0"/>
                  <w:bCs w:val="0"/>
                  <w:noProof/>
                  <w:sz w:val="24"/>
                  <w:szCs w:val="24"/>
                  <w:lang w:eastAsia="nl-NL"/>
                </w:rPr>
              </w:pPr>
              <w:hyperlink w:anchor="_Toc227589845" w:history="1">
                <w:r w:rsidRPr="0019140C">
                  <w:rPr>
                    <w:rStyle w:val="Hyperlink"/>
                    <w:noProof/>
                  </w:rPr>
                  <w:t>Overwegingen</w:t>
                </w:r>
                <w:r>
                  <w:rPr>
                    <w:noProof/>
                    <w:webHidden/>
                  </w:rPr>
                  <w:tab/>
                </w:r>
                <w:r>
                  <w:rPr>
                    <w:noProof/>
                    <w:webHidden/>
                  </w:rPr>
                  <w:fldChar w:fldCharType="begin"/>
                </w:r>
                <w:r>
                  <w:rPr>
                    <w:noProof/>
                    <w:webHidden/>
                  </w:rPr>
                  <w:instrText xml:space="preserve"> PAGEREF _Toc227589845 \h </w:instrText>
                </w:r>
                <w:r>
                  <w:rPr>
                    <w:noProof/>
                    <w:webHidden/>
                  </w:rPr>
                </w:r>
                <w:r>
                  <w:rPr>
                    <w:noProof/>
                    <w:webHidden/>
                  </w:rPr>
                  <w:fldChar w:fldCharType="separate"/>
                </w:r>
                <w:r>
                  <w:rPr>
                    <w:noProof/>
                    <w:webHidden/>
                  </w:rPr>
                  <w:t>2</w:t>
                </w:r>
                <w:r>
                  <w:rPr>
                    <w:noProof/>
                    <w:webHidden/>
                  </w:rPr>
                  <w:fldChar w:fldCharType="end"/>
                </w:r>
              </w:hyperlink>
            </w:p>
            <w:p w14:paraId="05666A67" w14:textId="0DAC92C9" w:rsidR="00D82B36" w:rsidRDefault="00D82B36">
              <w:pPr>
                <w:pStyle w:val="Inhopg1"/>
                <w:tabs>
                  <w:tab w:val="right" w:leader="dot" w:pos="9062"/>
                </w:tabs>
                <w:rPr>
                  <w:rFonts w:eastAsiaTheme="minorEastAsia"/>
                  <w:b w:val="0"/>
                  <w:bCs w:val="0"/>
                  <w:noProof/>
                  <w:sz w:val="24"/>
                  <w:szCs w:val="24"/>
                  <w:lang w:eastAsia="nl-NL"/>
                </w:rPr>
              </w:pPr>
              <w:hyperlink w:anchor="_Toc227589846" w:history="1">
                <w:r w:rsidRPr="0019140C">
                  <w:rPr>
                    <w:rStyle w:val="Hyperlink"/>
                    <w:noProof/>
                  </w:rPr>
                  <w:t>Verklaren het volgende te zijn overeengekomen</w:t>
                </w:r>
                <w:r>
                  <w:rPr>
                    <w:noProof/>
                    <w:webHidden/>
                  </w:rPr>
                  <w:tab/>
                </w:r>
                <w:r>
                  <w:rPr>
                    <w:noProof/>
                    <w:webHidden/>
                  </w:rPr>
                  <w:fldChar w:fldCharType="begin"/>
                </w:r>
                <w:r>
                  <w:rPr>
                    <w:noProof/>
                    <w:webHidden/>
                  </w:rPr>
                  <w:instrText xml:space="preserve"> PAGEREF _Toc227589846 \h </w:instrText>
                </w:r>
                <w:r>
                  <w:rPr>
                    <w:noProof/>
                    <w:webHidden/>
                  </w:rPr>
                </w:r>
                <w:r>
                  <w:rPr>
                    <w:noProof/>
                    <w:webHidden/>
                  </w:rPr>
                  <w:fldChar w:fldCharType="separate"/>
                </w:r>
                <w:r>
                  <w:rPr>
                    <w:noProof/>
                    <w:webHidden/>
                  </w:rPr>
                  <w:t>2</w:t>
                </w:r>
                <w:r>
                  <w:rPr>
                    <w:noProof/>
                    <w:webHidden/>
                  </w:rPr>
                  <w:fldChar w:fldCharType="end"/>
                </w:r>
              </w:hyperlink>
            </w:p>
            <w:p w14:paraId="450C9695" w14:textId="68115B13" w:rsidR="00D82B36" w:rsidRDefault="00D82B36">
              <w:pPr>
                <w:pStyle w:val="Inhopg2"/>
                <w:tabs>
                  <w:tab w:val="right" w:leader="dot" w:pos="9062"/>
                </w:tabs>
                <w:rPr>
                  <w:rFonts w:eastAsiaTheme="minorEastAsia"/>
                  <w:i w:val="0"/>
                  <w:iCs w:val="0"/>
                  <w:noProof/>
                  <w:sz w:val="24"/>
                  <w:szCs w:val="24"/>
                  <w:lang w:eastAsia="nl-NL"/>
                </w:rPr>
              </w:pPr>
              <w:hyperlink w:anchor="_Toc227589847" w:history="1">
                <w:r w:rsidRPr="0019140C">
                  <w:rPr>
                    <w:rStyle w:val="Hyperlink"/>
                    <w:noProof/>
                  </w:rPr>
                  <w:t>Algemeen</w:t>
                </w:r>
                <w:r>
                  <w:rPr>
                    <w:noProof/>
                    <w:webHidden/>
                  </w:rPr>
                  <w:tab/>
                </w:r>
                <w:r>
                  <w:rPr>
                    <w:noProof/>
                    <w:webHidden/>
                  </w:rPr>
                  <w:fldChar w:fldCharType="begin"/>
                </w:r>
                <w:r>
                  <w:rPr>
                    <w:noProof/>
                    <w:webHidden/>
                  </w:rPr>
                  <w:instrText xml:space="preserve"> PAGEREF _Toc227589847 \h </w:instrText>
                </w:r>
                <w:r>
                  <w:rPr>
                    <w:noProof/>
                    <w:webHidden/>
                  </w:rPr>
                </w:r>
                <w:r>
                  <w:rPr>
                    <w:noProof/>
                    <w:webHidden/>
                  </w:rPr>
                  <w:fldChar w:fldCharType="separate"/>
                </w:r>
                <w:r>
                  <w:rPr>
                    <w:noProof/>
                    <w:webHidden/>
                  </w:rPr>
                  <w:t>2</w:t>
                </w:r>
                <w:r>
                  <w:rPr>
                    <w:noProof/>
                    <w:webHidden/>
                  </w:rPr>
                  <w:fldChar w:fldCharType="end"/>
                </w:r>
              </w:hyperlink>
            </w:p>
            <w:p w14:paraId="0EF9AF91" w14:textId="2F82C2E9" w:rsidR="00D82B36" w:rsidRDefault="00D82B36">
              <w:pPr>
                <w:pStyle w:val="Inhopg3"/>
                <w:tabs>
                  <w:tab w:val="left" w:pos="1680"/>
                  <w:tab w:val="right" w:leader="dot" w:pos="9062"/>
                </w:tabs>
                <w:rPr>
                  <w:rFonts w:eastAsiaTheme="minorEastAsia"/>
                  <w:noProof/>
                  <w:sz w:val="24"/>
                  <w:szCs w:val="24"/>
                  <w:lang w:eastAsia="nl-NL"/>
                </w:rPr>
              </w:pPr>
              <w:hyperlink w:anchor="_Toc227589848" w:history="1">
                <w:r w:rsidRPr="0019140C">
                  <w:rPr>
                    <w:rStyle w:val="Hyperlink"/>
                    <w:noProof/>
                  </w:rPr>
                  <w:t>Artikel 1.</w:t>
                </w:r>
                <w:r>
                  <w:rPr>
                    <w:rFonts w:eastAsiaTheme="minorEastAsia"/>
                    <w:noProof/>
                    <w:sz w:val="24"/>
                    <w:szCs w:val="24"/>
                    <w:lang w:eastAsia="nl-NL"/>
                  </w:rPr>
                  <w:tab/>
                </w:r>
                <w:r w:rsidRPr="0019140C">
                  <w:rPr>
                    <w:rStyle w:val="Hyperlink"/>
                    <w:noProof/>
                  </w:rPr>
                  <w:t>Definities</w:t>
                </w:r>
                <w:r>
                  <w:rPr>
                    <w:noProof/>
                    <w:webHidden/>
                  </w:rPr>
                  <w:tab/>
                </w:r>
                <w:r>
                  <w:rPr>
                    <w:noProof/>
                    <w:webHidden/>
                  </w:rPr>
                  <w:fldChar w:fldCharType="begin"/>
                </w:r>
                <w:r>
                  <w:rPr>
                    <w:noProof/>
                    <w:webHidden/>
                  </w:rPr>
                  <w:instrText xml:space="preserve"> PAGEREF _Toc227589848 \h </w:instrText>
                </w:r>
                <w:r>
                  <w:rPr>
                    <w:noProof/>
                    <w:webHidden/>
                  </w:rPr>
                </w:r>
                <w:r>
                  <w:rPr>
                    <w:noProof/>
                    <w:webHidden/>
                  </w:rPr>
                  <w:fldChar w:fldCharType="separate"/>
                </w:r>
                <w:r>
                  <w:rPr>
                    <w:noProof/>
                    <w:webHidden/>
                  </w:rPr>
                  <w:t>2</w:t>
                </w:r>
                <w:r>
                  <w:rPr>
                    <w:noProof/>
                    <w:webHidden/>
                  </w:rPr>
                  <w:fldChar w:fldCharType="end"/>
                </w:r>
              </w:hyperlink>
            </w:p>
            <w:p w14:paraId="1BD1148F" w14:textId="278CEBB0" w:rsidR="00D82B36" w:rsidRDefault="00D82B36">
              <w:pPr>
                <w:pStyle w:val="Inhopg3"/>
                <w:tabs>
                  <w:tab w:val="left" w:pos="1680"/>
                  <w:tab w:val="right" w:leader="dot" w:pos="9062"/>
                </w:tabs>
                <w:rPr>
                  <w:rFonts w:eastAsiaTheme="minorEastAsia"/>
                  <w:noProof/>
                  <w:sz w:val="24"/>
                  <w:szCs w:val="24"/>
                  <w:lang w:eastAsia="nl-NL"/>
                </w:rPr>
              </w:pPr>
              <w:hyperlink w:anchor="_Toc227589849" w:history="1">
                <w:r w:rsidRPr="0019140C">
                  <w:rPr>
                    <w:rStyle w:val="Hyperlink"/>
                    <w:noProof/>
                  </w:rPr>
                  <w:t>Artikel 2.</w:t>
                </w:r>
                <w:r>
                  <w:rPr>
                    <w:rFonts w:eastAsiaTheme="minorEastAsia"/>
                    <w:noProof/>
                    <w:sz w:val="24"/>
                    <w:szCs w:val="24"/>
                    <w:lang w:eastAsia="nl-NL"/>
                  </w:rPr>
                  <w:tab/>
                </w:r>
                <w:r w:rsidRPr="0019140C">
                  <w:rPr>
                    <w:rStyle w:val="Hyperlink"/>
                    <w:noProof/>
                  </w:rPr>
                  <w:t>Inwerkingtreding</w:t>
                </w:r>
                <w:r>
                  <w:rPr>
                    <w:noProof/>
                    <w:webHidden/>
                  </w:rPr>
                  <w:tab/>
                </w:r>
                <w:r>
                  <w:rPr>
                    <w:noProof/>
                    <w:webHidden/>
                  </w:rPr>
                  <w:fldChar w:fldCharType="begin"/>
                </w:r>
                <w:r>
                  <w:rPr>
                    <w:noProof/>
                    <w:webHidden/>
                  </w:rPr>
                  <w:instrText xml:space="preserve"> PAGEREF _Toc227589849 \h </w:instrText>
                </w:r>
                <w:r>
                  <w:rPr>
                    <w:noProof/>
                    <w:webHidden/>
                  </w:rPr>
                </w:r>
                <w:r>
                  <w:rPr>
                    <w:noProof/>
                    <w:webHidden/>
                  </w:rPr>
                  <w:fldChar w:fldCharType="separate"/>
                </w:r>
                <w:r>
                  <w:rPr>
                    <w:noProof/>
                    <w:webHidden/>
                  </w:rPr>
                  <w:t>3</w:t>
                </w:r>
                <w:r>
                  <w:rPr>
                    <w:noProof/>
                    <w:webHidden/>
                  </w:rPr>
                  <w:fldChar w:fldCharType="end"/>
                </w:r>
              </w:hyperlink>
            </w:p>
            <w:p w14:paraId="3F0E8558" w14:textId="3201D5A5" w:rsidR="00D82B36" w:rsidRDefault="00D82B36">
              <w:pPr>
                <w:pStyle w:val="Inhopg1"/>
                <w:tabs>
                  <w:tab w:val="right" w:leader="dot" w:pos="9062"/>
                </w:tabs>
                <w:rPr>
                  <w:rFonts w:eastAsiaTheme="minorEastAsia"/>
                  <w:b w:val="0"/>
                  <w:bCs w:val="0"/>
                  <w:noProof/>
                  <w:sz w:val="24"/>
                  <w:szCs w:val="24"/>
                  <w:lang w:eastAsia="nl-NL"/>
                </w:rPr>
              </w:pPr>
              <w:hyperlink w:anchor="_Toc227589850" w:history="1">
                <w:r w:rsidRPr="0019140C">
                  <w:rPr>
                    <w:rStyle w:val="Hyperlink"/>
                    <w:noProof/>
                  </w:rPr>
                  <w:t>Ondertekening</w:t>
                </w:r>
                <w:r>
                  <w:rPr>
                    <w:noProof/>
                    <w:webHidden/>
                  </w:rPr>
                  <w:tab/>
                </w:r>
                <w:r>
                  <w:rPr>
                    <w:noProof/>
                    <w:webHidden/>
                  </w:rPr>
                  <w:fldChar w:fldCharType="begin"/>
                </w:r>
                <w:r>
                  <w:rPr>
                    <w:noProof/>
                    <w:webHidden/>
                  </w:rPr>
                  <w:instrText xml:space="preserve"> PAGEREF _Toc227589850 \h </w:instrText>
                </w:r>
                <w:r>
                  <w:rPr>
                    <w:noProof/>
                    <w:webHidden/>
                  </w:rPr>
                </w:r>
                <w:r>
                  <w:rPr>
                    <w:noProof/>
                    <w:webHidden/>
                  </w:rPr>
                  <w:fldChar w:fldCharType="separate"/>
                </w:r>
                <w:r>
                  <w:rPr>
                    <w:noProof/>
                    <w:webHidden/>
                  </w:rPr>
                  <w:t>3</w:t>
                </w:r>
                <w:r>
                  <w:rPr>
                    <w:noProof/>
                    <w:webHidden/>
                  </w:rPr>
                  <w:fldChar w:fldCharType="end"/>
                </w:r>
              </w:hyperlink>
            </w:p>
            <w:p w14:paraId="74B4B350" w14:textId="2B1E612E" w:rsidR="00EC581C" w:rsidRDefault="00C0356A" w:rsidP="7B917FF8">
              <w:pPr>
                <w:pStyle w:val="Inhopg1"/>
                <w:tabs>
                  <w:tab w:val="right" w:leader="dot" w:pos="9060"/>
                </w:tabs>
                <w:rPr>
                  <w:rStyle w:val="Hyperlink"/>
                  <w:noProof/>
                  <w:lang w:eastAsia="nl-NL"/>
                </w:rPr>
              </w:pPr>
              <w:r>
                <w:fldChar w:fldCharType="end"/>
              </w:r>
            </w:p>
            <w:p w14:paraId="6F3DEF93" w14:textId="53500371" w:rsidR="00826464" w:rsidRDefault="00000000"/>
          </w:sdtContent>
        </w:sdt>
        <w:p w14:paraId="59B184E0" w14:textId="77777777" w:rsidR="00032F73" w:rsidRDefault="00032F73" w:rsidP="008722D4">
          <w:pPr>
            <w:rPr>
              <w:rFonts w:ascii="Calibri" w:hAnsi="Calibri" w:cs="Calibri"/>
              <w:color w:val="FF0000"/>
              <w:sz w:val="21"/>
              <w:szCs w:val="21"/>
            </w:rPr>
          </w:pPr>
        </w:p>
        <w:p w14:paraId="58FB6C5F" w14:textId="77777777" w:rsidR="00032F73" w:rsidRDefault="00032F73" w:rsidP="008722D4">
          <w:pPr>
            <w:rPr>
              <w:rFonts w:ascii="Calibri" w:hAnsi="Calibri" w:cs="Calibri"/>
              <w:color w:val="FF0000"/>
              <w:sz w:val="21"/>
              <w:szCs w:val="21"/>
            </w:rPr>
          </w:pPr>
        </w:p>
        <w:p w14:paraId="5D71DADD" w14:textId="77777777" w:rsidR="005231F8" w:rsidRDefault="005231F8" w:rsidP="008722D4">
          <w:pPr>
            <w:rPr>
              <w:rFonts w:ascii="Calibri" w:hAnsi="Calibri" w:cs="Calibri"/>
              <w:color w:val="FF0000"/>
              <w:sz w:val="21"/>
              <w:szCs w:val="21"/>
            </w:rPr>
          </w:pPr>
        </w:p>
        <w:p w14:paraId="6625C440" w14:textId="3E2BE90D" w:rsidR="008F2FF1" w:rsidRPr="00987148" w:rsidRDefault="008722D4" w:rsidP="00F35C86">
          <w:pPr>
            <w:rPr>
              <w:rFonts w:ascii="Calibri" w:hAnsi="Calibri" w:cs="Calibri"/>
              <w:sz w:val="21"/>
              <w:szCs w:val="21"/>
            </w:rPr>
          </w:pPr>
          <w:r w:rsidRPr="7B917FF8">
            <w:rPr>
              <w:rFonts w:ascii="Calibri" w:hAnsi="Calibri" w:cs="Calibri"/>
              <w:sz w:val="21"/>
              <w:szCs w:val="21"/>
            </w:rPr>
            <w:t xml:space="preserve"> </w:t>
          </w:r>
        </w:p>
        <w:p w14:paraId="69A996B6" w14:textId="77777777" w:rsidR="008F2FF1" w:rsidRPr="008F2FF1" w:rsidRDefault="008F2FF1" w:rsidP="008F2FF1">
          <w:pPr>
            <w:rPr>
              <w:rFonts w:ascii="Calibri" w:hAnsi="Calibri" w:cs="Calibri"/>
              <w:sz w:val="21"/>
              <w:szCs w:val="21"/>
            </w:rPr>
          </w:pPr>
        </w:p>
        <w:p w14:paraId="603E5A74" w14:textId="77777777" w:rsidR="00B966B6" w:rsidRDefault="00B966B6" w:rsidP="7B917FF8">
          <w:pPr>
            <w:rPr>
              <w:rFonts w:asciiTheme="majorHAnsi" w:eastAsiaTheme="majorEastAsia" w:hAnsiTheme="majorHAnsi" w:cstheme="majorBidi"/>
              <w:color w:val="0F4761" w:themeColor="accent1" w:themeShade="BF"/>
              <w:sz w:val="40"/>
              <w:szCs w:val="40"/>
            </w:rPr>
          </w:pPr>
          <w:r>
            <w:br w:type="page"/>
          </w:r>
        </w:p>
        <w:p w14:paraId="18E0F033" w14:textId="30DE6E68" w:rsidR="008F2FF1" w:rsidRPr="008F2FF1" w:rsidRDefault="008F2FF1" w:rsidP="0001216C">
          <w:pPr>
            <w:pStyle w:val="Kop1"/>
          </w:pPr>
          <w:bookmarkStart w:id="0" w:name="_Toc227589842"/>
          <w:r>
            <w:lastRenderedPageBreak/>
            <w:t>Ondergetekenden</w:t>
          </w:r>
          <w:bookmarkEnd w:id="0"/>
          <w:r>
            <w:t xml:space="preserve"> </w:t>
          </w:r>
        </w:p>
        <w:p w14:paraId="086B9CD6" w14:textId="77777777" w:rsidR="008F2FF1" w:rsidRPr="008F2FF1" w:rsidRDefault="008F2FF1" w:rsidP="008F2FF1">
          <w:pPr>
            <w:rPr>
              <w:rFonts w:ascii="Calibri" w:hAnsi="Calibri" w:cs="Calibri"/>
              <w:sz w:val="21"/>
              <w:szCs w:val="21"/>
            </w:rPr>
          </w:pPr>
          <w:r w:rsidRPr="7B917FF8">
            <w:rPr>
              <w:rFonts w:ascii="Calibri" w:hAnsi="Calibri" w:cs="Calibri"/>
              <w:sz w:val="21"/>
              <w:szCs w:val="21"/>
            </w:rPr>
            <w:t xml:space="preserve"> </w:t>
          </w:r>
        </w:p>
        <w:p w14:paraId="236C7C16" w14:textId="7CFF98FD" w:rsidR="008F2FF1" w:rsidRPr="008F2FF1" w:rsidRDefault="008F2FF1" w:rsidP="00C07212">
          <w:pPr>
            <w:pStyle w:val="Kop2"/>
          </w:pPr>
          <w:bookmarkStart w:id="1" w:name="_Toc227589843"/>
          <w:r>
            <w:t>Gemeente</w:t>
          </w:r>
          <w:bookmarkEnd w:id="1"/>
          <w:r>
            <w:t xml:space="preserve">  </w:t>
          </w:r>
        </w:p>
        <w:p w14:paraId="13E11044" w14:textId="384A112E" w:rsidR="008F2FF1" w:rsidRPr="008F2FF1" w:rsidRDefault="008F2FF1" w:rsidP="008F2FF1">
          <w:pPr>
            <w:rPr>
              <w:rFonts w:ascii="Calibri" w:hAnsi="Calibri" w:cs="Calibri"/>
              <w:sz w:val="21"/>
              <w:szCs w:val="21"/>
            </w:rPr>
          </w:pPr>
          <w:r w:rsidRPr="7B917FF8">
            <w:rPr>
              <w:rFonts w:ascii="Calibri" w:hAnsi="Calibri" w:cs="Calibri"/>
              <w:sz w:val="21"/>
              <w:szCs w:val="21"/>
            </w:rPr>
            <w:t xml:space="preserve">De publiekrechtelijke rechtspersoon </w:t>
          </w:r>
          <w:r w:rsidR="00290E5A" w:rsidRPr="7B917FF8">
            <w:rPr>
              <w:rFonts w:ascii="Calibri" w:hAnsi="Calibri" w:cs="Calibri"/>
              <w:sz w:val="21"/>
              <w:szCs w:val="21"/>
            </w:rPr>
            <w:t>Gemeente Hollands Kroon</w:t>
          </w:r>
          <w:r w:rsidRPr="7B917FF8">
            <w:rPr>
              <w:rFonts w:ascii="Calibri" w:hAnsi="Calibri" w:cs="Calibri"/>
              <w:sz w:val="21"/>
              <w:szCs w:val="21"/>
            </w:rPr>
            <w:t xml:space="preserve"> gevestigd </w:t>
          </w:r>
          <w:r w:rsidR="00290E5A" w:rsidRPr="7B917FF8">
            <w:rPr>
              <w:rFonts w:ascii="Calibri" w:hAnsi="Calibri" w:cs="Calibri"/>
              <w:sz w:val="21"/>
              <w:szCs w:val="21"/>
            </w:rPr>
            <w:t>aan</w:t>
          </w:r>
          <w:r w:rsidRPr="7B917FF8">
            <w:rPr>
              <w:rFonts w:ascii="Calibri" w:hAnsi="Calibri" w:cs="Calibri"/>
              <w:sz w:val="21"/>
              <w:szCs w:val="21"/>
            </w:rPr>
            <w:t xml:space="preserve"> De Verwachting 1</w:t>
          </w:r>
          <w:r w:rsidR="00290E5A" w:rsidRPr="7B917FF8">
            <w:rPr>
              <w:rFonts w:ascii="Calibri" w:hAnsi="Calibri" w:cs="Calibri"/>
              <w:sz w:val="21"/>
              <w:szCs w:val="21"/>
            </w:rPr>
            <w:t xml:space="preserve"> te Anna Paulowna</w:t>
          </w:r>
          <w:r w:rsidRPr="7B917FF8">
            <w:rPr>
              <w:rFonts w:ascii="Calibri" w:hAnsi="Calibri" w:cs="Calibri"/>
              <w:sz w:val="21"/>
              <w:szCs w:val="21"/>
            </w:rPr>
            <w:t xml:space="preserve">, ingeschreven in het handelsregister van de Kamer van Koophandel onder nummer 54477506, rechtsgeldig vertegenwoordigd op grond van artikel 171, eerste lid van de Gemeentewet door haar burgemeester </w:t>
          </w:r>
          <w:r w:rsidR="00F62A02" w:rsidRPr="7B917FF8">
            <w:rPr>
              <w:rFonts w:ascii="Calibri" w:hAnsi="Calibri" w:cs="Calibri"/>
              <w:sz w:val="21"/>
              <w:szCs w:val="21"/>
            </w:rPr>
            <w:t xml:space="preserve">mevrouw </w:t>
          </w:r>
          <w:r w:rsidRPr="7B917FF8">
            <w:rPr>
              <w:rFonts w:ascii="Calibri" w:hAnsi="Calibri" w:cs="Calibri"/>
              <w:sz w:val="21"/>
              <w:szCs w:val="21"/>
            </w:rPr>
            <w:t xml:space="preserve">A. van Dam, welke op grond van het besluit van burgemeester en wethouders op 22 mei 2018 volmacht tot contracteren respectievelijk volmacht om haar te vertegenwoordigen verleend heeft aan de </w:t>
          </w:r>
          <w:r w:rsidRPr="7B917FF8">
            <w:rPr>
              <w:rFonts w:ascii="Calibri" w:hAnsi="Calibri" w:cs="Calibri"/>
              <w:color w:val="4C94D8" w:themeColor="text2" w:themeTint="80"/>
              <w:sz w:val="21"/>
              <w:szCs w:val="21"/>
            </w:rPr>
            <w:t>heer/mevrouw naam, functie</w:t>
          </w:r>
          <w:r w:rsidRPr="7B917FF8">
            <w:rPr>
              <w:rFonts w:ascii="Calibri" w:hAnsi="Calibri" w:cs="Calibri"/>
              <w:sz w:val="21"/>
              <w:szCs w:val="21"/>
            </w:rPr>
            <w:t xml:space="preserve">, hierna te noemen: Gemeente. </w:t>
          </w:r>
        </w:p>
        <w:p w14:paraId="3C39C3FD" w14:textId="77777777" w:rsidR="008F2FF1" w:rsidRPr="008F2FF1" w:rsidRDefault="008F2FF1" w:rsidP="008F2FF1">
          <w:pPr>
            <w:rPr>
              <w:rFonts w:ascii="Calibri" w:hAnsi="Calibri" w:cs="Calibri"/>
              <w:sz w:val="21"/>
              <w:szCs w:val="21"/>
            </w:rPr>
          </w:pPr>
          <w:r w:rsidRPr="7B917FF8">
            <w:rPr>
              <w:rFonts w:ascii="Calibri" w:hAnsi="Calibri" w:cs="Calibri"/>
              <w:sz w:val="21"/>
              <w:szCs w:val="21"/>
            </w:rPr>
            <w:t xml:space="preserve"> </w:t>
          </w:r>
        </w:p>
        <w:p w14:paraId="0F209F19" w14:textId="77777777" w:rsidR="008F2FF1" w:rsidRPr="008F2FF1" w:rsidRDefault="008F2FF1" w:rsidP="008F2FF1">
          <w:pPr>
            <w:rPr>
              <w:rFonts w:ascii="Calibri" w:hAnsi="Calibri" w:cs="Calibri"/>
              <w:sz w:val="21"/>
              <w:szCs w:val="21"/>
            </w:rPr>
          </w:pPr>
          <w:r w:rsidRPr="7B917FF8">
            <w:rPr>
              <w:rFonts w:ascii="Calibri" w:hAnsi="Calibri" w:cs="Calibri"/>
              <w:sz w:val="21"/>
              <w:szCs w:val="21"/>
            </w:rPr>
            <w:t xml:space="preserve">en  </w:t>
          </w:r>
        </w:p>
        <w:p w14:paraId="718441EB" w14:textId="77777777" w:rsidR="008F2FF1" w:rsidRPr="008F2FF1" w:rsidRDefault="008F2FF1" w:rsidP="008F2FF1">
          <w:pPr>
            <w:rPr>
              <w:rFonts w:ascii="Calibri" w:hAnsi="Calibri" w:cs="Calibri"/>
              <w:sz w:val="21"/>
              <w:szCs w:val="21"/>
            </w:rPr>
          </w:pPr>
          <w:r w:rsidRPr="7B917FF8">
            <w:rPr>
              <w:rFonts w:ascii="Calibri" w:hAnsi="Calibri" w:cs="Calibri"/>
              <w:sz w:val="21"/>
              <w:szCs w:val="21"/>
            </w:rPr>
            <w:t xml:space="preserve"> </w:t>
          </w:r>
        </w:p>
        <w:p w14:paraId="79E1CB47" w14:textId="0B16C7C0" w:rsidR="008F2FF1" w:rsidRPr="008F2FF1" w:rsidRDefault="00D82B36" w:rsidP="00C07212">
          <w:pPr>
            <w:pStyle w:val="Kop2"/>
          </w:pPr>
          <w:bookmarkStart w:id="2" w:name="_Toc227589844"/>
          <w:r>
            <w:t>Aanbieder</w:t>
          </w:r>
          <w:bookmarkEnd w:id="2"/>
          <w:r w:rsidR="008F2FF1">
            <w:t xml:space="preserve"> </w:t>
          </w:r>
        </w:p>
        <w:p w14:paraId="66406D2F" w14:textId="693144AB" w:rsidR="008F2FF1" w:rsidRPr="008F2FF1" w:rsidRDefault="008F2FF1" w:rsidP="008F2FF1">
          <w:pPr>
            <w:rPr>
              <w:rFonts w:ascii="Calibri" w:hAnsi="Calibri" w:cs="Calibri"/>
              <w:sz w:val="21"/>
              <w:szCs w:val="21"/>
            </w:rPr>
          </w:pPr>
          <w:r w:rsidRPr="7B917FF8">
            <w:rPr>
              <w:rFonts w:ascii="Calibri" w:hAnsi="Calibri" w:cs="Calibri"/>
              <w:color w:val="4C94D8" w:themeColor="text2" w:themeTint="80"/>
              <w:sz w:val="21"/>
              <w:szCs w:val="21"/>
            </w:rPr>
            <w:t xml:space="preserve">Naam Contractant, </w:t>
          </w:r>
          <w:r w:rsidRPr="7B917FF8">
            <w:rPr>
              <w:rFonts w:ascii="Calibri" w:hAnsi="Calibri" w:cs="Calibri"/>
              <w:sz w:val="21"/>
              <w:szCs w:val="21"/>
            </w:rPr>
            <w:t xml:space="preserve">statutair gevestigd te </w:t>
          </w:r>
          <w:r w:rsidRPr="7B917FF8">
            <w:rPr>
              <w:rFonts w:ascii="Calibri" w:hAnsi="Calibri" w:cs="Calibri"/>
              <w:color w:val="4C94D8" w:themeColor="text2" w:themeTint="80"/>
              <w:sz w:val="21"/>
              <w:szCs w:val="21"/>
            </w:rPr>
            <w:t>adres, postcode, plaatsnaam, postadres, postcode, plaatsnaam</w:t>
          </w:r>
          <w:r w:rsidRPr="7B917FF8">
            <w:rPr>
              <w:rFonts w:ascii="Calibri" w:hAnsi="Calibri" w:cs="Calibri"/>
              <w:sz w:val="21"/>
              <w:szCs w:val="21"/>
            </w:rPr>
            <w:t>, ingeschreven in het Handelsregister van de Kamer van Koophandel onder K</w:t>
          </w:r>
          <w:r w:rsidR="00122E8A" w:rsidRPr="7B917FF8">
            <w:rPr>
              <w:rFonts w:ascii="Calibri" w:hAnsi="Calibri" w:cs="Calibri"/>
              <w:sz w:val="21"/>
              <w:szCs w:val="21"/>
            </w:rPr>
            <w:t>v</w:t>
          </w:r>
          <w:r w:rsidRPr="7B917FF8">
            <w:rPr>
              <w:rFonts w:ascii="Calibri" w:hAnsi="Calibri" w:cs="Calibri"/>
              <w:sz w:val="21"/>
              <w:szCs w:val="21"/>
            </w:rPr>
            <w:t>K</w:t>
          </w:r>
          <w:r w:rsidR="00122E8A" w:rsidRPr="7B917FF8">
            <w:rPr>
              <w:rFonts w:ascii="Calibri" w:hAnsi="Calibri" w:cs="Calibri"/>
              <w:sz w:val="21"/>
              <w:szCs w:val="21"/>
            </w:rPr>
            <w:t>-</w:t>
          </w:r>
          <w:r w:rsidRPr="7B917FF8">
            <w:rPr>
              <w:rFonts w:ascii="Calibri" w:hAnsi="Calibri" w:cs="Calibri"/>
              <w:sz w:val="21"/>
              <w:szCs w:val="21"/>
            </w:rPr>
            <w:t xml:space="preserve">nummer </w:t>
          </w:r>
          <w:r w:rsidR="00122E8A" w:rsidRPr="7B917FF8">
            <w:rPr>
              <w:rFonts w:ascii="Calibri" w:hAnsi="Calibri" w:cs="Calibri"/>
              <w:color w:val="4C94D8" w:themeColor="text2" w:themeTint="80"/>
              <w:sz w:val="21"/>
              <w:szCs w:val="21"/>
            </w:rPr>
            <w:t xml:space="preserve">nummer </w:t>
          </w:r>
          <w:r w:rsidRPr="7B917FF8">
            <w:rPr>
              <w:rFonts w:ascii="Calibri" w:hAnsi="Calibri" w:cs="Calibri"/>
              <w:color w:val="4C94D8" w:themeColor="text2" w:themeTint="80"/>
              <w:sz w:val="21"/>
              <w:szCs w:val="21"/>
            </w:rPr>
            <w:t>(</w:t>
          </w:r>
          <w:r w:rsidRPr="7B917FF8">
            <w:rPr>
              <w:rFonts w:ascii="Calibri" w:hAnsi="Calibri" w:cs="Calibri"/>
              <w:sz w:val="21"/>
              <w:szCs w:val="21"/>
            </w:rPr>
            <w:t xml:space="preserve">vestigingsnummer </w:t>
          </w:r>
          <w:r w:rsidRPr="7B917FF8">
            <w:rPr>
              <w:rFonts w:ascii="Calibri" w:hAnsi="Calibri" w:cs="Calibri"/>
              <w:color w:val="4C94D8" w:themeColor="text2" w:themeTint="80"/>
              <w:sz w:val="21"/>
              <w:szCs w:val="21"/>
            </w:rPr>
            <w:t>vestigingsnummer</w:t>
          </w:r>
          <w:r w:rsidRPr="7B917FF8">
            <w:rPr>
              <w:rFonts w:ascii="Calibri" w:hAnsi="Calibri" w:cs="Calibri"/>
              <w:sz w:val="21"/>
              <w:szCs w:val="21"/>
            </w:rPr>
            <w:t xml:space="preserve">), te dezen rechtsgeldig vertegenwoordigd door </w:t>
          </w:r>
          <w:r w:rsidRPr="7B917FF8">
            <w:rPr>
              <w:rFonts w:ascii="Calibri" w:hAnsi="Calibri" w:cs="Calibri"/>
              <w:color w:val="4C94D8" w:themeColor="text2" w:themeTint="80"/>
              <w:sz w:val="21"/>
              <w:szCs w:val="21"/>
            </w:rPr>
            <w:t>de heer/mevrouw naam, functie</w:t>
          </w:r>
          <w:r w:rsidRPr="7B917FF8">
            <w:rPr>
              <w:rFonts w:ascii="Calibri" w:hAnsi="Calibri" w:cs="Calibri"/>
              <w:sz w:val="21"/>
              <w:szCs w:val="21"/>
            </w:rPr>
            <w:t>, verder te noemen</w:t>
          </w:r>
          <w:r w:rsidR="00122E8A" w:rsidRPr="7B917FF8">
            <w:rPr>
              <w:rFonts w:ascii="Calibri" w:hAnsi="Calibri" w:cs="Calibri"/>
              <w:sz w:val="21"/>
              <w:szCs w:val="21"/>
            </w:rPr>
            <w:t>:</w:t>
          </w:r>
          <w:r w:rsidRPr="7B917FF8">
            <w:rPr>
              <w:rFonts w:ascii="Calibri" w:hAnsi="Calibri" w:cs="Calibri"/>
              <w:sz w:val="21"/>
              <w:szCs w:val="21"/>
            </w:rPr>
            <w:t xml:space="preserve"> </w:t>
          </w:r>
          <w:r w:rsidR="00D82B36">
            <w:rPr>
              <w:rFonts w:ascii="Calibri" w:hAnsi="Calibri" w:cs="Calibri"/>
              <w:sz w:val="21"/>
              <w:szCs w:val="21"/>
            </w:rPr>
            <w:t>Aanbieder</w:t>
          </w:r>
          <w:r w:rsidRPr="7B917FF8">
            <w:rPr>
              <w:rFonts w:ascii="Calibri" w:hAnsi="Calibri" w:cs="Calibri"/>
              <w:sz w:val="21"/>
              <w:szCs w:val="21"/>
            </w:rPr>
            <w:t xml:space="preserve">. </w:t>
          </w:r>
        </w:p>
        <w:p w14:paraId="50A990CB" w14:textId="77777777" w:rsidR="008F2FF1" w:rsidRPr="008F2FF1" w:rsidRDefault="008F2FF1" w:rsidP="008F2FF1">
          <w:pPr>
            <w:rPr>
              <w:rFonts w:ascii="Calibri" w:hAnsi="Calibri" w:cs="Calibri"/>
              <w:sz w:val="21"/>
              <w:szCs w:val="21"/>
            </w:rPr>
          </w:pPr>
          <w:r w:rsidRPr="7B917FF8">
            <w:rPr>
              <w:rFonts w:ascii="Calibri" w:hAnsi="Calibri" w:cs="Calibri"/>
              <w:sz w:val="21"/>
              <w:szCs w:val="21"/>
            </w:rPr>
            <w:t xml:space="preserve"> </w:t>
          </w:r>
        </w:p>
        <w:p w14:paraId="1424AB18" w14:textId="77777777" w:rsidR="008F2FF1" w:rsidRPr="008F2FF1" w:rsidRDefault="008F2FF1" w:rsidP="008F2FF1">
          <w:pPr>
            <w:rPr>
              <w:rFonts w:ascii="Calibri" w:hAnsi="Calibri" w:cs="Calibri"/>
              <w:sz w:val="21"/>
              <w:szCs w:val="21"/>
            </w:rPr>
          </w:pPr>
          <w:r w:rsidRPr="7B917FF8">
            <w:rPr>
              <w:rFonts w:ascii="Calibri" w:hAnsi="Calibri" w:cs="Calibri"/>
              <w:sz w:val="21"/>
              <w:szCs w:val="21"/>
            </w:rPr>
            <w:t xml:space="preserve">Gezamenlijk te noemen: Partijen. </w:t>
          </w:r>
        </w:p>
        <w:p w14:paraId="5DC4680C" w14:textId="77777777" w:rsidR="008F2FF1" w:rsidRPr="008F2FF1" w:rsidRDefault="008F2FF1" w:rsidP="008F2FF1">
          <w:pPr>
            <w:rPr>
              <w:rFonts w:ascii="Calibri" w:hAnsi="Calibri" w:cs="Calibri"/>
              <w:sz w:val="21"/>
              <w:szCs w:val="21"/>
            </w:rPr>
          </w:pPr>
          <w:r w:rsidRPr="7B917FF8">
            <w:rPr>
              <w:rFonts w:ascii="Calibri" w:hAnsi="Calibri" w:cs="Calibri"/>
              <w:sz w:val="21"/>
              <w:szCs w:val="21"/>
            </w:rPr>
            <w:t xml:space="preserve"> </w:t>
          </w:r>
        </w:p>
        <w:p w14:paraId="52D87444" w14:textId="4CDC9751" w:rsidR="008F2FF1" w:rsidRPr="008F2FF1" w:rsidRDefault="008F2FF1" w:rsidP="0001216C">
          <w:pPr>
            <w:pStyle w:val="Kop1"/>
          </w:pPr>
          <w:bookmarkStart w:id="3" w:name="_Toc227589845"/>
          <w:r>
            <w:t>Overweg</w:t>
          </w:r>
          <w:r w:rsidR="4C085CDF">
            <w:t>ingen</w:t>
          </w:r>
          <w:bookmarkEnd w:id="3"/>
          <w:r>
            <w:t xml:space="preserve"> </w:t>
          </w:r>
        </w:p>
        <w:p w14:paraId="25F0F38A" w14:textId="54D7D91A" w:rsidR="2C20FAD9" w:rsidRDefault="2C20FAD9" w:rsidP="7B917FF8">
          <w:pPr>
            <w:rPr>
              <w:rFonts w:ascii="Calibri" w:hAnsi="Calibri" w:cs="Calibri"/>
              <w:sz w:val="21"/>
              <w:szCs w:val="21"/>
            </w:rPr>
          </w:pPr>
          <w:r w:rsidRPr="7B917FF8">
            <w:rPr>
              <w:rFonts w:ascii="Calibri" w:hAnsi="Calibri" w:cs="Calibri"/>
              <w:sz w:val="21"/>
              <w:szCs w:val="21"/>
            </w:rPr>
            <w:t>Overwegende dat:</w:t>
          </w:r>
        </w:p>
        <w:p w14:paraId="4672C908" w14:textId="34B52D25" w:rsidR="00C15292" w:rsidRPr="00C15292" w:rsidRDefault="00C15292" w:rsidP="00C15292">
          <w:pPr>
            <w:pStyle w:val="Lijstalinea"/>
            <w:numPr>
              <w:ilvl w:val="0"/>
              <w:numId w:val="3"/>
            </w:numPr>
            <w:rPr>
              <w:rFonts w:ascii="Calibri" w:hAnsi="Calibri" w:cs="Calibri"/>
              <w:sz w:val="21"/>
              <w:szCs w:val="21"/>
            </w:rPr>
          </w:pPr>
          <w:r w:rsidRPr="00EC5E1F">
            <w:rPr>
              <w:rFonts w:ascii="Calibri" w:hAnsi="Calibri" w:cs="Calibri"/>
              <w:sz w:val="21"/>
              <w:szCs w:val="21"/>
            </w:rPr>
            <w:t>dat de Opdrachtgever voor de</w:t>
          </w:r>
          <w:r w:rsidR="00332E91" w:rsidRPr="00EC5E1F">
            <w:rPr>
              <w:rFonts w:ascii="Calibri" w:hAnsi="Calibri" w:cs="Calibri"/>
              <w:sz w:val="21"/>
              <w:szCs w:val="21"/>
            </w:rPr>
            <w:t xml:space="preserve"> uitvoering van </w:t>
          </w:r>
          <w:r w:rsidR="00C139F2">
            <w:rPr>
              <w:rFonts w:ascii="Calibri" w:hAnsi="Calibri" w:cs="Calibri"/>
              <w:sz w:val="21"/>
              <w:szCs w:val="21"/>
            </w:rPr>
            <w:t>onderhoud aan bomen</w:t>
          </w:r>
          <w:r w:rsidR="00646AB2" w:rsidRPr="00EC5E1F">
            <w:rPr>
              <w:rFonts w:ascii="Calibri" w:hAnsi="Calibri" w:cs="Calibri"/>
              <w:sz w:val="21"/>
              <w:szCs w:val="21"/>
            </w:rPr>
            <w:t xml:space="preserve"> </w:t>
          </w:r>
          <w:r w:rsidRPr="00EC5E1F">
            <w:rPr>
              <w:rFonts w:ascii="Calibri" w:hAnsi="Calibri" w:cs="Calibri"/>
              <w:sz w:val="21"/>
              <w:szCs w:val="21"/>
            </w:rPr>
            <w:t>een Europese</w:t>
          </w:r>
          <w:r w:rsidR="00A415D4" w:rsidRPr="00EC5E1F">
            <w:rPr>
              <w:rFonts w:ascii="Calibri" w:hAnsi="Calibri" w:cs="Calibri"/>
              <w:sz w:val="21"/>
              <w:szCs w:val="21"/>
            </w:rPr>
            <w:t xml:space="preserve"> </w:t>
          </w:r>
          <w:r w:rsidRPr="00EC5E1F">
            <w:rPr>
              <w:rFonts w:ascii="Calibri" w:hAnsi="Calibri" w:cs="Calibri"/>
              <w:sz w:val="21"/>
              <w:szCs w:val="21"/>
            </w:rPr>
            <w:t>Openbare</w:t>
          </w:r>
          <w:r w:rsidR="00525F30" w:rsidRPr="00EC5E1F">
            <w:rPr>
              <w:rFonts w:ascii="Calibri" w:hAnsi="Calibri" w:cs="Calibri"/>
              <w:sz w:val="21"/>
              <w:szCs w:val="21"/>
            </w:rPr>
            <w:t xml:space="preserve"> </w:t>
          </w:r>
          <w:r w:rsidRPr="00EC5E1F">
            <w:rPr>
              <w:rFonts w:ascii="Calibri" w:hAnsi="Calibri" w:cs="Calibri"/>
              <w:sz w:val="21"/>
              <w:szCs w:val="21"/>
            </w:rPr>
            <w:t>aanbestedingsprocedure conform de Aanbestedingswet</w:t>
          </w:r>
          <w:r w:rsidR="00EC5E1F" w:rsidRPr="00EC5E1F">
            <w:rPr>
              <w:rFonts w:ascii="Calibri" w:hAnsi="Calibri" w:cs="Calibri"/>
              <w:sz w:val="21"/>
              <w:szCs w:val="21"/>
            </w:rPr>
            <w:t xml:space="preserve"> 2012</w:t>
          </w:r>
          <w:r w:rsidRPr="00EC5E1F">
            <w:rPr>
              <w:rFonts w:ascii="Calibri" w:hAnsi="Calibri" w:cs="Calibri"/>
              <w:sz w:val="21"/>
              <w:szCs w:val="21"/>
            </w:rPr>
            <w:t xml:space="preserve"> gevolgd heeft.</w:t>
          </w:r>
          <w:r w:rsidRPr="00C15292">
            <w:rPr>
              <w:rFonts w:ascii="Calibri" w:hAnsi="Calibri" w:cs="Calibri"/>
              <w:sz w:val="21"/>
              <w:szCs w:val="21"/>
            </w:rPr>
            <w:t xml:space="preserve"> </w:t>
          </w:r>
          <w:r w:rsidR="0064609B">
            <w:rPr>
              <w:rFonts w:ascii="Calibri" w:hAnsi="Calibri" w:cs="Calibri"/>
              <w:sz w:val="21"/>
              <w:szCs w:val="21"/>
            </w:rPr>
            <w:t xml:space="preserve">De </w:t>
          </w:r>
          <w:r w:rsidRPr="00C15292">
            <w:rPr>
              <w:rFonts w:ascii="Calibri" w:hAnsi="Calibri" w:cs="Calibri"/>
              <w:sz w:val="21"/>
              <w:szCs w:val="21"/>
            </w:rPr>
            <w:t>aanbestedingsdocument</w:t>
          </w:r>
          <w:r w:rsidR="0064609B">
            <w:rPr>
              <w:rFonts w:ascii="Calibri" w:hAnsi="Calibri" w:cs="Calibri"/>
              <w:sz w:val="21"/>
              <w:szCs w:val="21"/>
            </w:rPr>
            <w:t xml:space="preserve">en en </w:t>
          </w:r>
          <w:r w:rsidR="0064609B" w:rsidRPr="00525F30">
            <w:rPr>
              <w:rFonts w:ascii="Calibri" w:hAnsi="Calibri" w:cs="Calibri"/>
              <w:sz w:val="21"/>
              <w:szCs w:val="21"/>
              <w:highlight w:val="yellow"/>
            </w:rPr>
            <w:t xml:space="preserve">bijlagen </w:t>
          </w:r>
          <w:r w:rsidRPr="00525F30">
            <w:rPr>
              <w:rFonts w:ascii="Calibri" w:hAnsi="Calibri" w:cs="Calibri"/>
              <w:sz w:val="21"/>
              <w:szCs w:val="21"/>
              <w:highlight w:val="yellow"/>
            </w:rPr>
            <w:t>d.d. (…..)</w:t>
          </w:r>
          <w:r w:rsidR="0064609B">
            <w:rPr>
              <w:rFonts w:ascii="Calibri" w:hAnsi="Calibri" w:cs="Calibri"/>
              <w:sz w:val="21"/>
              <w:szCs w:val="21"/>
            </w:rPr>
            <w:t xml:space="preserve"> zijn</w:t>
          </w:r>
          <w:r w:rsidRPr="00C15292">
            <w:rPr>
              <w:rFonts w:ascii="Calibri" w:hAnsi="Calibri" w:cs="Calibri"/>
              <w:sz w:val="21"/>
              <w:szCs w:val="21"/>
            </w:rPr>
            <w:t xml:space="preserve"> reeds in het bezit van Partijen;</w:t>
          </w:r>
        </w:p>
        <w:p w14:paraId="2546E114" w14:textId="77777777" w:rsidR="003470B6" w:rsidRPr="003470B6" w:rsidRDefault="003470B6" w:rsidP="003470B6">
          <w:pPr>
            <w:pStyle w:val="Lijstalinea"/>
            <w:numPr>
              <w:ilvl w:val="0"/>
              <w:numId w:val="3"/>
            </w:numPr>
            <w:rPr>
              <w:rFonts w:ascii="Calibri" w:hAnsi="Calibri" w:cs="Calibri"/>
              <w:sz w:val="21"/>
              <w:szCs w:val="21"/>
            </w:rPr>
          </w:pPr>
          <w:r w:rsidRPr="003470B6">
            <w:rPr>
              <w:rFonts w:ascii="Calibri" w:hAnsi="Calibri" w:cs="Calibri"/>
              <w:sz w:val="21"/>
              <w:szCs w:val="21"/>
            </w:rPr>
            <w:t>dat de Aanbieder op grond van zijn Inschrijving d.d. (….) als tweede in rang is geëindigd en met Opdrachtgever een wachtkamerovereenkomst aangaat;</w:t>
          </w:r>
        </w:p>
        <w:p w14:paraId="25D6F6AC" w14:textId="77777777" w:rsidR="00E20A42" w:rsidRPr="00E20A42" w:rsidRDefault="00E20A42" w:rsidP="00E20A42">
          <w:pPr>
            <w:pStyle w:val="Lijstalinea"/>
            <w:numPr>
              <w:ilvl w:val="0"/>
              <w:numId w:val="3"/>
            </w:numPr>
            <w:rPr>
              <w:rFonts w:ascii="Calibri" w:hAnsi="Calibri" w:cs="Calibri"/>
              <w:sz w:val="21"/>
              <w:szCs w:val="21"/>
            </w:rPr>
          </w:pPr>
          <w:r w:rsidRPr="00E20A42">
            <w:rPr>
              <w:rFonts w:ascii="Calibri" w:hAnsi="Calibri" w:cs="Calibri"/>
              <w:sz w:val="21"/>
              <w:szCs w:val="21"/>
            </w:rPr>
            <w:t>dat Opdrachtgever de Opdracht heeft gegund aan ……. (hierna: Contractpartij), waartoe beide partijen een overeenkomst hebben gesloten;</w:t>
          </w:r>
        </w:p>
        <w:p w14:paraId="1CA0C607" w14:textId="77777777" w:rsidR="002317C6" w:rsidRPr="002317C6" w:rsidRDefault="002317C6" w:rsidP="002317C6">
          <w:pPr>
            <w:pStyle w:val="Lijstalinea"/>
            <w:numPr>
              <w:ilvl w:val="0"/>
              <w:numId w:val="3"/>
            </w:numPr>
            <w:rPr>
              <w:rFonts w:ascii="Calibri" w:hAnsi="Calibri" w:cs="Calibri"/>
              <w:sz w:val="21"/>
              <w:szCs w:val="21"/>
            </w:rPr>
          </w:pPr>
          <w:r w:rsidRPr="002317C6">
            <w:rPr>
              <w:rFonts w:ascii="Calibri" w:hAnsi="Calibri" w:cs="Calibri"/>
              <w:sz w:val="21"/>
              <w:szCs w:val="21"/>
            </w:rPr>
            <w:t>dat Partijen tegen deze achtergrond onderhavig overeenkomst met elkaar aangaan, onder de navolgende voorwaarden en bedingen.</w:t>
          </w:r>
        </w:p>
        <w:p w14:paraId="4006A73C" w14:textId="21EE8758" w:rsidR="008F2FF1" w:rsidRPr="008F2FF1" w:rsidRDefault="008F2FF1" w:rsidP="008F2FF1">
          <w:pPr>
            <w:rPr>
              <w:rFonts w:ascii="Calibri" w:hAnsi="Calibri" w:cs="Calibri"/>
              <w:sz w:val="21"/>
              <w:szCs w:val="21"/>
            </w:rPr>
          </w:pPr>
        </w:p>
        <w:p w14:paraId="5A4A8076" w14:textId="77777777" w:rsidR="008F2FF1" w:rsidRPr="008F2FF1" w:rsidRDefault="008F2FF1" w:rsidP="0001216C">
          <w:pPr>
            <w:pStyle w:val="Kop1"/>
          </w:pPr>
          <w:bookmarkStart w:id="4" w:name="_Toc227589846"/>
          <w:r>
            <w:t>Verklaren het volgende te zijn overeengekomen</w:t>
          </w:r>
          <w:bookmarkEnd w:id="4"/>
          <w:r>
            <w:t xml:space="preserve"> </w:t>
          </w:r>
        </w:p>
        <w:p w14:paraId="772F1CA2" w14:textId="77777777" w:rsidR="008F2FF1" w:rsidRDefault="008F2FF1" w:rsidP="008F2FF1">
          <w:pPr>
            <w:rPr>
              <w:rFonts w:ascii="Calibri" w:hAnsi="Calibri" w:cs="Calibri"/>
              <w:sz w:val="21"/>
              <w:szCs w:val="21"/>
            </w:rPr>
          </w:pPr>
          <w:r w:rsidRPr="7B917FF8">
            <w:rPr>
              <w:rFonts w:ascii="Calibri" w:hAnsi="Calibri" w:cs="Calibri"/>
              <w:sz w:val="21"/>
              <w:szCs w:val="21"/>
            </w:rPr>
            <w:t xml:space="preserve"> </w:t>
          </w:r>
        </w:p>
        <w:p w14:paraId="212B3786" w14:textId="77777777" w:rsidR="00E36487" w:rsidRPr="008F2FF1" w:rsidRDefault="00E36487" w:rsidP="008F2FF1">
          <w:pPr>
            <w:rPr>
              <w:rFonts w:ascii="Calibri" w:hAnsi="Calibri" w:cs="Calibri"/>
              <w:sz w:val="21"/>
              <w:szCs w:val="21"/>
            </w:rPr>
          </w:pPr>
        </w:p>
        <w:p w14:paraId="656A7706" w14:textId="77777777" w:rsidR="008F2FF1" w:rsidRPr="008F2FF1" w:rsidRDefault="008F2FF1" w:rsidP="00CA60F7">
          <w:pPr>
            <w:pStyle w:val="Kop2"/>
          </w:pPr>
          <w:bookmarkStart w:id="5" w:name="_Toc227589847"/>
          <w:r>
            <w:t>Algemeen</w:t>
          </w:r>
          <w:bookmarkEnd w:id="5"/>
          <w:r>
            <w:t xml:space="preserve"> </w:t>
          </w:r>
        </w:p>
        <w:p w14:paraId="40650AE7" w14:textId="7BB7057D" w:rsidR="008F2FF1" w:rsidRPr="008F2FF1" w:rsidRDefault="008F2FF1" w:rsidP="00CA60F7">
          <w:pPr>
            <w:pStyle w:val="Kop3"/>
            <w:numPr>
              <w:ilvl w:val="0"/>
              <w:numId w:val="1"/>
            </w:numPr>
          </w:pPr>
          <w:bookmarkStart w:id="6" w:name="_Toc227589848"/>
          <w:r>
            <w:t>Definities</w:t>
          </w:r>
          <w:bookmarkEnd w:id="6"/>
          <w:r>
            <w:t xml:space="preserve"> </w:t>
          </w:r>
        </w:p>
        <w:p w14:paraId="1C58EA8E" w14:textId="041431FE" w:rsidR="00296684" w:rsidRDefault="00296684" w:rsidP="00296684">
          <w:pPr>
            <w:rPr>
              <w:rFonts w:ascii="Calibri" w:hAnsi="Calibri" w:cs="Calibri"/>
              <w:sz w:val="21"/>
              <w:szCs w:val="21"/>
            </w:rPr>
          </w:pPr>
          <w:r w:rsidRPr="00296684">
            <w:rPr>
              <w:rFonts w:ascii="Calibri" w:hAnsi="Calibri" w:cs="Calibri"/>
              <w:sz w:val="21"/>
              <w:szCs w:val="21"/>
            </w:rPr>
            <w:t>In deze Overeenkomst wordt verstaan onder:</w:t>
          </w:r>
        </w:p>
        <w:p w14:paraId="55ED1605" w14:textId="5BCBC517" w:rsidR="00F35C86" w:rsidRPr="00F35C86" w:rsidRDefault="00F35C86" w:rsidP="00F35C86">
          <w:pPr>
            <w:pStyle w:val="Lijstalinea"/>
            <w:numPr>
              <w:ilvl w:val="0"/>
              <w:numId w:val="5"/>
            </w:numPr>
            <w:rPr>
              <w:rFonts w:ascii="Calibri" w:hAnsi="Calibri" w:cs="Calibri"/>
              <w:sz w:val="21"/>
              <w:szCs w:val="21"/>
            </w:rPr>
          </w:pPr>
          <w:r w:rsidRPr="00F35C86">
            <w:rPr>
              <w:rFonts w:ascii="Calibri" w:hAnsi="Calibri" w:cs="Calibri"/>
              <w:sz w:val="21"/>
              <w:szCs w:val="21"/>
            </w:rPr>
            <w:t>Overeenkomst: de met Contractpartij gesloten overeenkomst inclusief bijlagen, gedurende de periode van &lt;contractperiode&gt;, vermeerderd met een optie tot verlenging van ….. maal ….. jaar. De startdatum is &lt;datum&gt;.</w:t>
          </w:r>
        </w:p>
        <w:p w14:paraId="41DA7920" w14:textId="77777777" w:rsidR="00F35C86" w:rsidRPr="00296684" w:rsidRDefault="00F35C86" w:rsidP="00F35C86">
          <w:pPr>
            <w:rPr>
              <w:rFonts w:ascii="Calibri" w:hAnsi="Calibri" w:cs="Calibri"/>
              <w:sz w:val="21"/>
              <w:szCs w:val="21"/>
            </w:rPr>
          </w:pPr>
        </w:p>
        <w:p w14:paraId="75658FF9" w14:textId="128246EE" w:rsidR="00F35C86" w:rsidRPr="00296684" w:rsidRDefault="00F35C86" w:rsidP="00F35C86">
          <w:pPr>
            <w:pStyle w:val="Lijstalinea"/>
            <w:numPr>
              <w:ilvl w:val="0"/>
              <w:numId w:val="5"/>
            </w:numPr>
            <w:rPr>
              <w:rFonts w:ascii="Calibri" w:hAnsi="Calibri" w:cs="Calibri"/>
              <w:sz w:val="21"/>
              <w:szCs w:val="21"/>
            </w:rPr>
          </w:pPr>
          <w:r w:rsidRPr="00296684">
            <w:rPr>
              <w:rFonts w:ascii="Calibri" w:hAnsi="Calibri" w:cs="Calibri"/>
              <w:sz w:val="21"/>
              <w:szCs w:val="21"/>
            </w:rPr>
            <w:lastRenderedPageBreak/>
            <w:t>Contractpartij: de inschrijver die als nummer één in rang is geëindigd in de aanbestedingsprocedure op basis waarvan met hem de overeenkomst wordt/is gesloten.</w:t>
          </w:r>
        </w:p>
        <w:p w14:paraId="486456F9" w14:textId="77777777" w:rsidR="00F35C86" w:rsidRPr="00296684" w:rsidRDefault="00F35C86" w:rsidP="00F35C86">
          <w:pPr>
            <w:pStyle w:val="Lijstalinea"/>
            <w:numPr>
              <w:ilvl w:val="0"/>
              <w:numId w:val="5"/>
            </w:numPr>
            <w:rPr>
              <w:rFonts w:ascii="Calibri" w:hAnsi="Calibri" w:cs="Calibri"/>
              <w:sz w:val="21"/>
              <w:szCs w:val="21"/>
            </w:rPr>
          </w:pPr>
          <w:r w:rsidRPr="00296684">
            <w:rPr>
              <w:rFonts w:ascii="Calibri" w:hAnsi="Calibri" w:cs="Calibri"/>
              <w:sz w:val="21"/>
              <w:szCs w:val="21"/>
            </w:rPr>
            <w:t>Aanbieder: de inschrijver die als nummer twee in rang is geëindigd in de aanbestedingsprocedure op basis waarvan met hem de Wachtkamerovereenkomst wordt gesloten.</w:t>
          </w:r>
        </w:p>
        <w:p w14:paraId="24AA86BF" w14:textId="77777777" w:rsidR="00F35C86" w:rsidRPr="00296684" w:rsidRDefault="00F35C86" w:rsidP="00F35C86">
          <w:pPr>
            <w:pStyle w:val="Lijstalinea"/>
            <w:numPr>
              <w:ilvl w:val="0"/>
              <w:numId w:val="5"/>
            </w:numPr>
            <w:rPr>
              <w:rFonts w:ascii="Calibri" w:hAnsi="Calibri" w:cs="Calibri"/>
              <w:sz w:val="21"/>
              <w:szCs w:val="21"/>
            </w:rPr>
          </w:pPr>
          <w:r w:rsidRPr="00296684">
            <w:rPr>
              <w:rFonts w:ascii="Calibri" w:hAnsi="Calibri" w:cs="Calibri"/>
              <w:sz w:val="21"/>
              <w:szCs w:val="21"/>
            </w:rPr>
            <w:t>Wachtkamerovereenkomst: de onderhavige overeenkomst op grond waarvan Aanbieder, in het geval van artikel 2, eerste lid, (mogelijk) in aanmerking komt voor de opdracht.</w:t>
          </w:r>
        </w:p>
        <w:p w14:paraId="00AE31AF" w14:textId="77777777" w:rsidR="00F35C86" w:rsidRPr="008067B3" w:rsidRDefault="00F35C86" w:rsidP="00F35C86">
          <w:pPr>
            <w:pStyle w:val="Lijstalinea"/>
            <w:numPr>
              <w:ilvl w:val="0"/>
              <w:numId w:val="5"/>
            </w:numPr>
            <w:rPr>
              <w:rFonts w:ascii="Calibri" w:hAnsi="Calibri" w:cs="Calibri"/>
              <w:sz w:val="21"/>
              <w:szCs w:val="21"/>
            </w:rPr>
          </w:pPr>
          <w:r w:rsidRPr="008067B3">
            <w:rPr>
              <w:rFonts w:ascii="Calibri" w:hAnsi="Calibri" w:cs="Calibri"/>
              <w:sz w:val="21"/>
              <w:szCs w:val="21"/>
            </w:rPr>
            <w:t>Opdracht: de opdracht zoals beschreven in het aanbestedingsdocument, inclusief bijlagen.</w:t>
          </w:r>
        </w:p>
        <w:p w14:paraId="045A4715" w14:textId="407A7F75" w:rsidR="008F2FF1" w:rsidRPr="00F35C86" w:rsidRDefault="008F2FF1" w:rsidP="00F35C86">
          <w:pPr>
            <w:rPr>
              <w:rFonts w:ascii="Calibri" w:hAnsi="Calibri" w:cs="Calibri"/>
              <w:sz w:val="21"/>
              <w:szCs w:val="21"/>
            </w:rPr>
          </w:pPr>
        </w:p>
        <w:p w14:paraId="16659F9D" w14:textId="567A0C38" w:rsidR="008F2FF1" w:rsidRPr="008F2FF1" w:rsidRDefault="00EF74CD" w:rsidP="00CA60F7">
          <w:pPr>
            <w:pStyle w:val="Kop3"/>
            <w:numPr>
              <w:ilvl w:val="0"/>
              <w:numId w:val="1"/>
            </w:numPr>
          </w:pPr>
          <w:bookmarkStart w:id="7" w:name="_Toc227589849"/>
          <w:r>
            <w:t>Inwerkingtreding</w:t>
          </w:r>
          <w:bookmarkEnd w:id="7"/>
        </w:p>
        <w:p w14:paraId="146E83A3" w14:textId="082E41AB" w:rsidR="008F2FF1" w:rsidRPr="002D5C4D" w:rsidRDefault="004D1AAC" w:rsidP="002D5C4D">
          <w:pPr>
            <w:pStyle w:val="Lijstalinea"/>
            <w:numPr>
              <w:ilvl w:val="0"/>
              <w:numId w:val="5"/>
            </w:numPr>
            <w:rPr>
              <w:rFonts w:ascii="Calibri" w:hAnsi="Calibri" w:cs="Calibri"/>
              <w:sz w:val="21"/>
              <w:szCs w:val="21"/>
            </w:rPr>
          </w:pPr>
          <w:r w:rsidRPr="004D1AAC">
            <w:rPr>
              <w:rFonts w:ascii="Calibri" w:hAnsi="Calibri" w:cs="Calibri"/>
              <w:sz w:val="21"/>
              <w:szCs w:val="21"/>
            </w:rPr>
            <w:t xml:space="preserve">In geval van tussentijdse beëindiging van de tussen Opdrachtgever en Contractpartij gesloten overeenkomst is de Opdrachtgever gerechtigd gebruik te maken van deze </w:t>
          </w:r>
          <w:r>
            <w:rPr>
              <w:rFonts w:ascii="Calibri" w:hAnsi="Calibri" w:cs="Calibri"/>
              <w:sz w:val="21"/>
              <w:szCs w:val="21"/>
            </w:rPr>
            <w:t>W</w:t>
          </w:r>
          <w:r w:rsidRPr="004D1AAC">
            <w:rPr>
              <w:rFonts w:ascii="Calibri" w:hAnsi="Calibri" w:cs="Calibri"/>
              <w:sz w:val="21"/>
              <w:szCs w:val="21"/>
            </w:rPr>
            <w:t>achtkamerovereenkomst, op grond waarvan Aanbieder gehouden zal zijn aan de (resterende) verplichtingen uit de Overeenkomst te voldoen.</w:t>
          </w:r>
        </w:p>
        <w:p w14:paraId="28E0BA04" w14:textId="4EF6C278" w:rsidR="003F7967" w:rsidRDefault="003F7967" w:rsidP="002D5C4D">
          <w:pPr>
            <w:pStyle w:val="Lijstalinea"/>
            <w:numPr>
              <w:ilvl w:val="0"/>
              <w:numId w:val="5"/>
            </w:numPr>
            <w:rPr>
              <w:rFonts w:ascii="Calibri" w:hAnsi="Calibri" w:cs="Calibri"/>
              <w:sz w:val="21"/>
              <w:szCs w:val="21"/>
            </w:rPr>
          </w:pPr>
          <w:r w:rsidRPr="003F7967">
            <w:rPr>
              <w:rFonts w:ascii="Calibri" w:hAnsi="Calibri" w:cs="Calibri"/>
              <w:sz w:val="21"/>
              <w:szCs w:val="21"/>
            </w:rPr>
            <w:t xml:space="preserve">Aanbieder doet zijn inschrijving gedurende </w:t>
          </w:r>
          <w:r w:rsidR="00587F57">
            <w:rPr>
              <w:rFonts w:ascii="Calibri" w:hAnsi="Calibri" w:cs="Calibri"/>
              <w:sz w:val="21"/>
              <w:szCs w:val="21"/>
            </w:rPr>
            <w:t>12 maanden</w:t>
          </w:r>
          <w:r w:rsidRPr="003F7967">
            <w:rPr>
              <w:rFonts w:ascii="Calibri" w:hAnsi="Calibri" w:cs="Calibri"/>
              <w:sz w:val="21"/>
              <w:szCs w:val="21"/>
            </w:rPr>
            <w:t xml:space="preserve"> na totstandkoming van de Overeenkomst tussen Opdrachtgever en Contractpartij gestand. Opdrachtgever is gerechtigd gedurende die termijn de Overeenkomst aan te gaan met Aanbieder.  De in de Overeenkomst toegestane indexeringen mogen in overleg met Opdrachtgever worden doorgevoerd.</w:t>
          </w:r>
        </w:p>
        <w:p w14:paraId="3D1B32A5" w14:textId="77777777" w:rsidR="003F7967" w:rsidRPr="003F7967" w:rsidRDefault="003F7967" w:rsidP="003F7967">
          <w:pPr>
            <w:pStyle w:val="Lijstalinea"/>
            <w:numPr>
              <w:ilvl w:val="0"/>
              <w:numId w:val="5"/>
            </w:numPr>
            <w:rPr>
              <w:rFonts w:ascii="Calibri" w:hAnsi="Calibri" w:cs="Calibri"/>
              <w:sz w:val="21"/>
              <w:szCs w:val="21"/>
            </w:rPr>
          </w:pPr>
          <w:r w:rsidRPr="003F7967">
            <w:rPr>
              <w:rFonts w:ascii="Calibri" w:hAnsi="Calibri" w:cs="Calibri"/>
              <w:sz w:val="21"/>
              <w:szCs w:val="21"/>
            </w:rPr>
            <w:t xml:space="preserve">Aanbieder is bereid om, in het geval van het eerste lid, de Overeenkomst uit te voeren. </w:t>
          </w:r>
        </w:p>
        <w:p w14:paraId="4CB34E14" w14:textId="77777777" w:rsidR="003F7967" w:rsidRPr="003F7967" w:rsidRDefault="003F7967" w:rsidP="003F7967">
          <w:pPr>
            <w:pStyle w:val="Lijstalinea"/>
            <w:numPr>
              <w:ilvl w:val="0"/>
              <w:numId w:val="5"/>
            </w:numPr>
            <w:rPr>
              <w:rFonts w:ascii="Calibri" w:hAnsi="Calibri" w:cs="Calibri"/>
              <w:sz w:val="21"/>
              <w:szCs w:val="21"/>
            </w:rPr>
          </w:pPr>
          <w:r w:rsidRPr="003F7967">
            <w:rPr>
              <w:rFonts w:ascii="Calibri" w:hAnsi="Calibri" w:cs="Calibri"/>
              <w:sz w:val="21"/>
              <w:szCs w:val="21"/>
            </w:rPr>
            <w:t>Indien door Opdrachtgever van de Wachtkamerovereenkomst gebruik wordt gemaakt, wordt een nieuwe overeenkomst opgesteld, gelijk aan de originele Overeenkomst uit het aanbestedingsdocument, voor de resterende duur van de contractperiode. Opdrachtgever bepaalt of hij wel of niet gebruik maakt van deze Wachtkamerovereenkomst. De Opdrachtgever kan bij het beëindigen of aflopen van de Overeenkomst ook beslissen om opnieuw aan te besteden, zonder gehouden te zijn tot vergoeding van enige kosten en/of schade van de Aanbieder.</w:t>
          </w:r>
        </w:p>
        <w:p w14:paraId="5F28BC79" w14:textId="77777777" w:rsidR="003F7967" w:rsidRPr="003F7967" w:rsidRDefault="003F7967" w:rsidP="003F7967">
          <w:pPr>
            <w:pStyle w:val="Lijstalinea"/>
            <w:numPr>
              <w:ilvl w:val="0"/>
              <w:numId w:val="5"/>
            </w:numPr>
            <w:rPr>
              <w:rFonts w:ascii="Calibri" w:hAnsi="Calibri" w:cs="Calibri"/>
              <w:sz w:val="21"/>
              <w:szCs w:val="21"/>
            </w:rPr>
          </w:pPr>
          <w:r w:rsidRPr="003F7967">
            <w:rPr>
              <w:rFonts w:ascii="Calibri" w:hAnsi="Calibri" w:cs="Calibri"/>
              <w:sz w:val="21"/>
              <w:szCs w:val="21"/>
            </w:rPr>
            <w:t>Opdrachtgever is gedurende de looptijd van de Wachtkamerovereenkomst geen kosten verschuldigd aan Aanbieder.</w:t>
          </w:r>
        </w:p>
        <w:p w14:paraId="216562AF" w14:textId="186EE87C" w:rsidR="003F7967" w:rsidRPr="004D1AAC" w:rsidRDefault="004D1AAC" w:rsidP="003F7967">
          <w:pPr>
            <w:rPr>
              <w:rFonts w:ascii="Calibri" w:hAnsi="Calibri" w:cs="Calibri"/>
              <w:sz w:val="21"/>
              <w:szCs w:val="21"/>
            </w:rPr>
          </w:pPr>
          <w:r w:rsidRPr="004D1AAC">
            <w:rPr>
              <w:rFonts w:ascii="Calibri" w:hAnsi="Calibri" w:cs="Calibri"/>
              <w:sz w:val="21"/>
              <w:szCs w:val="21"/>
            </w:rPr>
            <w:tab/>
          </w:r>
        </w:p>
        <w:p w14:paraId="5BDBBECF" w14:textId="7B10C87F" w:rsidR="007A1681" w:rsidRPr="008F2FF1" w:rsidRDefault="004D1AAC" w:rsidP="004D1AAC">
          <w:pPr>
            <w:rPr>
              <w:rFonts w:ascii="Calibri" w:hAnsi="Calibri" w:cs="Calibri"/>
              <w:sz w:val="21"/>
              <w:szCs w:val="21"/>
            </w:rPr>
          </w:pPr>
          <w:r w:rsidRPr="004D1AAC">
            <w:rPr>
              <w:rFonts w:ascii="Calibri" w:hAnsi="Calibri" w:cs="Calibri"/>
              <w:sz w:val="21"/>
              <w:szCs w:val="21"/>
            </w:rPr>
            <w:tab/>
          </w:r>
        </w:p>
        <w:p w14:paraId="4025CD3D" w14:textId="77777777" w:rsidR="008F2FF1" w:rsidRPr="008F2FF1" w:rsidRDefault="008F2FF1" w:rsidP="007A1681">
          <w:pPr>
            <w:pStyle w:val="Kop1"/>
          </w:pPr>
          <w:bookmarkStart w:id="8" w:name="_Toc227589850"/>
          <w:r>
            <w:t>Ondertekening</w:t>
          </w:r>
          <w:bookmarkEnd w:id="8"/>
          <w:r>
            <w:t xml:space="preserve"> </w:t>
          </w:r>
        </w:p>
        <w:p w14:paraId="053F73B5" w14:textId="77777777" w:rsidR="008F2FF1" w:rsidRPr="008F2FF1" w:rsidRDefault="008F2FF1" w:rsidP="008F2FF1">
          <w:pPr>
            <w:rPr>
              <w:rFonts w:ascii="Calibri" w:hAnsi="Calibri" w:cs="Calibri"/>
              <w:sz w:val="21"/>
              <w:szCs w:val="21"/>
            </w:rPr>
          </w:pPr>
          <w:r w:rsidRPr="7B917FF8">
            <w:rPr>
              <w:rFonts w:ascii="Calibri" w:hAnsi="Calibri" w:cs="Calibri"/>
              <w:sz w:val="21"/>
              <w:szCs w:val="21"/>
            </w:rPr>
            <w:t xml:space="preserve"> </w:t>
          </w:r>
        </w:p>
        <w:p w14:paraId="6E46925C" w14:textId="4898EB58" w:rsidR="008F2FF1" w:rsidRPr="008F2FF1" w:rsidRDefault="008F2FF1" w:rsidP="008F2FF1">
          <w:pPr>
            <w:rPr>
              <w:rFonts w:ascii="Calibri" w:hAnsi="Calibri" w:cs="Calibri"/>
              <w:sz w:val="21"/>
              <w:szCs w:val="21"/>
            </w:rPr>
          </w:pPr>
          <w:r w:rsidRPr="7B917FF8">
            <w:rPr>
              <w:rFonts w:ascii="Calibri" w:hAnsi="Calibri" w:cs="Calibri"/>
              <w:sz w:val="21"/>
              <w:szCs w:val="21"/>
            </w:rPr>
            <w:t xml:space="preserve">Voor akkoord Gemeente </w:t>
          </w:r>
          <w:r>
            <w:tab/>
          </w:r>
          <w:r>
            <w:tab/>
          </w:r>
          <w:r>
            <w:tab/>
          </w:r>
          <w:r w:rsidRPr="7B917FF8">
            <w:rPr>
              <w:rFonts w:ascii="Calibri" w:hAnsi="Calibri" w:cs="Calibri"/>
              <w:sz w:val="21"/>
              <w:szCs w:val="21"/>
            </w:rPr>
            <w:t xml:space="preserve">Voor akkoord </w:t>
          </w:r>
          <w:r w:rsidR="00987BCE">
            <w:rPr>
              <w:rFonts w:ascii="Calibri" w:hAnsi="Calibri" w:cs="Calibri"/>
              <w:sz w:val="21"/>
              <w:szCs w:val="21"/>
            </w:rPr>
            <w:t>Aanbieder</w:t>
          </w:r>
        </w:p>
        <w:p w14:paraId="2469C8B0" w14:textId="77777777" w:rsidR="008F2FF1" w:rsidRPr="008F2FF1" w:rsidRDefault="008F2FF1" w:rsidP="008F2FF1">
          <w:pPr>
            <w:rPr>
              <w:rFonts w:ascii="Calibri" w:hAnsi="Calibri" w:cs="Calibri"/>
              <w:sz w:val="21"/>
              <w:szCs w:val="21"/>
            </w:rPr>
          </w:pPr>
          <w:r w:rsidRPr="7B917FF8">
            <w:rPr>
              <w:rFonts w:ascii="Calibri" w:hAnsi="Calibri" w:cs="Calibri"/>
              <w:sz w:val="21"/>
              <w:szCs w:val="21"/>
            </w:rPr>
            <w:t xml:space="preserve"> </w:t>
          </w:r>
        </w:p>
        <w:p w14:paraId="0944C5C2" w14:textId="77777777" w:rsidR="008F2FF1" w:rsidRPr="008F2FF1" w:rsidRDefault="008F2FF1" w:rsidP="008F2FF1">
          <w:pPr>
            <w:rPr>
              <w:rFonts w:ascii="Calibri" w:hAnsi="Calibri" w:cs="Calibri"/>
              <w:sz w:val="21"/>
              <w:szCs w:val="21"/>
            </w:rPr>
          </w:pPr>
          <w:r w:rsidRPr="7B917FF8">
            <w:rPr>
              <w:rFonts w:ascii="Calibri" w:hAnsi="Calibri" w:cs="Calibri"/>
              <w:sz w:val="21"/>
              <w:szCs w:val="21"/>
            </w:rPr>
            <w:t xml:space="preserve"> </w:t>
          </w:r>
        </w:p>
        <w:p w14:paraId="2E635156" w14:textId="36C3AB80" w:rsidR="008F2FF1" w:rsidRPr="008F2FF1" w:rsidRDefault="008F2FF1" w:rsidP="008F2FF1">
          <w:pPr>
            <w:rPr>
              <w:rFonts w:ascii="Calibri" w:hAnsi="Calibri" w:cs="Calibri"/>
              <w:sz w:val="21"/>
              <w:szCs w:val="21"/>
            </w:rPr>
          </w:pPr>
          <w:r w:rsidRPr="7B917FF8">
            <w:rPr>
              <w:rFonts w:ascii="Calibri" w:hAnsi="Calibri" w:cs="Calibri"/>
              <w:sz w:val="21"/>
              <w:szCs w:val="21"/>
            </w:rPr>
            <w:t>Datum</w:t>
          </w:r>
          <w:r>
            <w:tab/>
          </w:r>
          <w:r>
            <w:tab/>
          </w:r>
          <w:r w:rsidR="007B368D" w:rsidRPr="7B917FF8">
            <w:rPr>
              <w:rFonts w:ascii="Calibri" w:hAnsi="Calibri" w:cs="Calibri"/>
              <w:sz w:val="21"/>
              <w:szCs w:val="21"/>
            </w:rPr>
            <w:t>:</w:t>
          </w:r>
          <w:r w:rsidRPr="7B917FF8">
            <w:rPr>
              <w:rFonts w:ascii="Calibri" w:hAnsi="Calibri" w:cs="Calibri"/>
              <w:sz w:val="21"/>
              <w:szCs w:val="21"/>
            </w:rPr>
            <w:t xml:space="preserve"> ________________</w:t>
          </w:r>
          <w:r w:rsidR="007B368D" w:rsidRPr="7B917FF8">
            <w:rPr>
              <w:rFonts w:ascii="Calibri" w:hAnsi="Calibri" w:cs="Calibri"/>
              <w:sz w:val="21"/>
              <w:szCs w:val="21"/>
            </w:rPr>
            <w:t>__</w:t>
          </w:r>
          <w:r w:rsidRPr="7B917FF8">
            <w:rPr>
              <w:rFonts w:ascii="Calibri" w:hAnsi="Calibri" w:cs="Calibri"/>
              <w:sz w:val="21"/>
              <w:szCs w:val="21"/>
            </w:rPr>
            <w:t>__</w:t>
          </w:r>
          <w:r>
            <w:tab/>
          </w:r>
          <w:r w:rsidRPr="7B917FF8">
            <w:rPr>
              <w:rFonts w:ascii="Calibri" w:hAnsi="Calibri" w:cs="Calibri"/>
              <w:sz w:val="21"/>
              <w:szCs w:val="21"/>
            </w:rPr>
            <w:t>Datum</w:t>
          </w:r>
          <w:r>
            <w:tab/>
          </w:r>
          <w:r>
            <w:tab/>
          </w:r>
          <w:r w:rsidRPr="7B917FF8">
            <w:rPr>
              <w:rFonts w:ascii="Calibri" w:hAnsi="Calibri" w:cs="Calibri"/>
              <w:sz w:val="21"/>
              <w:szCs w:val="21"/>
            </w:rPr>
            <w:t xml:space="preserve">: _______________________ </w:t>
          </w:r>
        </w:p>
        <w:p w14:paraId="33340A03" w14:textId="23411058" w:rsidR="008F2FF1" w:rsidRPr="008F2FF1" w:rsidRDefault="008F2FF1" w:rsidP="008F2FF1">
          <w:pPr>
            <w:rPr>
              <w:rFonts w:ascii="Calibri" w:hAnsi="Calibri" w:cs="Calibri"/>
              <w:sz w:val="21"/>
              <w:szCs w:val="21"/>
            </w:rPr>
          </w:pPr>
        </w:p>
        <w:p w14:paraId="6E70F0A6" w14:textId="77777777" w:rsidR="008F2FF1" w:rsidRPr="008F2FF1" w:rsidRDefault="008F2FF1" w:rsidP="008F2FF1">
          <w:pPr>
            <w:rPr>
              <w:rFonts w:ascii="Calibri" w:hAnsi="Calibri" w:cs="Calibri"/>
              <w:sz w:val="21"/>
              <w:szCs w:val="21"/>
            </w:rPr>
          </w:pPr>
          <w:r w:rsidRPr="7B917FF8">
            <w:rPr>
              <w:rFonts w:ascii="Calibri" w:hAnsi="Calibri" w:cs="Calibri"/>
              <w:sz w:val="21"/>
              <w:szCs w:val="21"/>
            </w:rPr>
            <w:t xml:space="preserve"> </w:t>
          </w:r>
        </w:p>
        <w:p w14:paraId="7DCD0F28" w14:textId="77777777" w:rsidR="008F2FF1" w:rsidRPr="008F2FF1" w:rsidRDefault="008F2FF1" w:rsidP="008F2FF1">
          <w:pPr>
            <w:rPr>
              <w:rFonts w:ascii="Calibri" w:hAnsi="Calibri" w:cs="Calibri"/>
              <w:sz w:val="21"/>
              <w:szCs w:val="21"/>
            </w:rPr>
          </w:pPr>
          <w:r w:rsidRPr="7B917FF8">
            <w:rPr>
              <w:rFonts w:ascii="Calibri" w:hAnsi="Calibri" w:cs="Calibri"/>
              <w:sz w:val="21"/>
              <w:szCs w:val="21"/>
            </w:rPr>
            <w:t xml:space="preserve"> </w:t>
          </w:r>
        </w:p>
        <w:p w14:paraId="2FEA3BEB" w14:textId="27461CA5" w:rsidR="004C36DE" w:rsidRDefault="008F2FF1">
          <w:pPr>
            <w:rPr>
              <w:rFonts w:ascii="Calibri" w:hAnsi="Calibri" w:cs="Calibri"/>
              <w:sz w:val="21"/>
              <w:szCs w:val="21"/>
            </w:rPr>
          </w:pPr>
          <w:r w:rsidRPr="7B917FF8">
            <w:rPr>
              <w:rFonts w:ascii="Calibri" w:hAnsi="Calibri" w:cs="Calibri"/>
              <w:sz w:val="21"/>
              <w:szCs w:val="21"/>
            </w:rPr>
            <w:t>Handtekening</w:t>
          </w:r>
          <w:r>
            <w:tab/>
          </w:r>
          <w:r w:rsidRPr="7B917FF8">
            <w:rPr>
              <w:rFonts w:ascii="Calibri" w:hAnsi="Calibri" w:cs="Calibri"/>
              <w:sz w:val="21"/>
              <w:szCs w:val="21"/>
            </w:rPr>
            <w:t>: ____________________</w:t>
          </w:r>
          <w:r>
            <w:tab/>
          </w:r>
          <w:r w:rsidR="001664D4" w:rsidRPr="7B917FF8">
            <w:rPr>
              <w:rFonts w:ascii="Calibri" w:hAnsi="Calibri" w:cs="Calibri"/>
              <w:sz w:val="21"/>
              <w:szCs w:val="21"/>
            </w:rPr>
            <w:t>Handtekening</w:t>
          </w:r>
          <w:r>
            <w:tab/>
          </w:r>
          <w:r w:rsidR="007B368D" w:rsidRPr="7B917FF8">
            <w:rPr>
              <w:rFonts w:ascii="Calibri" w:hAnsi="Calibri" w:cs="Calibri"/>
              <w:sz w:val="21"/>
              <w:szCs w:val="21"/>
            </w:rPr>
            <w:t>: _______________________</w:t>
          </w:r>
        </w:p>
      </w:sdtContent>
    </w:sdt>
    <w:p w14:paraId="59A79ECE" w14:textId="77777777" w:rsidR="00646AB2" w:rsidRPr="00646AB2" w:rsidRDefault="00646AB2" w:rsidP="00646AB2">
      <w:pPr>
        <w:rPr>
          <w:rFonts w:ascii="Calibri" w:hAnsi="Calibri" w:cs="Calibri"/>
          <w:sz w:val="21"/>
          <w:szCs w:val="21"/>
        </w:rPr>
      </w:pPr>
    </w:p>
    <w:p w14:paraId="7E0C9F58" w14:textId="77777777" w:rsidR="00646AB2" w:rsidRPr="00646AB2" w:rsidRDefault="00646AB2" w:rsidP="00646AB2">
      <w:pPr>
        <w:rPr>
          <w:rFonts w:ascii="Calibri" w:hAnsi="Calibri" w:cs="Calibri"/>
          <w:sz w:val="21"/>
          <w:szCs w:val="21"/>
        </w:rPr>
      </w:pPr>
    </w:p>
    <w:p w14:paraId="3F3C852A" w14:textId="77777777" w:rsidR="00646AB2" w:rsidRPr="00646AB2" w:rsidRDefault="00646AB2" w:rsidP="00646AB2">
      <w:pPr>
        <w:rPr>
          <w:rFonts w:ascii="Calibri" w:hAnsi="Calibri" w:cs="Calibri"/>
          <w:sz w:val="21"/>
          <w:szCs w:val="21"/>
        </w:rPr>
      </w:pPr>
    </w:p>
    <w:p w14:paraId="590A4550" w14:textId="77777777" w:rsidR="00646AB2" w:rsidRDefault="00646AB2" w:rsidP="00646AB2">
      <w:pPr>
        <w:rPr>
          <w:rFonts w:ascii="Calibri" w:hAnsi="Calibri" w:cs="Calibri"/>
          <w:sz w:val="21"/>
          <w:szCs w:val="21"/>
        </w:rPr>
      </w:pPr>
    </w:p>
    <w:p w14:paraId="1CD1F0E5" w14:textId="77777777" w:rsidR="00646AB2" w:rsidRPr="00646AB2" w:rsidRDefault="00646AB2" w:rsidP="00646AB2">
      <w:pPr>
        <w:jc w:val="center"/>
        <w:rPr>
          <w:rFonts w:ascii="Calibri" w:hAnsi="Calibri" w:cs="Calibri"/>
          <w:sz w:val="21"/>
          <w:szCs w:val="21"/>
        </w:rPr>
      </w:pPr>
    </w:p>
    <w:sectPr w:rsidR="00646AB2" w:rsidRPr="00646AB2" w:rsidSect="00B71CDA">
      <w:headerReference w:type="default" r:id="rId18"/>
      <w:footerReference w:type="even" r:id="rId19"/>
      <w:footerReference w:type="default" r:id="rId20"/>
      <w:headerReference w:type="first" r:id="rId21"/>
      <w:footerReference w:type="first" r:id="rId22"/>
      <w:pgSz w:w="11906" w:h="16838"/>
      <w:pgMar w:top="1417" w:right="1417" w:bottom="1417" w:left="1417" w:header="708" w:footer="708"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C430593" w14:textId="77777777" w:rsidR="001B7DE5" w:rsidRDefault="001B7DE5" w:rsidP="001C443F">
      <w:r>
        <w:separator/>
      </w:r>
    </w:p>
  </w:endnote>
  <w:endnote w:type="continuationSeparator" w:id="0">
    <w:p w14:paraId="7284A1C1" w14:textId="77777777" w:rsidR="001B7DE5" w:rsidRDefault="001B7DE5" w:rsidP="001C443F">
      <w:r>
        <w:continuationSeparator/>
      </w:r>
    </w:p>
  </w:endnote>
  <w:endnote w:type="continuationNotice" w:id="1">
    <w:p w14:paraId="269A6E42" w14:textId="77777777" w:rsidR="001B7DE5" w:rsidRDefault="001B7DE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inanummer"/>
      </w:rPr>
      <w:id w:val="781618052"/>
      <w:docPartObj>
        <w:docPartGallery w:val="Page Numbers (Bottom of Page)"/>
        <w:docPartUnique/>
      </w:docPartObj>
    </w:sdtPr>
    <w:sdtContent>
      <w:p w14:paraId="1D452D35" w14:textId="250DA3A3" w:rsidR="001C443F" w:rsidRDefault="001C443F" w:rsidP="00C0356A">
        <w:pPr>
          <w:pStyle w:val="Voettekst"/>
          <w:framePr w:wrap="none" w:vAnchor="text" w:hAnchor="margin" w:xAlign="right" w:y="1"/>
          <w:rPr>
            <w:rStyle w:val="Paginanummer"/>
          </w:rPr>
        </w:pPr>
        <w:r>
          <w:rPr>
            <w:rStyle w:val="Paginanummer"/>
          </w:rPr>
          <w:fldChar w:fldCharType="begin"/>
        </w:r>
        <w:r>
          <w:rPr>
            <w:rStyle w:val="Paginanummer"/>
          </w:rPr>
          <w:instrText xml:space="preserve"> PAGE </w:instrText>
        </w:r>
        <w:r>
          <w:rPr>
            <w:rStyle w:val="Paginanummer"/>
          </w:rPr>
          <w:fldChar w:fldCharType="end"/>
        </w:r>
      </w:p>
    </w:sdtContent>
  </w:sdt>
  <w:p w14:paraId="127A8EBE" w14:textId="77777777" w:rsidR="001C443F" w:rsidRDefault="001C443F" w:rsidP="001C443F">
    <w:pPr>
      <w:pStyle w:val="Voettekst"/>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45CD28" w14:textId="7774D767" w:rsidR="001C443F" w:rsidRPr="00D40B8C" w:rsidRDefault="001C443F" w:rsidP="1989B9D6">
    <w:pPr>
      <w:pStyle w:val="Voettekst"/>
      <w:jc w:val="right"/>
    </w:pPr>
    <w:r>
      <w:fldChar w:fldCharType="begin"/>
    </w:r>
    <w:r>
      <w:instrText>PAGE</w:instrText>
    </w:r>
    <w:r>
      <w:fldChar w:fldCharType="separate"/>
    </w:r>
    <w:r w:rsidR="009E47AA">
      <w:rPr>
        <w:noProof/>
      </w:rPr>
      <w:t>1</w:t>
    </w:r>
    <w:r>
      <w:fldChar w:fldCharType="end"/>
    </w:r>
  </w:p>
  <w:p w14:paraId="0641C7F1" w14:textId="78CE9DA0" w:rsidR="001C443F" w:rsidRPr="00D40B8C" w:rsidRDefault="00976614" w:rsidP="1989B9D6">
    <w:pPr>
      <w:pStyle w:val="Voettekst"/>
      <w:rPr>
        <w:sz w:val="21"/>
        <w:szCs w:val="21"/>
      </w:rPr>
    </w:pPr>
    <w:r>
      <w:rPr>
        <w:rFonts w:eastAsiaTheme="minorEastAsia"/>
        <w:sz w:val="21"/>
        <w:szCs w:val="21"/>
      </w:rPr>
      <w:t>Wachtkamero</w:t>
    </w:r>
    <w:r w:rsidR="001C443F" w:rsidRPr="1989B9D6">
      <w:rPr>
        <w:rFonts w:eastAsiaTheme="minorEastAsia"/>
        <w:sz w:val="21"/>
        <w:szCs w:val="21"/>
      </w:rPr>
      <w:t xml:space="preserve">vereenkomst </w:t>
    </w:r>
    <w:r w:rsidR="00C139F2">
      <w:rPr>
        <w:rFonts w:eastAsiaTheme="minorEastAsia"/>
        <w:sz w:val="21"/>
        <w:szCs w:val="21"/>
      </w:rPr>
      <w:t>Onderhoud bomen</w:t>
    </w:r>
    <w:r w:rsidR="00C139F2">
      <w:rPr>
        <w:rFonts w:eastAsiaTheme="minorEastAsia"/>
        <w:sz w:val="21"/>
        <w:szCs w:val="21"/>
      </w:rPr>
      <w:tab/>
    </w:r>
    <w:r w:rsidR="00587F57">
      <w:rPr>
        <w:rFonts w:eastAsiaTheme="minorEastAsia"/>
        <w:sz w:val="21"/>
        <w:szCs w:val="21"/>
      </w:rPr>
      <w:tab/>
    </w:r>
    <w:r w:rsidR="00384688">
      <w:rPr>
        <w:sz w:val="21"/>
        <w:szCs w:val="21"/>
      </w:rPr>
      <w:t xml:space="preserve"> </w:t>
    </w:r>
    <w:r w:rsidR="001C443F" w:rsidRPr="00D40B8C">
      <w:rPr>
        <w:sz w:val="21"/>
        <w:szCs w:val="21"/>
      </w:rPr>
      <w:t>Contractnummer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0"/>
      <w:gridCol w:w="3020"/>
      <w:gridCol w:w="3020"/>
    </w:tblGrid>
    <w:tr w:rsidR="1989B9D6" w14:paraId="79CFA319" w14:textId="77777777" w:rsidTr="1989B9D6">
      <w:trPr>
        <w:trHeight w:val="300"/>
      </w:trPr>
      <w:tc>
        <w:tcPr>
          <w:tcW w:w="3020" w:type="dxa"/>
        </w:tcPr>
        <w:p w14:paraId="7B5E0CFB" w14:textId="74FD31EC" w:rsidR="1989B9D6" w:rsidRDefault="1989B9D6" w:rsidP="1989B9D6">
          <w:pPr>
            <w:pStyle w:val="Koptekst"/>
            <w:ind w:left="-115"/>
          </w:pPr>
        </w:p>
      </w:tc>
      <w:tc>
        <w:tcPr>
          <w:tcW w:w="3020" w:type="dxa"/>
        </w:tcPr>
        <w:p w14:paraId="6769C17B" w14:textId="164E18BF" w:rsidR="1989B9D6" w:rsidRDefault="1989B9D6" w:rsidP="1989B9D6">
          <w:pPr>
            <w:pStyle w:val="Koptekst"/>
            <w:jc w:val="center"/>
          </w:pPr>
        </w:p>
      </w:tc>
      <w:tc>
        <w:tcPr>
          <w:tcW w:w="3020" w:type="dxa"/>
        </w:tcPr>
        <w:p w14:paraId="58B4C571" w14:textId="3DF16828" w:rsidR="1989B9D6" w:rsidRDefault="1989B9D6" w:rsidP="1989B9D6">
          <w:pPr>
            <w:pStyle w:val="Koptekst"/>
            <w:ind w:right="-115"/>
            <w:jc w:val="right"/>
          </w:pPr>
        </w:p>
      </w:tc>
    </w:tr>
  </w:tbl>
  <w:p w14:paraId="5216DEB7" w14:textId="5AD6A879" w:rsidR="00072804" w:rsidRDefault="00072804">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BFB8588" w14:textId="77777777" w:rsidR="001B7DE5" w:rsidRDefault="001B7DE5" w:rsidP="001C443F">
      <w:r>
        <w:separator/>
      </w:r>
    </w:p>
  </w:footnote>
  <w:footnote w:type="continuationSeparator" w:id="0">
    <w:p w14:paraId="31A3FA1F" w14:textId="77777777" w:rsidR="001B7DE5" w:rsidRDefault="001B7DE5" w:rsidP="001C443F">
      <w:r>
        <w:continuationSeparator/>
      </w:r>
    </w:p>
  </w:footnote>
  <w:footnote w:type="continuationNotice" w:id="1">
    <w:p w14:paraId="18D66146" w14:textId="77777777" w:rsidR="001B7DE5" w:rsidRDefault="001B7DE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0"/>
      <w:gridCol w:w="3020"/>
      <w:gridCol w:w="3020"/>
    </w:tblGrid>
    <w:tr w:rsidR="1989B9D6" w14:paraId="2DE00E17" w14:textId="77777777" w:rsidTr="1989B9D6">
      <w:trPr>
        <w:trHeight w:val="300"/>
      </w:trPr>
      <w:tc>
        <w:tcPr>
          <w:tcW w:w="3020" w:type="dxa"/>
        </w:tcPr>
        <w:p w14:paraId="00BB9C7D" w14:textId="704000BA" w:rsidR="1989B9D6" w:rsidRDefault="1989B9D6" w:rsidP="1989B9D6">
          <w:pPr>
            <w:pStyle w:val="Koptekst"/>
            <w:ind w:left="-115"/>
          </w:pPr>
        </w:p>
      </w:tc>
      <w:tc>
        <w:tcPr>
          <w:tcW w:w="3020" w:type="dxa"/>
        </w:tcPr>
        <w:p w14:paraId="5E5BAEC9" w14:textId="685F08F8" w:rsidR="1989B9D6" w:rsidRDefault="1989B9D6" w:rsidP="1989B9D6">
          <w:pPr>
            <w:pStyle w:val="Koptekst"/>
            <w:jc w:val="center"/>
          </w:pPr>
        </w:p>
      </w:tc>
      <w:tc>
        <w:tcPr>
          <w:tcW w:w="3020" w:type="dxa"/>
        </w:tcPr>
        <w:p w14:paraId="21E538A0" w14:textId="769037A2" w:rsidR="1989B9D6" w:rsidRDefault="1989B9D6" w:rsidP="1989B9D6">
          <w:pPr>
            <w:pStyle w:val="Koptekst"/>
            <w:ind w:right="-115"/>
            <w:jc w:val="right"/>
          </w:pPr>
        </w:p>
      </w:tc>
    </w:tr>
  </w:tbl>
  <w:p w14:paraId="1865D03A" w14:textId="431652DF" w:rsidR="00072804" w:rsidRDefault="00072804">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020"/>
      <w:gridCol w:w="3020"/>
      <w:gridCol w:w="3020"/>
    </w:tblGrid>
    <w:tr w:rsidR="1989B9D6" w14:paraId="184213B9" w14:textId="77777777" w:rsidTr="1989B9D6">
      <w:trPr>
        <w:trHeight w:val="300"/>
      </w:trPr>
      <w:tc>
        <w:tcPr>
          <w:tcW w:w="3020" w:type="dxa"/>
        </w:tcPr>
        <w:p w14:paraId="60D8ED7D" w14:textId="36076F9D" w:rsidR="1989B9D6" w:rsidRDefault="1989B9D6" w:rsidP="1989B9D6">
          <w:pPr>
            <w:pStyle w:val="Koptekst"/>
            <w:ind w:left="-115"/>
          </w:pPr>
        </w:p>
      </w:tc>
      <w:tc>
        <w:tcPr>
          <w:tcW w:w="3020" w:type="dxa"/>
        </w:tcPr>
        <w:p w14:paraId="364FB91D" w14:textId="0A45CC66" w:rsidR="1989B9D6" w:rsidRDefault="1989B9D6" w:rsidP="1989B9D6">
          <w:pPr>
            <w:pStyle w:val="Koptekst"/>
            <w:jc w:val="center"/>
          </w:pPr>
        </w:p>
      </w:tc>
      <w:tc>
        <w:tcPr>
          <w:tcW w:w="3020" w:type="dxa"/>
        </w:tcPr>
        <w:p w14:paraId="4F414D1B" w14:textId="5FE0E7B0" w:rsidR="1989B9D6" w:rsidRDefault="1989B9D6" w:rsidP="1989B9D6">
          <w:pPr>
            <w:pStyle w:val="Koptekst"/>
            <w:ind w:right="-115"/>
            <w:jc w:val="right"/>
          </w:pPr>
        </w:p>
      </w:tc>
    </w:tr>
  </w:tbl>
  <w:p w14:paraId="2D165131" w14:textId="0A7266F6" w:rsidR="00072804" w:rsidRDefault="00072804">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6C84D89"/>
    <w:multiLevelType w:val="hybridMultilevel"/>
    <w:tmpl w:val="B8701502"/>
    <w:lvl w:ilvl="0" w:tplc="FFFFFFFF">
      <w:start w:val="1"/>
      <w:numFmt w:val="decimalZero"/>
      <w:lvlText w:val="Lid %1."/>
      <w:lvlJc w:val="left"/>
      <w:pPr>
        <w:ind w:left="680" w:hanging="680"/>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 w15:restartNumberingAfterBreak="0">
    <w:nsid w:val="08BD6C8D"/>
    <w:multiLevelType w:val="hybridMultilevel"/>
    <w:tmpl w:val="B8701502"/>
    <w:lvl w:ilvl="0" w:tplc="FFFFFFFF">
      <w:start w:val="1"/>
      <w:numFmt w:val="decimalZero"/>
      <w:lvlText w:val="Lid %1."/>
      <w:lvlJc w:val="left"/>
      <w:pPr>
        <w:ind w:left="680" w:hanging="680"/>
      </w:pPr>
      <w:rPr>
        <w:rFonts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 w15:restartNumberingAfterBreak="0">
    <w:nsid w:val="09147629"/>
    <w:multiLevelType w:val="hybridMultilevel"/>
    <w:tmpl w:val="5CFEDE22"/>
    <w:lvl w:ilvl="0" w:tplc="C41CFA68">
      <w:start w:val="1"/>
      <w:numFmt w:val="decimalZero"/>
      <w:lvlText w:val="Lid %1."/>
      <w:lvlJc w:val="left"/>
      <w:pPr>
        <w:ind w:left="720" w:hanging="360"/>
      </w:pPr>
      <w:rPr>
        <w:rFonts w:hint="default"/>
      </w:rPr>
    </w:lvl>
    <w:lvl w:ilvl="1" w:tplc="04130019">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3" w15:restartNumberingAfterBreak="0">
    <w:nsid w:val="0F7B020C"/>
    <w:multiLevelType w:val="hybridMultilevel"/>
    <w:tmpl w:val="B8701502"/>
    <w:lvl w:ilvl="0" w:tplc="FFFFFFFF">
      <w:start w:val="1"/>
      <w:numFmt w:val="decimalZero"/>
      <w:lvlText w:val="Lid %1."/>
      <w:lvlJc w:val="left"/>
      <w:pPr>
        <w:ind w:left="680" w:hanging="680"/>
      </w:pPr>
      <w:rPr>
        <w:rFonts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199654AD"/>
    <w:multiLevelType w:val="hybridMultilevel"/>
    <w:tmpl w:val="B8701502"/>
    <w:lvl w:ilvl="0" w:tplc="FFFFFFFF">
      <w:start w:val="1"/>
      <w:numFmt w:val="decimalZero"/>
      <w:lvlText w:val="Lid %1."/>
      <w:lvlJc w:val="left"/>
      <w:pPr>
        <w:ind w:left="680" w:hanging="680"/>
      </w:pPr>
      <w:rPr>
        <w:rFonts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 w15:restartNumberingAfterBreak="0">
    <w:nsid w:val="1AF02A3C"/>
    <w:multiLevelType w:val="hybridMultilevel"/>
    <w:tmpl w:val="B8701502"/>
    <w:lvl w:ilvl="0" w:tplc="FFFFFFFF">
      <w:start w:val="1"/>
      <w:numFmt w:val="decimalZero"/>
      <w:lvlText w:val="Lid %1."/>
      <w:lvlJc w:val="left"/>
      <w:pPr>
        <w:ind w:left="680" w:hanging="680"/>
      </w:pPr>
      <w:rPr>
        <w:rFonts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 w15:restartNumberingAfterBreak="0">
    <w:nsid w:val="20E77514"/>
    <w:multiLevelType w:val="hybridMultilevel"/>
    <w:tmpl w:val="9E64D338"/>
    <w:lvl w:ilvl="0" w:tplc="04130019">
      <w:start w:val="1"/>
      <w:numFmt w:val="lowerLetter"/>
      <w:lvlText w:val="%1."/>
      <w:lvlJc w:val="left"/>
      <w:pPr>
        <w:ind w:left="360" w:hanging="360"/>
      </w:pPr>
    </w:lvl>
    <w:lvl w:ilvl="1" w:tplc="04130019" w:tentative="1">
      <w:start w:val="1"/>
      <w:numFmt w:val="lowerLetter"/>
      <w:lvlText w:val="%2."/>
      <w:lvlJc w:val="left"/>
      <w:pPr>
        <w:ind w:left="1080" w:hanging="360"/>
      </w:pPr>
    </w:lvl>
    <w:lvl w:ilvl="2" w:tplc="0413001B" w:tentative="1">
      <w:start w:val="1"/>
      <w:numFmt w:val="lowerRoman"/>
      <w:lvlText w:val="%3."/>
      <w:lvlJc w:val="right"/>
      <w:pPr>
        <w:ind w:left="1800" w:hanging="180"/>
      </w:p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7" w15:restartNumberingAfterBreak="0">
    <w:nsid w:val="25E63023"/>
    <w:multiLevelType w:val="hybridMultilevel"/>
    <w:tmpl w:val="B8701502"/>
    <w:lvl w:ilvl="0" w:tplc="11F415BA">
      <w:start w:val="1"/>
      <w:numFmt w:val="decimalZero"/>
      <w:lvlText w:val="Lid %1."/>
      <w:lvlJc w:val="left"/>
      <w:pPr>
        <w:ind w:left="680" w:hanging="680"/>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8" w15:restartNumberingAfterBreak="0">
    <w:nsid w:val="2BAD44F2"/>
    <w:multiLevelType w:val="hybridMultilevel"/>
    <w:tmpl w:val="6DE4513C"/>
    <w:lvl w:ilvl="0" w:tplc="04130001">
      <w:start w:val="1"/>
      <w:numFmt w:val="bullet"/>
      <w:lvlText w:val=""/>
      <w:lvlJc w:val="left"/>
      <w:pPr>
        <w:ind w:left="360" w:hanging="360"/>
      </w:pPr>
      <w:rPr>
        <w:rFonts w:ascii="Symbol" w:hAnsi="Symbol" w:hint="default"/>
      </w:rPr>
    </w:lvl>
    <w:lvl w:ilvl="1" w:tplc="04130003" w:tentative="1">
      <w:start w:val="1"/>
      <w:numFmt w:val="bullet"/>
      <w:lvlText w:val="o"/>
      <w:lvlJc w:val="left"/>
      <w:pPr>
        <w:ind w:left="1080" w:hanging="360"/>
      </w:pPr>
      <w:rPr>
        <w:rFonts w:ascii="Courier New" w:hAnsi="Courier New" w:cs="Courier New" w:hint="default"/>
      </w:rPr>
    </w:lvl>
    <w:lvl w:ilvl="2" w:tplc="04130005" w:tentative="1">
      <w:start w:val="1"/>
      <w:numFmt w:val="bullet"/>
      <w:lvlText w:val=""/>
      <w:lvlJc w:val="left"/>
      <w:pPr>
        <w:ind w:left="1800" w:hanging="360"/>
      </w:pPr>
      <w:rPr>
        <w:rFonts w:ascii="Wingdings" w:hAnsi="Wingdings" w:hint="default"/>
      </w:rPr>
    </w:lvl>
    <w:lvl w:ilvl="3" w:tplc="04130001" w:tentative="1">
      <w:start w:val="1"/>
      <w:numFmt w:val="bullet"/>
      <w:lvlText w:val=""/>
      <w:lvlJc w:val="left"/>
      <w:pPr>
        <w:ind w:left="2520" w:hanging="360"/>
      </w:pPr>
      <w:rPr>
        <w:rFonts w:ascii="Symbol" w:hAnsi="Symbol" w:hint="default"/>
      </w:rPr>
    </w:lvl>
    <w:lvl w:ilvl="4" w:tplc="04130003" w:tentative="1">
      <w:start w:val="1"/>
      <w:numFmt w:val="bullet"/>
      <w:lvlText w:val="o"/>
      <w:lvlJc w:val="left"/>
      <w:pPr>
        <w:ind w:left="3240" w:hanging="360"/>
      </w:pPr>
      <w:rPr>
        <w:rFonts w:ascii="Courier New" w:hAnsi="Courier New" w:cs="Courier New" w:hint="default"/>
      </w:rPr>
    </w:lvl>
    <w:lvl w:ilvl="5" w:tplc="04130005" w:tentative="1">
      <w:start w:val="1"/>
      <w:numFmt w:val="bullet"/>
      <w:lvlText w:val=""/>
      <w:lvlJc w:val="left"/>
      <w:pPr>
        <w:ind w:left="3960" w:hanging="360"/>
      </w:pPr>
      <w:rPr>
        <w:rFonts w:ascii="Wingdings" w:hAnsi="Wingdings" w:hint="default"/>
      </w:rPr>
    </w:lvl>
    <w:lvl w:ilvl="6" w:tplc="04130001" w:tentative="1">
      <w:start w:val="1"/>
      <w:numFmt w:val="bullet"/>
      <w:lvlText w:val=""/>
      <w:lvlJc w:val="left"/>
      <w:pPr>
        <w:ind w:left="4680" w:hanging="360"/>
      </w:pPr>
      <w:rPr>
        <w:rFonts w:ascii="Symbol" w:hAnsi="Symbol" w:hint="default"/>
      </w:rPr>
    </w:lvl>
    <w:lvl w:ilvl="7" w:tplc="04130003" w:tentative="1">
      <w:start w:val="1"/>
      <w:numFmt w:val="bullet"/>
      <w:lvlText w:val="o"/>
      <w:lvlJc w:val="left"/>
      <w:pPr>
        <w:ind w:left="5400" w:hanging="360"/>
      </w:pPr>
      <w:rPr>
        <w:rFonts w:ascii="Courier New" w:hAnsi="Courier New" w:cs="Courier New" w:hint="default"/>
      </w:rPr>
    </w:lvl>
    <w:lvl w:ilvl="8" w:tplc="04130005" w:tentative="1">
      <w:start w:val="1"/>
      <w:numFmt w:val="bullet"/>
      <w:lvlText w:val=""/>
      <w:lvlJc w:val="left"/>
      <w:pPr>
        <w:ind w:left="6120" w:hanging="360"/>
      </w:pPr>
      <w:rPr>
        <w:rFonts w:ascii="Wingdings" w:hAnsi="Wingdings" w:hint="default"/>
      </w:rPr>
    </w:lvl>
  </w:abstractNum>
  <w:abstractNum w:abstractNumId="9" w15:restartNumberingAfterBreak="0">
    <w:nsid w:val="2F0936EE"/>
    <w:multiLevelType w:val="hybridMultilevel"/>
    <w:tmpl w:val="B8701502"/>
    <w:lvl w:ilvl="0" w:tplc="FFFFFFFF">
      <w:start w:val="1"/>
      <w:numFmt w:val="decimalZero"/>
      <w:lvlText w:val="Lid %1."/>
      <w:lvlJc w:val="left"/>
      <w:pPr>
        <w:ind w:left="680" w:hanging="680"/>
      </w:pPr>
      <w:rPr>
        <w:rFonts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 w15:restartNumberingAfterBreak="0">
    <w:nsid w:val="31D319DE"/>
    <w:multiLevelType w:val="hybridMultilevel"/>
    <w:tmpl w:val="B8701502"/>
    <w:lvl w:ilvl="0" w:tplc="FFFFFFFF">
      <w:start w:val="1"/>
      <w:numFmt w:val="decimalZero"/>
      <w:lvlText w:val="Lid %1."/>
      <w:lvlJc w:val="left"/>
      <w:pPr>
        <w:ind w:left="680" w:hanging="680"/>
      </w:pPr>
      <w:rPr>
        <w:rFonts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1" w15:restartNumberingAfterBreak="0">
    <w:nsid w:val="327D13E6"/>
    <w:multiLevelType w:val="hybridMultilevel"/>
    <w:tmpl w:val="B8701502"/>
    <w:lvl w:ilvl="0" w:tplc="FFFFFFFF">
      <w:start w:val="1"/>
      <w:numFmt w:val="decimalZero"/>
      <w:lvlText w:val="Lid %1."/>
      <w:lvlJc w:val="left"/>
      <w:pPr>
        <w:ind w:left="680" w:hanging="680"/>
      </w:pPr>
      <w:rPr>
        <w:rFonts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2" w15:restartNumberingAfterBreak="0">
    <w:nsid w:val="36CF56DD"/>
    <w:multiLevelType w:val="hybridMultilevel"/>
    <w:tmpl w:val="B8701502"/>
    <w:lvl w:ilvl="0" w:tplc="FFFFFFFF">
      <w:start w:val="1"/>
      <w:numFmt w:val="decimalZero"/>
      <w:lvlText w:val="Lid %1."/>
      <w:lvlJc w:val="left"/>
      <w:pPr>
        <w:ind w:left="680" w:hanging="680"/>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3" w15:restartNumberingAfterBreak="0">
    <w:nsid w:val="37EF1574"/>
    <w:multiLevelType w:val="hybridMultilevel"/>
    <w:tmpl w:val="5B2C3E0E"/>
    <w:lvl w:ilvl="0" w:tplc="4B661B1A">
      <w:start w:val="1"/>
      <w:numFmt w:val="decimal"/>
      <w:lvlText w:val="Artikel %1."/>
      <w:lvlJc w:val="left"/>
      <w:pPr>
        <w:ind w:left="851" w:hanging="851"/>
      </w:pPr>
      <w:rPr>
        <w:rFonts w:hint="default"/>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14" w15:restartNumberingAfterBreak="0">
    <w:nsid w:val="38B7088B"/>
    <w:multiLevelType w:val="hybridMultilevel"/>
    <w:tmpl w:val="B8701502"/>
    <w:lvl w:ilvl="0" w:tplc="FFFFFFFF">
      <w:start w:val="1"/>
      <w:numFmt w:val="decimalZero"/>
      <w:lvlText w:val="Lid %1."/>
      <w:lvlJc w:val="left"/>
      <w:pPr>
        <w:ind w:left="680" w:hanging="680"/>
      </w:pPr>
      <w:rPr>
        <w:rFonts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5" w15:restartNumberingAfterBreak="0">
    <w:nsid w:val="3ECE33EB"/>
    <w:multiLevelType w:val="multilevel"/>
    <w:tmpl w:val="D062FDB0"/>
    <w:styleLink w:val="Huidigelijst1"/>
    <w:lvl w:ilvl="0">
      <w:start w:val="1"/>
      <w:numFmt w:val="decimalZero"/>
      <w:lvlText w:val="Lid %1."/>
      <w:lvlJc w:val="left"/>
      <w:pPr>
        <w:ind w:left="360" w:hanging="360"/>
      </w:pPr>
      <w:rPr>
        <w:rFonts w:hint="default"/>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16" w15:restartNumberingAfterBreak="0">
    <w:nsid w:val="48F06C8C"/>
    <w:multiLevelType w:val="hybridMultilevel"/>
    <w:tmpl w:val="B8701502"/>
    <w:lvl w:ilvl="0" w:tplc="FFFFFFFF">
      <w:start w:val="1"/>
      <w:numFmt w:val="decimalZero"/>
      <w:lvlText w:val="Lid %1."/>
      <w:lvlJc w:val="left"/>
      <w:pPr>
        <w:ind w:left="680" w:hanging="680"/>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7" w15:restartNumberingAfterBreak="0">
    <w:nsid w:val="49F16A97"/>
    <w:multiLevelType w:val="hybridMultilevel"/>
    <w:tmpl w:val="B8701502"/>
    <w:lvl w:ilvl="0" w:tplc="FFFFFFFF">
      <w:start w:val="1"/>
      <w:numFmt w:val="decimalZero"/>
      <w:lvlText w:val="Lid %1."/>
      <w:lvlJc w:val="left"/>
      <w:pPr>
        <w:ind w:left="680" w:hanging="680"/>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8" w15:restartNumberingAfterBreak="0">
    <w:nsid w:val="500C3038"/>
    <w:multiLevelType w:val="hybridMultilevel"/>
    <w:tmpl w:val="B8701502"/>
    <w:lvl w:ilvl="0" w:tplc="FFFFFFFF">
      <w:start w:val="1"/>
      <w:numFmt w:val="decimalZero"/>
      <w:lvlText w:val="Lid %1."/>
      <w:lvlJc w:val="left"/>
      <w:pPr>
        <w:ind w:left="680" w:hanging="680"/>
      </w:pPr>
      <w:rPr>
        <w:rFonts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9" w15:restartNumberingAfterBreak="0">
    <w:nsid w:val="51F56639"/>
    <w:multiLevelType w:val="hybridMultilevel"/>
    <w:tmpl w:val="B8701502"/>
    <w:lvl w:ilvl="0" w:tplc="FFFFFFFF">
      <w:start w:val="1"/>
      <w:numFmt w:val="decimalZero"/>
      <w:lvlText w:val="Lid %1."/>
      <w:lvlJc w:val="left"/>
      <w:pPr>
        <w:ind w:left="680" w:hanging="680"/>
      </w:pPr>
      <w:rPr>
        <w:rFonts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0" w15:restartNumberingAfterBreak="0">
    <w:nsid w:val="556E2F93"/>
    <w:multiLevelType w:val="hybridMultilevel"/>
    <w:tmpl w:val="899CB4AC"/>
    <w:lvl w:ilvl="0" w:tplc="C41CFA68">
      <w:start w:val="1"/>
      <w:numFmt w:val="decimalZero"/>
      <w:lvlText w:val="Lid %1."/>
      <w:lvlJc w:val="left"/>
      <w:pPr>
        <w:ind w:left="360" w:hanging="360"/>
      </w:pPr>
      <w:rPr>
        <w:rFonts w:hint="default"/>
      </w:rPr>
    </w:lvl>
    <w:lvl w:ilvl="1" w:tplc="04130019">
      <w:start w:val="1"/>
      <w:numFmt w:val="lowerLetter"/>
      <w:lvlText w:val="%2."/>
      <w:lvlJc w:val="left"/>
      <w:pPr>
        <w:ind w:left="1080" w:hanging="360"/>
      </w:pPr>
    </w:lvl>
    <w:lvl w:ilvl="2" w:tplc="6C129074">
      <w:start w:val="1"/>
      <w:numFmt w:val="lowerRoman"/>
      <w:lvlText w:val="%3."/>
      <w:lvlJc w:val="right"/>
      <w:pPr>
        <w:ind w:left="1418" w:hanging="114"/>
      </w:pPr>
      <w:rPr>
        <w:rFonts w:hint="default"/>
      </w:rPr>
    </w:lvl>
    <w:lvl w:ilvl="3" w:tplc="0413000F" w:tentative="1">
      <w:start w:val="1"/>
      <w:numFmt w:val="decimal"/>
      <w:lvlText w:val="%4."/>
      <w:lvlJc w:val="left"/>
      <w:pPr>
        <w:ind w:left="2520" w:hanging="360"/>
      </w:pPr>
    </w:lvl>
    <w:lvl w:ilvl="4" w:tplc="04130019" w:tentative="1">
      <w:start w:val="1"/>
      <w:numFmt w:val="lowerLetter"/>
      <w:lvlText w:val="%5."/>
      <w:lvlJc w:val="left"/>
      <w:pPr>
        <w:ind w:left="3240" w:hanging="360"/>
      </w:pPr>
    </w:lvl>
    <w:lvl w:ilvl="5" w:tplc="0413001B" w:tentative="1">
      <w:start w:val="1"/>
      <w:numFmt w:val="lowerRoman"/>
      <w:lvlText w:val="%6."/>
      <w:lvlJc w:val="right"/>
      <w:pPr>
        <w:ind w:left="3960" w:hanging="180"/>
      </w:pPr>
    </w:lvl>
    <w:lvl w:ilvl="6" w:tplc="0413000F" w:tentative="1">
      <w:start w:val="1"/>
      <w:numFmt w:val="decimal"/>
      <w:lvlText w:val="%7."/>
      <w:lvlJc w:val="left"/>
      <w:pPr>
        <w:ind w:left="4680" w:hanging="360"/>
      </w:pPr>
    </w:lvl>
    <w:lvl w:ilvl="7" w:tplc="04130019" w:tentative="1">
      <w:start w:val="1"/>
      <w:numFmt w:val="lowerLetter"/>
      <w:lvlText w:val="%8."/>
      <w:lvlJc w:val="left"/>
      <w:pPr>
        <w:ind w:left="5400" w:hanging="360"/>
      </w:pPr>
    </w:lvl>
    <w:lvl w:ilvl="8" w:tplc="0413001B" w:tentative="1">
      <w:start w:val="1"/>
      <w:numFmt w:val="lowerRoman"/>
      <w:lvlText w:val="%9."/>
      <w:lvlJc w:val="right"/>
      <w:pPr>
        <w:ind w:left="6120" w:hanging="180"/>
      </w:pPr>
    </w:lvl>
  </w:abstractNum>
  <w:abstractNum w:abstractNumId="21" w15:restartNumberingAfterBreak="0">
    <w:nsid w:val="63992479"/>
    <w:multiLevelType w:val="hybridMultilevel"/>
    <w:tmpl w:val="B8701502"/>
    <w:lvl w:ilvl="0" w:tplc="FFFFFFFF">
      <w:start w:val="1"/>
      <w:numFmt w:val="decimalZero"/>
      <w:lvlText w:val="Lid %1."/>
      <w:lvlJc w:val="left"/>
      <w:pPr>
        <w:ind w:left="680" w:hanging="680"/>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2" w15:restartNumberingAfterBreak="0">
    <w:nsid w:val="673C26C7"/>
    <w:multiLevelType w:val="hybridMultilevel"/>
    <w:tmpl w:val="B8701502"/>
    <w:lvl w:ilvl="0" w:tplc="FFFFFFFF">
      <w:start w:val="1"/>
      <w:numFmt w:val="decimalZero"/>
      <w:lvlText w:val="Lid %1."/>
      <w:lvlJc w:val="left"/>
      <w:pPr>
        <w:ind w:left="680" w:hanging="680"/>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6CBD6D13"/>
    <w:multiLevelType w:val="hybridMultilevel"/>
    <w:tmpl w:val="B8701502"/>
    <w:lvl w:ilvl="0" w:tplc="FFFFFFFF">
      <w:start w:val="1"/>
      <w:numFmt w:val="decimalZero"/>
      <w:lvlText w:val="Lid %1."/>
      <w:lvlJc w:val="left"/>
      <w:pPr>
        <w:ind w:left="680" w:hanging="680"/>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4" w15:restartNumberingAfterBreak="0">
    <w:nsid w:val="71300CBC"/>
    <w:multiLevelType w:val="hybridMultilevel"/>
    <w:tmpl w:val="B8701502"/>
    <w:lvl w:ilvl="0" w:tplc="FFFFFFFF">
      <w:start w:val="1"/>
      <w:numFmt w:val="decimalZero"/>
      <w:lvlText w:val="Lid %1."/>
      <w:lvlJc w:val="left"/>
      <w:pPr>
        <w:ind w:left="680" w:hanging="680"/>
      </w:pPr>
      <w:rPr>
        <w:rFonts w:hint="default"/>
      </w:rPr>
    </w:lvl>
    <w:lvl w:ilvl="1" w:tplc="FFFFFFFF">
      <w:start w:val="1"/>
      <w:numFmt w:val="lowerLetter"/>
      <w:lvlText w:val="%2."/>
      <w:lvlJc w:val="left"/>
      <w:pPr>
        <w:ind w:left="144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5" w15:restartNumberingAfterBreak="0">
    <w:nsid w:val="7BD90673"/>
    <w:multiLevelType w:val="hybridMultilevel"/>
    <w:tmpl w:val="B8701502"/>
    <w:lvl w:ilvl="0" w:tplc="FFFFFFFF">
      <w:start w:val="1"/>
      <w:numFmt w:val="decimalZero"/>
      <w:lvlText w:val="Lid %1."/>
      <w:lvlJc w:val="left"/>
      <w:pPr>
        <w:ind w:left="680" w:hanging="680"/>
      </w:pPr>
      <w:rPr>
        <w:rFonts w:hint="default"/>
      </w:rPr>
    </w:lvl>
    <w:lvl w:ilvl="1" w:tplc="FFFFFFFF">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num w:numId="1" w16cid:durableId="1640695295">
    <w:abstractNumId w:val="13"/>
  </w:num>
  <w:num w:numId="2" w16cid:durableId="209877634">
    <w:abstractNumId w:val="8"/>
  </w:num>
  <w:num w:numId="3" w16cid:durableId="1061756383">
    <w:abstractNumId w:val="6"/>
  </w:num>
  <w:num w:numId="4" w16cid:durableId="897672757">
    <w:abstractNumId w:val="20"/>
  </w:num>
  <w:num w:numId="5" w16cid:durableId="1836726639">
    <w:abstractNumId w:val="7"/>
  </w:num>
  <w:num w:numId="6" w16cid:durableId="2026705869">
    <w:abstractNumId w:val="17"/>
  </w:num>
  <w:num w:numId="7" w16cid:durableId="1897087195">
    <w:abstractNumId w:val="15"/>
  </w:num>
  <w:num w:numId="8" w16cid:durableId="446237421">
    <w:abstractNumId w:val="10"/>
  </w:num>
  <w:num w:numId="9" w16cid:durableId="28723856">
    <w:abstractNumId w:val="9"/>
  </w:num>
  <w:num w:numId="10" w16cid:durableId="1531186141">
    <w:abstractNumId w:val="19"/>
  </w:num>
  <w:num w:numId="11" w16cid:durableId="1954363131">
    <w:abstractNumId w:val="5"/>
  </w:num>
  <w:num w:numId="12" w16cid:durableId="189996754">
    <w:abstractNumId w:val="25"/>
  </w:num>
  <w:num w:numId="13" w16cid:durableId="1592011883">
    <w:abstractNumId w:val="14"/>
  </w:num>
  <w:num w:numId="14" w16cid:durableId="877401564">
    <w:abstractNumId w:val="4"/>
  </w:num>
  <w:num w:numId="15" w16cid:durableId="752431873">
    <w:abstractNumId w:val="1"/>
  </w:num>
  <w:num w:numId="16" w16cid:durableId="14691942">
    <w:abstractNumId w:val="18"/>
  </w:num>
  <w:num w:numId="17" w16cid:durableId="1033573720">
    <w:abstractNumId w:val="24"/>
  </w:num>
  <w:num w:numId="18" w16cid:durableId="1245577732">
    <w:abstractNumId w:val="22"/>
  </w:num>
  <w:num w:numId="19" w16cid:durableId="1754936065">
    <w:abstractNumId w:val="21"/>
  </w:num>
  <w:num w:numId="20" w16cid:durableId="1369721585">
    <w:abstractNumId w:val="23"/>
  </w:num>
  <w:num w:numId="21" w16cid:durableId="736975597">
    <w:abstractNumId w:val="12"/>
  </w:num>
  <w:num w:numId="22" w16cid:durableId="1493909020">
    <w:abstractNumId w:val="0"/>
  </w:num>
  <w:num w:numId="23" w16cid:durableId="2092390972">
    <w:abstractNumId w:val="16"/>
  </w:num>
  <w:num w:numId="24" w16cid:durableId="652371664">
    <w:abstractNumId w:val="3"/>
  </w:num>
  <w:num w:numId="25" w16cid:durableId="490487032">
    <w:abstractNumId w:val="11"/>
  </w:num>
  <w:num w:numId="26" w16cid:durableId="1449929867">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F2FF1"/>
    <w:rsid w:val="00007BB8"/>
    <w:rsid w:val="0001216C"/>
    <w:rsid w:val="00016BBD"/>
    <w:rsid w:val="000202C6"/>
    <w:rsid w:val="00023E39"/>
    <w:rsid w:val="00032F73"/>
    <w:rsid w:val="00035373"/>
    <w:rsid w:val="00035EA0"/>
    <w:rsid w:val="00052A93"/>
    <w:rsid w:val="00054E17"/>
    <w:rsid w:val="00071A97"/>
    <w:rsid w:val="00072804"/>
    <w:rsid w:val="000873D5"/>
    <w:rsid w:val="00094AC3"/>
    <w:rsid w:val="00095B49"/>
    <w:rsid w:val="000D40C4"/>
    <w:rsid w:val="000D778F"/>
    <w:rsid w:val="000E52B8"/>
    <w:rsid w:val="0010002B"/>
    <w:rsid w:val="0010038E"/>
    <w:rsid w:val="00110EBC"/>
    <w:rsid w:val="00111E54"/>
    <w:rsid w:val="00122E8A"/>
    <w:rsid w:val="00126F40"/>
    <w:rsid w:val="00134A89"/>
    <w:rsid w:val="00141078"/>
    <w:rsid w:val="001508B5"/>
    <w:rsid w:val="001517AC"/>
    <w:rsid w:val="001521F3"/>
    <w:rsid w:val="001664D4"/>
    <w:rsid w:val="00170F50"/>
    <w:rsid w:val="00177C8F"/>
    <w:rsid w:val="00183F32"/>
    <w:rsid w:val="0019151C"/>
    <w:rsid w:val="00197775"/>
    <w:rsid w:val="001A0D26"/>
    <w:rsid w:val="001B1555"/>
    <w:rsid w:val="001B7DE5"/>
    <w:rsid w:val="001C443F"/>
    <w:rsid w:val="001C49BD"/>
    <w:rsid w:val="001D6FCC"/>
    <w:rsid w:val="001D796A"/>
    <w:rsid w:val="001E0BE5"/>
    <w:rsid w:val="001F2770"/>
    <w:rsid w:val="002120A6"/>
    <w:rsid w:val="002158C2"/>
    <w:rsid w:val="002200AA"/>
    <w:rsid w:val="00224D68"/>
    <w:rsid w:val="002255D2"/>
    <w:rsid w:val="002317C6"/>
    <w:rsid w:val="002444B6"/>
    <w:rsid w:val="002508C0"/>
    <w:rsid w:val="0026288F"/>
    <w:rsid w:val="0026298D"/>
    <w:rsid w:val="0028367C"/>
    <w:rsid w:val="0028797D"/>
    <w:rsid w:val="00290E5A"/>
    <w:rsid w:val="00296684"/>
    <w:rsid w:val="00296888"/>
    <w:rsid w:val="002A014D"/>
    <w:rsid w:val="002B646D"/>
    <w:rsid w:val="002B6B77"/>
    <w:rsid w:val="002C4A38"/>
    <w:rsid w:val="002D2E8D"/>
    <w:rsid w:val="002D5436"/>
    <w:rsid w:val="002D5C4D"/>
    <w:rsid w:val="002E1E37"/>
    <w:rsid w:val="002E260E"/>
    <w:rsid w:val="00303A96"/>
    <w:rsid w:val="0031041A"/>
    <w:rsid w:val="003246C2"/>
    <w:rsid w:val="00325F18"/>
    <w:rsid w:val="00332E91"/>
    <w:rsid w:val="003379D5"/>
    <w:rsid w:val="00344DA6"/>
    <w:rsid w:val="003470B6"/>
    <w:rsid w:val="003504B7"/>
    <w:rsid w:val="003524C7"/>
    <w:rsid w:val="00364679"/>
    <w:rsid w:val="003708D8"/>
    <w:rsid w:val="00373840"/>
    <w:rsid w:val="0038072B"/>
    <w:rsid w:val="00384688"/>
    <w:rsid w:val="00395221"/>
    <w:rsid w:val="003A4C94"/>
    <w:rsid w:val="003B491A"/>
    <w:rsid w:val="003B4A5D"/>
    <w:rsid w:val="003B6F6C"/>
    <w:rsid w:val="003C066D"/>
    <w:rsid w:val="003C11E3"/>
    <w:rsid w:val="003F72FA"/>
    <w:rsid w:val="003F732B"/>
    <w:rsid w:val="003F7967"/>
    <w:rsid w:val="00404744"/>
    <w:rsid w:val="00412D47"/>
    <w:rsid w:val="00434A84"/>
    <w:rsid w:val="0044239B"/>
    <w:rsid w:val="00445011"/>
    <w:rsid w:val="00462E41"/>
    <w:rsid w:val="00465F53"/>
    <w:rsid w:val="00466FB0"/>
    <w:rsid w:val="00487F58"/>
    <w:rsid w:val="004966C8"/>
    <w:rsid w:val="004A5E42"/>
    <w:rsid w:val="004C36DE"/>
    <w:rsid w:val="004D1AAC"/>
    <w:rsid w:val="004D4CFB"/>
    <w:rsid w:val="004E301E"/>
    <w:rsid w:val="004F67C5"/>
    <w:rsid w:val="004F6850"/>
    <w:rsid w:val="00502B18"/>
    <w:rsid w:val="00510022"/>
    <w:rsid w:val="005231F8"/>
    <w:rsid w:val="00525F30"/>
    <w:rsid w:val="0053298F"/>
    <w:rsid w:val="0053401B"/>
    <w:rsid w:val="00552740"/>
    <w:rsid w:val="00567AF7"/>
    <w:rsid w:val="00586301"/>
    <w:rsid w:val="00587F57"/>
    <w:rsid w:val="005A1FC7"/>
    <w:rsid w:val="005A59A5"/>
    <w:rsid w:val="005A71FF"/>
    <w:rsid w:val="005B19B5"/>
    <w:rsid w:val="005D6001"/>
    <w:rsid w:val="006079AE"/>
    <w:rsid w:val="006109FB"/>
    <w:rsid w:val="00615397"/>
    <w:rsid w:val="0062084F"/>
    <w:rsid w:val="00623017"/>
    <w:rsid w:val="00627121"/>
    <w:rsid w:val="0064609B"/>
    <w:rsid w:val="00646AB2"/>
    <w:rsid w:val="00651C66"/>
    <w:rsid w:val="00655AF8"/>
    <w:rsid w:val="006716B7"/>
    <w:rsid w:val="00696E6A"/>
    <w:rsid w:val="006A4A17"/>
    <w:rsid w:val="006B08FE"/>
    <w:rsid w:val="006B4157"/>
    <w:rsid w:val="006C1E3C"/>
    <w:rsid w:val="006C2172"/>
    <w:rsid w:val="006C6CF0"/>
    <w:rsid w:val="006E1BF4"/>
    <w:rsid w:val="006F3160"/>
    <w:rsid w:val="006F4DAC"/>
    <w:rsid w:val="006F7557"/>
    <w:rsid w:val="007031BF"/>
    <w:rsid w:val="007033F9"/>
    <w:rsid w:val="00711BC3"/>
    <w:rsid w:val="00721411"/>
    <w:rsid w:val="00724E66"/>
    <w:rsid w:val="0073768D"/>
    <w:rsid w:val="0075191C"/>
    <w:rsid w:val="00751E2C"/>
    <w:rsid w:val="007522E1"/>
    <w:rsid w:val="007768D1"/>
    <w:rsid w:val="007911C7"/>
    <w:rsid w:val="007A1681"/>
    <w:rsid w:val="007A58C3"/>
    <w:rsid w:val="007B368D"/>
    <w:rsid w:val="007B7B6A"/>
    <w:rsid w:val="007D4B6E"/>
    <w:rsid w:val="007E433E"/>
    <w:rsid w:val="00800C7B"/>
    <w:rsid w:val="00804C75"/>
    <w:rsid w:val="008067B3"/>
    <w:rsid w:val="00826464"/>
    <w:rsid w:val="00830348"/>
    <w:rsid w:val="008401D8"/>
    <w:rsid w:val="00853DA5"/>
    <w:rsid w:val="00864D17"/>
    <w:rsid w:val="008722D4"/>
    <w:rsid w:val="008A78D8"/>
    <w:rsid w:val="008B07BD"/>
    <w:rsid w:val="008B2FC3"/>
    <w:rsid w:val="008C6FEA"/>
    <w:rsid w:val="008E00BC"/>
    <w:rsid w:val="008E7A4E"/>
    <w:rsid w:val="008F2FF1"/>
    <w:rsid w:val="008F4408"/>
    <w:rsid w:val="00925AD2"/>
    <w:rsid w:val="00947519"/>
    <w:rsid w:val="00963CB9"/>
    <w:rsid w:val="00976614"/>
    <w:rsid w:val="00981175"/>
    <w:rsid w:val="00987148"/>
    <w:rsid w:val="00987BCE"/>
    <w:rsid w:val="009A4EFC"/>
    <w:rsid w:val="009A7075"/>
    <w:rsid w:val="009B7594"/>
    <w:rsid w:val="009C185C"/>
    <w:rsid w:val="009C4038"/>
    <w:rsid w:val="009E47AA"/>
    <w:rsid w:val="009E5FF4"/>
    <w:rsid w:val="009F7315"/>
    <w:rsid w:val="00A3396F"/>
    <w:rsid w:val="00A377B5"/>
    <w:rsid w:val="00A415D4"/>
    <w:rsid w:val="00A5222F"/>
    <w:rsid w:val="00A60EA8"/>
    <w:rsid w:val="00A72B12"/>
    <w:rsid w:val="00A8501E"/>
    <w:rsid w:val="00A8597B"/>
    <w:rsid w:val="00AA2982"/>
    <w:rsid w:val="00AB6318"/>
    <w:rsid w:val="00AE1986"/>
    <w:rsid w:val="00AF68BF"/>
    <w:rsid w:val="00AF6CFE"/>
    <w:rsid w:val="00B169FF"/>
    <w:rsid w:val="00B2276D"/>
    <w:rsid w:val="00B23478"/>
    <w:rsid w:val="00B24C60"/>
    <w:rsid w:val="00B3257A"/>
    <w:rsid w:val="00B4056B"/>
    <w:rsid w:val="00B713AE"/>
    <w:rsid w:val="00B71CDA"/>
    <w:rsid w:val="00B966B6"/>
    <w:rsid w:val="00BA1832"/>
    <w:rsid w:val="00BC15D7"/>
    <w:rsid w:val="00BE000B"/>
    <w:rsid w:val="00BF253A"/>
    <w:rsid w:val="00BF42B0"/>
    <w:rsid w:val="00BF547B"/>
    <w:rsid w:val="00C0356A"/>
    <w:rsid w:val="00C07212"/>
    <w:rsid w:val="00C139F2"/>
    <w:rsid w:val="00C15292"/>
    <w:rsid w:val="00C32C1A"/>
    <w:rsid w:val="00C41ACD"/>
    <w:rsid w:val="00C4705A"/>
    <w:rsid w:val="00C51750"/>
    <w:rsid w:val="00C812C9"/>
    <w:rsid w:val="00C813F1"/>
    <w:rsid w:val="00CA60F7"/>
    <w:rsid w:val="00CA68C1"/>
    <w:rsid w:val="00CC1A2B"/>
    <w:rsid w:val="00CC20AE"/>
    <w:rsid w:val="00CC5A2C"/>
    <w:rsid w:val="00CC7713"/>
    <w:rsid w:val="00CD2814"/>
    <w:rsid w:val="00CF0387"/>
    <w:rsid w:val="00CF0FC0"/>
    <w:rsid w:val="00CF2351"/>
    <w:rsid w:val="00CF38BC"/>
    <w:rsid w:val="00D10F75"/>
    <w:rsid w:val="00D154E7"/>
    <w:rsid w:val="00D15EF8"/>
    <w:rsid w:val="00D17798"/>
    <w:rsid w:val="00D3050A"/>
    <w:rsid w:val="00D40B8C"/>
    <w:rsid w:val="00D44314"/>
    <w:rsid w:val="00D47F1A"/>
    <w:rsid w:val="00D505A2"/>
    <w:rsid w:val="00D82B36"/>
    <w:rsid w:val="00D86DE5"/>
    <w:rsid w:val="00DA5B22"/>
    <w:rsid w:val="00DC1747"/>
    <w:rsid w:val="00DE34C3"/>
    <w:rsid w:val="00E001A7"/>
    <w:rsid w:val="00E04EB0"/>
    <w:rsid w:val="00E1187F"/>
    <w:rsid w:val="00E175FA"/>
    <w:rsid w:val="00E20A42"/>
    <w:rsid w:val="00E27176"/>
    <w:rsid w:val="00E30A20"/>
    <w:rsid w:val="00E33C9F"/>
    <w:rsid w:val="00E35F4C"/>
    <w:rsid w:val="00E36487"/>
    <w:rsid w:val="00E3662E"/>
    <w:rsid w:val="00E57A97"/>
    <w:rsid w:val="00E6155B"/>
    <w:rsid w:val="00E73D78"/>
    <w:rsid w:val="00E86919"/>
    <w:rsid w:val="00E91D5C"/>
    <w:rsid w:val="00E937EC"/>
    <w:rsid w:val="00EC581C"/>
    <w:rsid w:val="00EC5E1F"/>
    <w:rsid w:val="00EE2FC1"/>
    <w:rsid w:val="00EE7767"/>
    <w:rsid w:val="00EF0E5C"/>
    <w:rsid w:val="00EF74CD"/>
    <w:rsid w:val="00F05BE6"/>
    <w:rsid w:val="00F20BDB"/>
    <w:rsid w:val="00F274A9"/>
    <w:rsid w:val="00F31A14"/>
    <w:rsid w:val="00F35C86"/>
    <w:rsid w:val="00F41360"/>
    <w:rsid w:val="00F60105"/>
    <w:rsid w:val="00F62A02"/>
    <w:rsid w:val="00F71D85"/>
    <w:rsid w:val="00F908CB"/>
    <w:rsid w:val="00FD171F"/>
    <w:rsid w:val="00FE38FC"/>
    <w:rsid w:val="00FF58CF"/>
    <w:rsid w:val="0344F631"/>
    <w:rsid w:val="062ADFD2"/>
    <w:rsid w:val="1989B9D6"/>
    <w:rsid w:val="1D0E541C"/>
    <w:rsid w:val="1DC818D1"/>
    <w:rsid w:val="2C20FAD9"/>
    <w:rsid w:val="4C085CDF"/>
    <w:rsid w:val="52E95A86"/>
    <w:rsid w:val="5C8AC348"/>
    <w:rsid w:val="608BF809"/>
    <w:rsid w:val="6589CA03"/>
    <w:rsid w:val="69EB46F7"/>
    <w:rsid w:val="7B917FF8"/>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31AD9C5"/>
  <w15:chartTrackingRefBased/>
  <w15:docId w15:val="{E1070EB1-DA1A-450D-B8A1-211652A8C70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nl-NL" w:eastAsia="en-US" w:bidi="ar-SA"/>
        <w14:ligatures w14:val="standardContextual"/>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paragraph" w:styleId="Kop1">
    <w:name w:val="heading 1"/>
    <w:basedOn w:val="Standaard"/>
    <w:next w:val="Standaard"/>
    <w:link w:val="Kop1Char"/>
    <w:uiPriority w:val="9"/>
    <w:qFormat/>
    <w:rsid w:val="008F2FF1"/>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Kop2">
    <w:name w:val="heading 2"/>
    <w:basedOn w:val="Standaard"/>
    <w:next w:val="Standaard"/>
    <w:link w:val="Kop2Char"/>
    <w:uiPriority w:val="9"/>
    <w:unhideWhenUsed/>
    <w:qFormat/>
    <w:rsid w:val="008F2FF1"/>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Kop3">
    <w:name w:val="heading 3"/>
    <w:basedOn w:val="Standaard"/>
    <w:next w:val="Standaard"/>
    <w:link w:val="Kop3Char"/>
    <w:uiPriority w:val="9"/>
    <w:unhideWhenUsed/>
    <w:qFormat/>
    <w:rsid w:val="008F2FF1"/>
    <w:pPr>
      <w:keepNext/>
      <w:keepLines/>
      <w:spacing w:before="160" w:after="80"/>
      <w:outlineLvl w:val="2"/>
    </w:pPr>
    <w:rPr>
      <w:rFonts w:eastAsiaTheme="majorEastAsia" w:cstheme="majorBidi"/>
      <w:color w:val="0F4761" w:themeColor="accent1" w:themeShade="BF"/>
      <w:sz w:val="28"/>
      <w:szCs w:val="28"/>
    </w:rPr>
  </w:style>
  <w:style w:type="paragraph" w:styleId="Kop4">
    <w:name w:val="heading 4"/>
    <w:basedOn w:val="Standaard"/>
    <w:next w:val="Standaard"/>
    <w:link w:val="Kop4Char"/>
    <w:uiPriority w:val="9"/>
    <w:semiHidden/>
    <w:unhideWhenUsed/>
    <w:qFormat/>
    <w:rsid w:val="008F2FF1"/>
    <w:pPr>
      <w:keepNext/>
      <w:keepLines/>
      <w:spacing w:before="80" w:after="40"/>
      <w:outlineLvl w:val="3"/>
    </w:pPr>
    <w:rPr>
      <w:rFonts w:eastAsiaTheme="majorEastAsia" w:cstheme="majorBidi"/>
      <w:i/>
      <w:iCs/>
      <w:color w:val="0F4761" w:themeColor="accent1" w:themeShade="BF"/>
    </w:rPr>
  </w:style>
  <w:style w:type="paragraph" w:styleId="Kop5">
    <w:name w:val="heading 5"/>
    <w:basedOn w:val="Standaard"/>
    <w:next w:val="Standaard"/>
    <w:link w:val="Kop5Char"/>
    <w:uiPriority w:val="9"/>
    <w:semiHidden/>
    <w:unhideWhenUsed/>
    <w:qFormat/>
    <w:rsid w:val="008F2FF1"/>
    <w:pPr>
      <w:keepNext/>
      <w:keepLines/>
      <w:spacing w:before="80" w:after="40"/>
      <w:outlineLvl w:val="4"/>
    </w:pPr>
    <w:rPr>
      <w:rFonts w:eastAsiaTheme="majorEastAsia" w:cstheme="majorBidi"/>
      <w:color w:val="0F4761" w:themeColor="accent1" w:themeShade="BF"/>
    </w:rPr>
  </w:style>
  <w:style w:type="paragraph" w:styleId="Kop6">
    <w:name w:val="heading 6"/>
    <w:basedOn w:val="Standaard"/>
    <w:next w:val="Standaard"/>
    <w:link w:val="Kop6Char"/>
    <w:uiPriority w:val="9"/>
    <w:semiHidden/>
    <w:unhideWhenUsed/>
    <w:qFormat/>
    <w:rsid w:val="008F2FF1"/>
    <w:pPr>
      <w:keepNext/>
      <w:keepLines/>
      <w:spacing w:before="40"/>
      <w:outlineLvl w:val="5"/>
    </w:pPr>
    <w:rPr>
      <w:rFonts w:eastAsiaTheme="majorEastAsia" w:cstheme="majorBidi"/>
      <w:i/>
      <w:iCs/>
      <w:color w:val="595959" w:themeColor="text1" w:themeTint="A6"/>
    </w:rPr>
  </w:style>
  <w:style w:type="paragraph" w:styleId="Kop7">
    <w:name w:val="heading 7"/>
    <w:basedOn w:val="Standaard"/>
    <w:next w:val="Standaard"/>
    <w:link w:val="Kop7Char"/>
    <w:uiPriority w:val="9"/>
    <w:semiHidden/>
    <w:unhideWhenUsed/>
    <w:qFormat/>
    <w:rsid w:val="008F2FF1"/>
    <w:pPr>
      <w:keepNext/>
      <w:keepLines/>
      <w:spacing w:before="40"/>
      <w:outlineLvl w:val="6"/>
    </w:pPr>
    <w:rPr>
      <w:rFonts w:eastAsiaTheme="majorEastAsia" w:cstheme="majorBidi"/>
      <w:color w:val="595959" w:themeColor="text1" w:themeTint="A6"/>
    </w:rPr>
  </w:style>
  <w:style w:type="paragraph" w:styleId="Kop8">
    <w:name w:val="heading 8"/>
    <w:basedOn w:val="Standaard"/>
    <w:next w:val="Standaard"/>
    <w:link w:val="Kop8Char"/>
    <w:uiPriority w:val="9"/>
    <w:semiHidden/>
    <w:unhideWhenUsed/>
    <w:qFormat/>
    <w:rsid w:val="008F2FF1"/>
    <w:pPr>
      <w:keepNext/>
      <w:keepLines/>
      <w:outlineLvl w:val="7"/>
    </w:pPr>
    <w:rPr>
      <w:rFonts w:eastAsiaTheme="majorEastAsia" w:cstheme="majorBidi"/>
      <w:i/>
      <w:iCs/>
      <w:color w:val="272727" w:themeColor="text1" w:themeTint="D8"/>
    </w:rPr>
  </w:style>
  <w:style w:type="paragraph" w:styleId="Kop9">
    <w:name w:val="heading 9"/>
    <w:basedOn w:val="Standaard"/>
    <w:next w:val="Standaard"/>
    <w:link w:val="Kop9Char"/>
    <w:uiPriority w:val="9"/>
    <w:semiHidden/>
    <w:unhideWhenUsed/>
    <w:qFormat/>
    <w:rsid w:val="008F2FF1"/>
    <w:pPr>
      <w:keepNext/>
      <w:keepLines/>
      <w:outlineLvl w:val="8"/>
    </w:pPr>
    <w:rPr>
      <w:rFonts w:eastAsiaTheme="majorEastAsia" w:cstheme="majorBidi"/>
      <w:color w:val="272727" w:themeColor="text1" w:themeTint="D8"/>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Kop1Char">
    <w:name w:val="Kop 1 Char"/>
    <w:basedOn w:val="Standaardalinea-lettertype"/>
    <w:link w:val="Kop1"/>
    <w:uiPriority w:val="9"/>
    <w:rsid w:val="008F2FF1"/>
    <w:rPr>
      <w:rFonts w:asciiTheme="majorHAnsi" w:eastAsiaTheme="majorEastAsia" w:hAnsiTheme="majorHAnsi" w:cstheme="majorBidi"/>
      <w:color w:val="0F4761" w:themeColor="accent1" w:themeShade="BF"/>
      <w:sz w:val="40"/>
      <w:szCs w:val="40"/>
    </w:rPr>
  </w:style>
  <w:style w:type="character" w:customStyle="1" w:styleId="Kop2Char">
    <w:name w:val="Kop 2 Char"/>
    <w:basedOn w:val="Standaardalinea-lettertype"/>
    <w:link w:val="Kop2"/>
    <w:uiPriority w:val="9"/>
    <w:rsid w:val="008F2FF1"/>
    <w:rPr>
      <w:rFonts w:asciiTheme="majorHAnsi" w:eastAsiaTheme="majorEastAsia" w:hAnsiTheme="majorHAnsi" w:cstheme="majorBidi"/>
      <w:color w:val="0F4761" w:themeColor="accent1" w:themeShade="BF"/>
      <w:sz w:val="32"/>
      <w:szCs w:val="32"/>
    </w:rPr>
  </w:style>
  <w:style w:type="character" w:customStyle="1" w:styleId="Kop3Char">
    <w:name w:val="Kop 3 Char"/>
    <w:basedOn w:val="Standaardalinea-lettertype"/>
    <w:link w:val="Kop3"/>
    <w:uiPriority w:val="9"/>
    <w:rsid w:val="008F2FF1"/>
    <w:rPr>
      <w:rFonts w:eastAsiaTheme="majorEastAsia" w:cstheme="majorBidi"/>
      <w:color w:val="0F4761" w:themeColor="accent1" w:themeShade="BF"/>
      <w:sz w:val="28"/>
      <w:szCs w:val="28"/>
    </w:rPr>
  </w:style>
  <w:style w:type="character" w:customStyle="1" w:styleId="Kop4Char">
    <w:name w:val="Kop 4 Char"/>
    <w:basedOn w:val="Standaardalinea-lettertype"/>
    <w:link w:val="Kop4"/>
    <w:uiPriority w:val="9"/>
    <w:semiHidden/>
    <w:rsid w:val="008F2FF1"/>
    <w:rPr>
      <w:rFonts w:eastAsiaTheme="majorEastAsia" w:cstheme="majorBidi"/>
      <w:i/>
      <w:iCs/>
      <w:color w:val="0F4761" w:themeColor="accent1" w:themeShade="BF"/>
    </w:rPr>
  </w:style>
  <w:style w:type="character" w:customStyle="1" w:styleId="Kop5Char">
    <w:name w:val="Kop 5 Char"/>
    <w:basedOn w:val="Standaardalinea-lettertype"/>
    <w:link w:val="Kop5"/>
    <w:uiPriority w:val="9"/>
    <w:semiHidden/>
    <w:rsid w:val="008F2FF1"/>
    <w:rPr>
      <w:rFonts w:eastAsiaTheme="majorEastAsia" w:cstheme="majorBidi"/>
      <w:color w:val="0F4761" w:themeColor="accent1" w:themeShade="BF"/>
    </w:rPr>
  </w:style>
  <w:style w:type="character" w:customStyle="1" w:styleId="Kop6Char">
    <w:name w:val="Kop 6 Char"/>
    <w:basedOn w:val="Standaardalinea-lettertype"/>
    <w:link w:val="Kop6"/>
    <w:uiPriority w:val="9"/>
    <w:semiHidden/>
    <w:rsid w:val="008F2FF1"/>
    <w:rPr>
      <w:rFonts w:eastAsiaTheme="majorEastAsia" w:cstheme="majorBidi"/>
      <w:i/>
      <w:iCs/>
      <w:color w:val="595959" w:themeColor="text1" w:themeTint="A6"/>
    </w:rPr>
  </w:style>
  <w:style w:type="character" w:customStyle="1" w:styleId="Kop7Char">
    <w:name w:val="Kop 7 Char"/>
    <w:basedOn w:val="Standaardalinea-lettertype"/>
    <w:link w:val="Kop7"/>
    <w:uiPriority w:val="9"/>
    <w:semiHidden/>
    <w:rsid w:val="008F2FF1"/>
    <w:rPr>
      <w:rFonts w:eastAsiaTheme="majorEastAsia" w:cstheme="majorBidi"/>
      <w:color w:val="595959" w:themeColor="text1" w:themeTint="A6"/>
    </w:rPr>
  </w:style>
  <w:style w:type="character" w:customStyle="1" w:styleId="Kop8Char">
    <w:name w:val="Kop 8 Char"/>
    <w:basedOn w:val="Standaardalinea-lettertype"/>
    <w:link w:val="Kop8"/>
    <w:uiPriority w:val="9"/>
    <w:semiHidden/>
    <w:rsid w:val="008F2FF1"/>
    <w:rPr>
      <w:rFonts w:eastAsiaTheme="majorEastAsia" w:cstheme="majorBidi"/>
      <w:i/>
      <w:iCs/>
      <w:color w:val="272727" w:themeColor="text1" w:themeTint="D8"/>
    </w:rPr>
  </w:style>
  <w:style w:type="character" w:customStyle="1" w:styleId="Kop9Char">
    <w:name w:val="Kop 9 Char"/>
    <w:basedOn w:val="Standaardalinea-lettertype"/>
    <w:link w:val="Kop9"/>
    <w:uiPriority w:val="9"/>
    <w:semiHidden/>
    <w:rsid w:val="008F2FF1"/>
    <w:rPr>
      <w:rFonts w:eastAsiaTheme="majorEastAsia" w:cstheme="majorBidi"/>
      <w:color w:val="272727" w:themeColor="text1" w:themeTint="D8"/>
    </w:rPr>
  </w:style>
  <w:style w:type="paragraph" w:styleId="Titel">
    <w:name w:val="Title"/>
    <w:basedOn w:val="Standaard"/>
    <w:next w:val="Standaard"/>
    <w:link w:val="TitelChar"/>
    <w:uiPriority w:val="10"/>
    <w:qFormat/>
    <w:rsid w:val="008F2FF1"/>
    <w:pPr>
      <w:spacing w:after="80"/>
      <w:contextualSpacing/>
    </w:pPr>
    <w:rPr>
      <w:rFonts w:asciiTheme="majorHAnsi" w:eastAsiaTheme="majorEastAsia" w:hAnsiTheme="majorHAnsi" w:cstheme="majorBidi"/>
      <w:spacing w:val="-10"/>
      <w:kern w:val="28"/>
      <w:sz w:val="56"/>
      <w:szCs w:val="56"/>
    </w:rPr>
  </w:style>
  <w:style w:type="character" w:customStyle="1" w:styleId="TitelChar">
    <w:name w:val="Titel Char"/>
    <w:basedOn w:val="Standaardalinea-lettertype"/>
    <w:link w:val="Titel"/>
    <w:uiPriority w:val="10"/>
    <w:rsid w:val="008F2FF1"/>
    <w:rPr>
      <w:rFonts w:asciiTheme="majorHAnsi" w:eastAsiaTheme="majorEastAsia" w:hAnsiTheme="majorHAnsi" w:cstheme="majorBidi"/>
      <w:spacing w:val="-10"/>
      <w:kern w:val="28"/>
      <w:sz w:val="56"/>
      <w:szCs w:val="56"/>
    </w:rPr>
  </w:style>
  <w:style w:type="paragraph" w:styleId="Ondertitel">
    <w:name w:val="Subtitle"/>
    <w:basedOn w:val="Standaard"/>
    <w:next w:val="Standaard"/>
    <w:link w:val="OndertitelChar"/>
    <w:uiPriority w:val="11"/>
    <w:qFormat/>
    <w:rsid w:val="008F2FF1"/>
    <w:pPr>
      <w:numPr>
        <w:ilvl w:val="1"/>
      </w:numPr>
      <w:spacing w:after="160"/>
    </w:pPr>
    <w:rPr>
      <w:rFonts w:eastAsiaTheme="majorEastAsia" w:cstheme="majorBidi"/>
      <w:color w:val="595959" w:themeColor="text1" w:themeTint="A6"/>
      <w:spacing w:val="15"/>
      <w:sz w:val="28"/>
      <w:szCs w:val="28"/>
    </w:rPr>
  </w:style>
  <w:style w:type="character" w:customStyle="1" w:styleId="OndertitelChar">
    <w:name w:val="Ondertitel Char"/>
    <w:basedOn w:val="Standaardalinea-lettertype"/>
    <w:link w:val="Ondertitel"/>
    <w:uiPriority w:val="11"/>
    <w:rsid w:val="008F2FF1"/>
    <w:rPr>
      <w:rFonts w:eastAsiaTheme="majorEastAsia" w:cstheme="majorBidi"/>
      <w:color w:val="595959" w:themeColor="text1" w:themeTint="A6"/>
      <w:spacing w:val="15"/>
      <w:sz w:val="28"/>
      <w:szCs w:val="28"/>
    </w:rPr>
  </w:style>
  <w:style w:type="paragraph" w:styleId="Citaat">
    <w:name w:val="Quote"/>
    <w:basedOn w:val="Standaard"/>
    <w:next w:val="Standaard"/>
    <w:link w:val="CitaatChar"/>
    <w:uiPriority w:val="29"/>
    <w:qFormat/>
    <w:rsid w:val="008F2FF1"/>
    <w:pPr>
      <w:spacing w:before="160" w:after="160"/>
      <w:jc w:val="center"/>
    </w:pPr>
    <w:rPr>
      <w:i/>
      <w:iCs/>
      <w:color w:val="404040" w:themeColor="text1" w:themeTint="BF"/>
    </w:rPr>
  </w:style>
  <w:style w:type="character" w:customStyle="1" w:styleId="CitaatChar">
    <w:name w:val="Citaat Char"/>
    <w:basedOn w:val="Standaardalinea-lettertype"/>
    <w:link w:val="Citaat"/>
    <w:uiPriority w:val="29"/>
    <w:rsid w:val="008F2FF1"/>
    <w:rPr>
      <w:i/>
      <w:iCs/>
      <w:color w:val="404040" w:themeColor="text1" w:themeTint="BF"/>
    </w:rPr>
  </w:style>
  <w:style w:type="paragraph" w:styleId="Lijstalinea">
    <w:name w:val="List Paragraph"/>
    <w:basedOn w:val="Standaard"/>
    <w:uiPriority w:val="34"/>
    <w:qFormat/>
    <w:rsid w:val="008F2FF1"/>
    <w:pPr>
      <w:ind w:left="720"/>
      <w:contextualSpacing/>
    </w:pPr>
  </w:style>
  <w:style w:type="character" w:styleId="Intensievebenadrukking">
    <w:name w:val="Intense Emphasis"/>
    <w:basedOn w:val="Standaardalinea-lettertype"/>
    <w:uiPriority w:val="21"/>
    <w:qFormat/>
    <w:rsid w:val="008F2FF1"/>
    <w:rPr>
      <w:i/>
      <w:iCs/>
      <w:color w:val="0F4761" w:themeColor="accent1" w:themeShade="BF"/>
    </w:rPr>
  </w:style>
  <w:style w:type="paragraph" w:styleId="Duidelijkcitaat">
    <w:name w:val="Intense Quote"/>
    <w:basedOn w:val="Standaard"/>
    <w:next w:val="Standaard"/>
    <w:link w:val="DuidelijkcitaatChar"/>
    <w:uiPriority w:val="30"/>
    <w:qFormat/>
    <w:rsid w:val="008F2FF1"/>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DuidelijkcitaatChar">
    <w:name w:val="Duidelijk citaat Char"/>
    <w:basedOn w:val="Standaardalinea-lettertype"/>
    <w:link w:val="Duidelijkcitaat"/>
    <w:uiPriority w:val="30"/>
    <w:rsid w:val="008F2FF1"/>
    <w:rPr>
      <w:i/>
      <w:iCs/>
      <w:color w:val="0F4761" w:themeColor="accent1" w:themeShade="BF"/>
    </w:rPr>
  </w:style>
  <w:style w:type="character" w:styleId="Intensieveverwijzing">
    <w:name w:val="Intense Reference"/>
    <w:basedOn w:val="Standaardalinea-lettertype"/>
    <w:uiPriority w:val="32"/>
    <w:qFormat/>
    <w:rsid w:val="008F2FF1"/>
    <w:rPr>
      <w:b/>
      <w:bCs/>
      <w:smallCaps/>
      <w:color w:val="0F4761" w:themeColor="accent1" w:themeShade="BF"/>
      <w:spacing w:val="5"/>
    </w:rPr>
  </w:style>
  <w:style w:type="paragraph" w:styleId="Geenafstand">
    <w:name w:val="No Spacing"/>
    <w:link w:val="GeenafstandChar"/>
    <w:uiPriority w:val="1"/>
    <w:qFormat/>
    <w:rsid w:val="008F2FF1"/>
    <w:rPr>
      <w:rFonts w:eastAsiaTheme="minorEastAsia"/>
      <w:kern w:val="0"/>
      <w:sz w:val="22"/>
      <w:szCs w:val="22"/>
      <w:lang w:val="en-US" w:eastAsia="zh-CN"/>
      <w14:ligatures w14:val="none"/>
    </w:rPr>
  </w:style>
  <w:style w:type="character" w:customStyle="1" w:styleId="GeenafstandChar">
    <w:name w:val="Geen afstand Char"/>
    <w:basedOn w:val="Standaardalinea-lettertype"/>
    <w:link w:val="Geenafstand"/>
    <w:uiPriority w:val="1"/>
    <w:rsid w:val="008F2FF1"/>
    <w:rPr>
      <w:rFonts w:eastAsiaTheme="minorEastAsia"/>
      <w:kern w:val="0"/>
      <w:sz w:val="22"/>
      <w:szCs w:val="22"/>
      <w:lang w:val="en-US" w:eastAsia="zh-CN"/>
      <w14:ligatures w14:val="none"/>
    </w:rPr>
  </w:style>
  <w:style w:type="paragraph" w:styleId="Kopvaninhoudsopgave">
    <w:name w:val="TOC Heading"/>
    <w:basedOn w:val="Kop1"/>
    <w:next w:val="Standaard"/>
    <w:uiPriority w:val="39"/>
    <w:unhideWhenUsed/>
    <w:qFormat/>
    <w:rsid w:val="00826464"/>
    <w:pPr>
      <w:spacing w:before="480" w:after="0" w:line="276" w:lineRule="auto"/>
      <w:outlineLvl w:val="9"/>
    </w:pPr>
    <w:rPr>
      <w:b/>
      <w:bCs/>
      <w:kern w:val="0"/>
      <w:sz w:val="28"/>
      <w:szCs w:val="28"/>
      <w:lang w:eastAsia="nl-NL"/>
      <w14:ligatures w14:val="none"/>
    </w:rPr>
  </w:style>
  <w:style w:type="paragraph" w:styleId="Inhopg1">
    <w:name w:val="toc 1"/>
    <w:basedOn w:val="Standaard"/>
    <w:next w:val="Standaard"/>
    <w:autoRedefine/>
    <w:uiPriority w:val="39"/>
    <w:unhideWhenUsed/>
    <w:rsid w:val="00826464"/>
    <w:pPr>
      <w:spacing w:before="240" w:after="120"/>
    </w:pPr>
    <w:rPr>
      <w:b/>
      <w:bCs/>
      <w:sz w:val="20"/>
      <w:szCs w:val="20"/>
    </w:rPr>
  </w:style>
  <w:style w:type="paragraph" w:styleId="Inhopg2">
    <w:name w:val="toc 2"/>
    <w:basedOn w:val="Standaard"/>
    <w:next w:val="Standaard"/>
    <w:autoRedefine/>
    <w:uiPriority w:val="39"/>
    <w:unhideWhenUsed/>
    <w:rsid w:val="00826464"/>
    <w:pPr>
      <w:spacing w:before="120"/>
      <w:ind w:left="240"/>
    </w:pPr>
    <w:rPr>
      <w:i/>
      <w:iCs/>
      <w:sz w:val="20"/>
      <w:szCs w:val="20"/>
    </w:rPr>
  </w:style>
  <w:style w:type="paragraph" w:styleId="Inhopg3">
    <w:name w:val="toc 3"/>
    <w:basedOn w:val="Standaard"/>
    <w:next w:val="Standaard"/>
    <w:autoRedefine/>
    <w:uiPriority w:val="39"/>
    <w:unhideWhenUsed/>
    <w:rsid w:val="00826464"/>
    <w:pPr>
      <w:ind w:left="480"/>
    </w:pPr>
    <w:rPr>
      <w:sz w:val="20"/>
      <w:szCs w:val="20"/>
    </w:rPr>
  </w:style>
  <w:style w:type="character" w:styleId="Hyperlink">
    <w:name w:val="Hyperlink"/>
    <w:basedOn w:val="Standaardalinea-lettertype"/>
    <w:uiPriority w:val="99"/>
    <w:unhideWhenUsed/>
    <w:rsid w:val="00826464"/>
    <w:rPr>
      <w:color w:val="467886" w:themeColor="hyperlink"/>
      <w:u w:val="single"/>
    </w:rPr>
  </w:style>
  <w:style w:type="paragraph" w:styleId="Inhopg4">
    <w:name w:val="toc 4"/>
    <w:basedOn w:val="Standaard"/>
    <w:next w:val="Standaard"/>
    <w:autoRedefine/>
    <w:uiPriority w:val="39"/>
    <w:semiHidden/>
    <w:unhideWhenUsed/>
    <w:rsid w:val="00826464"/>
    <w:pPr>
      <w:ind w:left="720"/>
    </w:pPr>
    <w:rPr>
      <w:sz w:val="20"/>
      <w:szCs w:val="20"/>
    </w:rPr>
  </w:style>
  <w:style w:type="paragraph" w:styleId="Inhopg5">
    <w:name w:val="toc 5"/>
    <w:basedOn w:val="Standaard"/>
    <w:next w:val="Standaard"/>
    <w:autoRedefine/>
    <w:uiPriority w:val="39"/>
    <w:semiHidden/>
    <w:unhideWhenUsed/>
    <w:rsid w:val="00826464"/>
    <w:pPr>
      <w:ind w:left="960"/>
    </w:pPr>
    <w:rPr>
      <w:sz w:val="20"/>
      <w:szCs w:val="20"/>
    </w:rPr>
  </w:style>
  <w:style w:type="paragraph" w:styleId="Inhopg6">
    <w:name w:val="toc 6"/>
    <w:basedOn w:val="Standaard"/>
    <w:next w:val="Standaard"/>
    <w:autoRedefine/>
    <w:uiPriority w:val="39"/>
    <w:semiHidden/>
    <w:unhideWhenUsed/>
    <w:rsid w:val="00826464"/>
    <w:pPr>
      <w:ind w:left="1200"/>
    </w:pPr>
    <w:rPr>
      <w:sz w:val="20"/>
      <w:szCs w:val="20"/>
    </w:rPr>
  </w:style>
  <w:style w:type="paragraph" w:styleId="Inhopg7">
    <w:name w:val="toc 7"/>
    <w:basedOn w:val="Standaard"/>
    <w:next w:val="Standaard"/>
    <w:autoRedefine/>
    <w:uiPriority w:val="39"/>
    <w:semiHidden/>
    <w:unhideWhenUsed/>
    <w:rsid w:val="00826464"/>
    <w:pPr>
      <w:ind w:left="1440"/>
    </w:pPr>
    <w:rPr>
      <w:sz w:val="20"/>
      <w:szCs w:val="20"/>
    </w:rPr>
  </w:style>
  <w:style w:type="paragraph" w:styleId="Inhopg8">
    <w:name w:val="toc 8"/>
    <w:basedOn w:val="Standaard"/>
    <w:next w:val="Standaard"/>
    <w:autoRedefine/>
    <w:uiPriority w:val="39"/>
    <w:semiHidden/>
    <w:unhideWhenUsed/>
    <w:rsid w:val="00826464"/>
    <w:pPr>
      <w:ind w:left="1680"/>
    </w:pPr>
    <w:rPr>
      <w:sz w:val="20"/>
      <w:szCs w:val="20"/>
    </w:rPr>
  </w:style>
  <w:style w:type="paragraph" w:styleId="Inhopg9">
    <w:name w:val="toc 9"/>
    <w:basedOn w:val="Standaard"/>
    <w:next w:val="Standaard"/>
    <w:autoRedefine/>
    <w:uiPriority w:val="39"/>
    <w:semiHidden/>
    <w:unhideWhenUsed/>
    <w:rsid w:val="00826464"/>
    <w:pPr>
      <w:ind w:left="1920"/>
    </w:pPr>
    <w:rPr>
      <w:sz w:val="20"/>
      <w:szCs w:val="20"/>
    </w:rPr>
  </w:style>
  <w:style w:type="numbering" w:customStyle="1" w:styleId="Huidigelijst1">
    <w:name w:val="Huidige lijst1"/>
    <w:uiPriority w:val="99"/>
    <w:rsid w:val="001A0D26"/>
    <w:pPr>
      <w:numPr>
        <w:numId w:val="7"/>
      </w:numPr>
    </w:pPr>
  </w:style>
  <w:style w:type="table" w:styleId="Tabelraster">
    <w:name w:val="Table Grid"/>
    <w:basedOn w:val="Standaardtabel"/>
    <w:uiPriority w:val="39"/>
    <w:rsid w:val="00CF38BC"/>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Rastertabel1licht-Accent4">
    <w:name w:val="Grid Table 1 Light Accent 4"/>
    <w:basedOn w:val="Standaardtabel"/>
    <w:uiPriority w:val="46"/>
    <w:rsid w:val="00CF38BC"/>
    <w:tblPr>
      <w:tblStyleRowBandSize w:val="1"/>
      <w:tblStyleColBandSize w:val="1"/>
      <w:tblBorders>
        <w:top w:val="single" w:sz="4" w:space="0" w:color="95DCF7" w:themeColor="accent4" w:themeTint="66"/>
        <w:left w:val="single" w:sz="4" w:space="0" w:color="95DCF7" w:themeColor="accent4" w:themeTint="66"/>
        <w:bottom w:val="single" w:sz="4" w:space="0" w:color="95DCF7" w:themeColor="accent4" w:themeTint="66"/>
        <w:right w:val="single" w:sz="4" w:space="0" w:color="95DCF7" w:themeColor="accent4" w:themeTint="66"/>
        <w:insideH w:val="single" w:sz="4" w:space="0" w:color="95DCF7" w:themeColor="accent4" w:themeTint="66"/>
        <w:insideV w:val="single" w:sz="4" w:space="0" w:color="95DCF7" w:themeColor="accent4" w:themeTint="66"/>
      </w:tblBorders>
    </w:tblPr>
    <w:tblStylePr w:type="firstRow">
      <w:rPr>
        <w:b/>
        <w:bCs/>
      </w:rPr>
      <w:tblPr/>
      <w:tcPr>
        <w:tcBorders>
          <w:bottom w:val="single" w:sz="12" w:space="0" w:color="60CAF3" w:themeColor="accent4" w:themeTint="99"/>
        </w:tcBorders>
      </w:tcPr>
    </w:tblStylePr>
    <w:tblStylePr w:type="lastRow">
      <w:rPr>
        <w:b/>
        <w:bCs/>
      </w:rPr>
      <w:tblPr/>
      <w:tcPr>
        <w:tcBorders>
          <w:top w:val="double" w:sz="2" w:space="0" w:color="60CAF3" w:themeColor="accent4" w:themeTint="99"/>
        </w:tcBorders>
      </w:tcPr>
    </w:tblStylePr>
    <w:tblStylePr w:type="firstCol">
      <w:rPr>
        <w:b/>
        <w:bCs/>
      </w:rPr>
    </w:tblStylePr>
    <w:tblStylePr w:type="lastCol">
      <w:rPr>
        <w:b/>
        <w:bCs/>
      </w:rPr>
    </w:tblStylePr>
  </w:style>
  <w:style w:type="table" w:styleId="Rastertabel1licht">
    <w:name w:val="Grid Table 1 Light"/>
    <w:basedOn w:val="Standaardtabel"/>
    <w:uiPriority w:val="46"/>
    <w:rsid w:val="00CF38BC"/>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paragraph" w:styleId="Koptekst">
    <w:name w:val="header"/>
    <w:basedOn w:val="Standaard"/>
    <w:link w:val="KoptekstChar"/>
    <w:uiPriority w:val="99"/>
    <w:unhideWhenUsed/>
    <w:rsid w:val="001C443F"/>
    <w:pPr>
      <w:tabs>
        <w:tab w:val="center" w:pos="4536"/>
        <w:tab w:val="right" w:pos="9072"/>
      </w:tabs>
    </w:pPr>
  </w:style>
  <w:style w:type="character" w:customStyle="1" w:styleId="KoptekstChar">
    <w:name w:val="Koptekst Char"/>
    <w:basedOn w:val="Standaardalinea-lettertype"/>
    <w:link w:val="Koptekst"/>
    <w:uiPriority w:val="99"/>
    <w:rsid w:val="001C443F"/>
  </w:style>
  <w:style w:type="paragraph" w:styleId="Voettekst">
    <w:name w:val="footer"/>
    <w:basedOn w:val="Standaard"/>
    <w:link w:val="VoettekstChar"/>
    <w:uiPriority w:val="99"/>
    <w:unhideWhenUsed/>
    <w:rsid w:val="001C443F"/>
    <w:pPr>
      <w:tabs>
        <w:tab w:val="center" w:pos="4536"/>
        <w:tab w:val="right" w:pos="9072"/>
      </w:tabs>
    </w:pPr>
  </w:style>
  <w:style w:type="character" w:customStyle="1" w:styleId="VoettekstChar">
    <w:name w:val="Voettekst Char"/>
    <w:basedOn w:val="Standaardalinea-lettertype"/>
    <w:link w:val="Voettekst"/>
    <w:uiPriority w:val="99"/>
    <w:rsid w:val="001C443F"/>
  </w:style>
  <w:style w:type="character" w:styleId="Paginanummer">
    <w:name w:val="page number"/>
    <w:basedOn w:val="Standaardalinea-lettertype"/>
    <w:uiPriority w:val="99"/>
    <w:semiHidden/>
    <w:unhideWhenUsed/>
    <w:rsid w:val="001C443F"/>
  </w:style>
  <w:style w:type="character" w:styleId="Onopgelostemelding">
    <w:name w:val="Unresolved Mention"/>
    <w:basedOn w:val="Standaardalinea-lettertype"/>
    <w:uiPriority w:val="99"/>
    <w:semiHidden/>
    <w:unhideWhenUsed/>
    <w:rsid w:val="006A4A17"/>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jpe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header" Target="header2.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image" Target="media/image5.png"/><Relationship Id="rId2" Type="http://schemas.openxmlformats.org/officeDocument/2006/relationships/customXml" Target="../customXml/item2.xml"/><Relationship Id="rId16" Type="http://schemas.openxmlformats.org/officeDocument/2006/relationships/image" Target="media/image4.png"/><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3.png"/><Relationship Id="rId23"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image" Target="media/image2.png"/><Relationship Id="rId22" Type="http://schemas.openxmlformats.org/officeDocument/2006/relationships/footer" Target="footer3.xml"/></Relationships>
</file>

<file path=word/theme/theme1.xml><?xml version="1.0" encoding="utf-8"?>
<a:theme xmlns:a="http://schemas.openxmlformats.org/drawingml/2006/main" name="Kantoorth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Document" ma:contentTypeID="0x0101000DBED7EA03B26A44A79DB4AB629B7B83" ma:contentTypeVersion="37" ma:contentTypeDescription="Een nieuw document maken." ma:contentTypeScope="" ma:versionID="bb2c048361073fdda550d0add0dcf957">
  <xsd:schema xmlns:xsd="http://www.w3.org/2001/XMLSchema" xmlns:xs="http://www.w3.org/2001/XMLSchema" xmlns:p="http://schemas.microsoft.com/office/2006/metadata/properties" xmlns:ns1="http://schemas.microsoft.com/sharepoint/v3" xmlns:ns2="5717d259-d152-48e5-84f8-f49ff581c316" xmlns:ns3="a655d958-f5c9-46c5-a699-885ffed2609d" xmlns:ns4="e3b1f718-b9bd-40a0-a8af-e8d638f0c78e" targetNamespace="http://schemas.microsoft.com/office/2006/metadata/properties" ma:root="true" ma:fieldsID="68dbb8adea7a347799972e221435cdaf" ns1:_="" ns2:_="" ns3:_="" ns4:_="">
    <xsd:import namespace="http://schemas.microsoft.com/sharepoint/v3"/>
    <xsd:import namespace="5717d259-d152-48e5-84f8-f49ff581c316"/>
    <xsd:import namespace="a655d958-f5c9-46c5-a699-885ffed2609d"/>
    <xsd:import namespace="e3b1f718-b9bd-40a0-a8af-e8d638f0c78e"/>
    <xsd:element name="properties">
      <xsd:complexType>
        <xsd:sequence>
          <xsd:element name="documentManagement">
            <xsd:complexType>
              <xsd:all>
                <xsd:element ref="ns2:Documentomschrijving" minOccurs="0"/>
                <xsd:element ref="ns2:Soort_x0020_Correspondentie" minOccurs="0"/>
                <xsd:element ref="ns2:Datum_x0020_Document" minOccurs="0"/>
                <xsd:element ref="ns2:Datum_x0020_Ontvangst" minOccurs="0"/>
                <xsd:element ref="ns2:Datum_x0020_Verzonden" minOccurs="0"/>
                <xsd:element ref="ns2:Document_x0020_Klantnaam" minOccurs="0"/>
                <xsd:element ref="ns2:Klant_x0020_Adres" minOccurs="0"/>
                <xsd:element ref="ns2:Klant_x0020_Postcode" minOccurs="0"/>
                <xsd:element ref="ns2:Klant_x0020_Plaats" minOccurs="0"/>
                <xsd:element ref="ns2:Extern_x0020_kenmerk" minOccurs="0"/>
                <xsd:element ref="ns2:TaxCatchAll" minOccurs="0"/>
                <xsd:element ref="ns2:TaxCatchAllLabel" minOccurs="0"/>
                <xsd:element ref="ns3:Documenttype"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3:Inkoopadviseur" minOccurs="0"/>
                <xsd:element ref="ns3:MediaServiceGenerationTime" minOccurs="0"/>
                <xsd:element ref="ns3:MediaServiceEventHashCode" minOccurs="0"/>
                <xsd:element ref="ns3:MediaServiceAutoKeyPoints" minOccurs="0"/>
                <xsd:element ref="ns3:MediaServiceKeyPoints" minOccurs="0"/>
                <xsd:element ref="ns1:_ip_UnifiedCompliancePolicyProperties" minOccurs="0"/>
                <xsd:element ref="ns1:_ip_UnifiedCompliancePolicyUIAction" minOccurs="0"/>
                <xsd:element ref="ns3:lcf76f155ced4ddcb4097134ff3c332f" minOccurs="0"/>
                <xsd:element ref="ns3:MediaLengthInSeconds" minOccurs="0"/>
                <xsd:element ref="ns3:MediaServiceObjectDetectorVersions" minOccurs="0"/>
                <xsd:element ref="ns3:MediaServiceSearchProperties" minOccurs="0"/>
                <xsd:element ref="ns3:MediaServiceMetadata" minOccurs="0"/>
                <xsd:element ref="ns3:MediaServiceFastMetadata"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32" nillable="true" ma:displayName="Eigenschappen van het geïntegreerd beleid voor naleving" ma:hidden="true" ma:internalName="_ip_UnifiedCompliancePolicyProperties">
      <xsd:simpleType>
        <xsd:restriction base="dms:Note"/>
      </xsd:simpleType>
    </xsd:element>
    <xsd:element name="_ip_UnifiedCompliancePolicyUIAction" ma:index="33" nillable="true" ma:displayName="Actie van de gebruikersinterface van het geïntegreerd beleid voor naleving"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717d259-d152-48e5-84f8-f49ff581c316" elementFormDefault="qualified">
    <xsd:import namespace="http://schemas.microsoft.com/office/2006/documentManagement/types"/>
    <xsd:import namespace="http://schemas.microsoft.com/office/infopath/2007/PartnerControls"/>
    <xsd:element name="Documentomschrijving" ma:index="1" nillable="true" ma:displayName="Documentomschrijving" ma:internalName="Documentomschrijving">
      <xsd:simpleType>
        <xsd:restriction base="dms:Note">
          <xsd:maxLength value="255"/>
        </xsd:restriction>
      </xsd:simpleType>
    </xsd:element>
    <xsd:element name="Soort_x0020_Correspondentie" ma:index="2" nillable="true" ma:displayName="2 Document Soort Correspondentie" ma:format="Dropdown" ma:internalName="Soort_x0020_Correspondentie">
      <xsd:simpleType>
        <xsd:restriction base="dms:Choice">
          <xsd:enumeration value="Inkomend"/>
          <xsd:enumeration value="Uitgaand"/>
          <xsd:enumeration value="Intern"/>
        </xsd:restriction>
      </xsd:simpleType>
    </xsd:element>
    <xsd:element name="Datum_x0020_Document" ma:index="3" nillable="true" ma:displayName="3 Document Datum" ma:format="DateOnly" ma:internalName="Datum_x0020_Document">
      <xsd:simpleType>
        <xsd:restriction base="dms:DateTime"/>
      </xsd:simpleType>
    </xsd:element>
    <xsd:element name="Datum_x0020_Ontvangst" ma:index="4" nillable="true" ma:displayName="4 Document Datum Ontvangst" ma:format="DateOnly" ma:internalName="Datum_x0020_Ontvangst">
      <xsd:simpleType>
        <xsd:restriction base="dms:DateTime"/>
      </xsd:simpleType>
    </xsd:element>
    <xsd:element name="Datum_x0020_Verzonden" ma:index="5" nillable="true" ma:displayName="5 Document Datum Verzonden" ma:format="DateOnly" ma:internalName="Datum_x0020_Verzonden">
      <xsd:simpleType>
        <xsd:restriction base="dms:DateTime"/>
      </xsd:simpleType>
    </xsd:element>
    <xsd:element name="Document_x0020_Klantnaam" ma:index="6" nillable="true" ma:displayName="6 Document Klantnaam" ma:internalName="Document_x0020_Klantnaam">
      <xsd:simpleType>
        <xsd:restriction base="dms:Text">
          <xsd:maxLength value="255"/>
        </xsd:restriction>
      </xsd:simpleType>
    </xsd:element>
    <xsd:element name="Klant_x0020_Adres" ma:index="7" nillable="true" ma:displayName="7 Document Klant Adres" ma:internalName="Klant_x0020_Adres">
      <xsd:simpleType>
        <xsd:restriction base="dms:Text">
          <xsd:maxLength value="255"/>
        </xsd:restriction>
      </xsd:simpleType>
    </xsd:element>
    <xsd:element name="Klant_x0020_Postcode" ma:index="8" nillable="true" ma:displayName="8 Document Klant Postcode" ma:internalName="Klant_x0020_Postcode">
      <xsd:simpleType>
        <xsd:restriction base="dms:Text">
          <xsd:maxLength value="255"/>
        </xsd:restriction>
      </xsd:simpleType>
    </xsd:element>
    <xsd:element name="Klant_x0020_Plaats" ma:index="9" nillable="true" ma:displayName="9 Document Klant Plaats" ma:internalName="Klant_x0020_Plaats">
      <xsd:simpleType>
        <xsd:restriction base="dms:Text">
          <xsd:maxLength value="255"/>
        </xsd:restriction>
      </xsd:simpleType>
    </xsd:element>
    <xsd:element name="Extern_x0020_kenmerk" ma:index="11" nillable="true" ma:displayName="Extern kenmerk" ma:internalName="Extern_x0020_kenmerk">
      <xsd:simpleType>
        <xsd:restriction base="dms:Text">
          <xsd:maxLength value="255"/>
        </xsd:restriction>
      </xsd:simpleType>
    </xsd:element>
    <xsd:element name="TaxCatchAll" ma:index="13" nillable="true" ma:displayName="Taxonomy Catch All Column" ma:hidden="true" ma:list="{c8996c4e-7079-4718-bb58-a3c5c8badc11}" ma:internalName="TaxCatchAll" ma:showField="CatchAllData" ma:web="e3b1f718-b9bd-40a0-a8af-e8d638f0c78e">
      <xsd:complexType>
        <xsd:complexContent>
          <xsd:extension base="dms:MultiChoiceLookup">
            <xsd:sequence>
              <xsd:element name="Value" type="dms:Lookup" maxOccurs="unbounded" minOccurs="0" nillable="true"/>
            </xsd:sequence>
          </xsd:extension>
        </xsd:complexContent>
      </xsd:complexType>
    </xsd:element>
    <xsd:element name="TaxCatchAllLabel" ma:index="14" nillable="true" ma:displayName="Taxonomy Catch All Column1" ma:hidden="true" ma:list="{c8996c4e-7079-4718-bb58-a3c5c8badc11}" ma:internalName="TaxCatchAllLabel" ma:readOnly="true" ma:showField="CatchAllDataLabel" ma:web="e3b1f718-b9bd-40a0-a8af-e8d638f0c78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655d958-f5c9-46c5-a699-885ffed2609d" elementFormDefault="qualified">
    <xsd:import namespace="http://schemas.microsoft.com/office/2006/documentManagement/types"/>
    <xsd:import namespace="http://schemas.microsoft.com/office/infopath/2007/PartnerControls"/>
    <xsd:element name="Documenttype" ma:index="20" nillable="true" ma:displayName="Documenttype" ma:format="Dropdown" ma:internalName="Documenttype">
      <xsd:simpleType>
        <xsd:restriction base="dms:Choice">
          <xsd:enumeration value="Offerte"/>
          <xsd:enumeration value="Agenda"/>
          <xsd:enumeration value="Verslag"/>
          <xsd:enumeration value="Actiepuntenlijst"/>
        </xsd:restriction>
      </xsd:simpleType>
    </xsd:element>
    <xsd:element name="MediaServiceDateTaken" ma:index="21" nillable="true" ma:displayName="MediaServiceDateTaken" ma:hidden="true" ma:internalName="MediaServiceDateTaken" ma:readOnly="true">
      <xsd:simpleType>
        <xsd:restriction base="dms:Text"/>
      </xsd:simpleType>
    </xsd:element>
    <xsd:element name="MediaServiceAutoTags" ma:index="22" nillable="true" ma:displayName="Tags" ma:internalName="MediaServiceAutoTags" ma:readOnly="true">
      <xsd:simpleType>
        <xsd:restriction base="dms:Text"/>
      </xsd:simpleType>
    </xsd:element>
    <xsd:element name="MediaServiceOCR" ma:index="23" nillable="true" ma:displayName="Extracted Text" ma:internalName="MediaServiceOCR" ma:readOnly="true">
      <xsd:simpleType>
        <xsd:restriction base="dms:Note">
          <xsd:maxLength value="255"/>
        </xsd:restriction>
      </xsd:simpleType>
    </xsd:element>
    <xsd:element name="MediaServiceLocation" ma:index="24" nillable="true" ma:displayName="Location" ma:internalName="MediaServiceLocation" ma:readOnly="true">
      <xsd:simpleType>
        <xsd:restriction base="dms:Text"/>
      </xsd:simpleType>
    </xsd:element>
    <xsd:element name="Inkoopadviseur" ma:index="27" nillable="true" ma:displayName="Status" ma:format="Dropdown" ma:internalName="Inkoopadviseur">
      <xsd:simpleType>
        <xsd:restriction base="dms:Choice">
          <xsd:enumeration value="Gegund"/>
          <xsd:enumeration value="Niet gegund"/>
          <xsd:enumeration value="Ingetrokken"/>
        </xsd:restriction>
      </xsd:simpleType>
    </xsd:element>
    <xsd:element name="MediaServiceGenerationTime" ma:index="28" nillable="true" ma:displayName="MediaServiceGenerationTime" ma:hidden="true" ma:internalName="MediaServiceGenerationTime" ma:readOnly="true">
      <xsd:simpleType>
        <xsd:restriction base="dms:Text"/>
      </xsd:simpleType>
    </xsd:element>
    <xsd:element name="MediaServiceEventHashCode" ma:index="29" nillable="true" ma:displayName="MediaServiceEventHashCode" ma:hidden="true" ma:internalName="MediaServiceEventHashCode" ma:readOnly="true">
      <xsd:simpleType>
        <xsd:restriction base="dms:Text"/>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lcf76f155ced4ddcb4097134ff3c332f" ma:index="35" nillable="true" ma:taxonomy="true" ma:internalName="lcf76f155ced4ddcb4097134ff3c332f" ma:taxonomyFieldName="MediaServiceImageTags" ma:displayName="Afbeeldingtags" ma:readOnly="false" ma:fieldId="{5cf76f15-5ced-4ddc-b409-7134ff3c332f}" ma:taxonomyMulti="true" ma:sspId="be2bb301-337e-4fd9-b97f-f1941be93156" ma:termSetId="09814cd3-568e-fe90-9814-8d621ff8fb84" ma:anchorId="fba54fb3-c3e1-fe81-a776-ca4b69148c4d" ma:open="true" ma:isKeyword="false">
      <xsd:complexType>
        <xsd:sequence>
          <xsd:element ref="pc:Terms" minOccurs="0" maxOccurs="1"/>
        </xsd:sequence>
      </xsd:complexType>
    </xsd:element>
    <xsd:element name="MediaLengthInSeconds" ma:index="36" nillable="true" ma:displayName="MediaLengthInSeconds" ma:hidden="true" ma:internalName="MediaLengthInSeconds" ma:readOnly="true">
      <xsd:simpleType>
        <xsd:restriction base="dms:Unknown"/>
      </xsd:simpleType>
    </xsd:element>
    <xsd:element name="MediaServiceObjectDetectorVersions" ma:index="37"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MediaServiceMetadata" ma:index="39" nillable="true" ma:displayName="MediaServiceMetadata" ma:hidden="true" ma:internalName="MediaServiceMetadata" ma:readOnly="true">
      <xsd:simpleType>
        <xsd:restriction base="dms:Note"/>
      </xsd:simpleType>
    </xsd:element>
    <xsd:element name="MediaServiceFastMetadata" ma:index="40"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3b1f718-b9bd-40a0-a8af-e8d638f0c78e" elementFormDefault="qualified">
    <xsd:import namespace="http://schemas.microsoft.com/office/2006/documentManagement/types"/>
    <xsd:import namespace="http://schemas.microsoft.com/office/infopath/2007/PartnerControls"/>
    <xsd:element name="SharedWithUsers" ma:index="25"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Gedeeld met details" ma:internalName="SharedWithDetails" ma:readOnly="true">
      <xsd:simpleType>
        <xsd:restriction base="dms:Note">
          <xsd:maxLength value="255"/>
        </xsd:restriction>
      </xsd:simpleType>
    </xsd:element>
    <xsd:element name="_dlc_DocId" ma:index="41" nillable="true" ma:displayName="Waarde van de document-id" ma:description="De waarde van de document-id die aan dit item is toegewezen." ma:internalName="_dlc_DocId" ma:readOnly="true">
      <xsd:simpleType>
        <xsd:restriction base="dms:Text"/>
      </xsd:simpleType>
    </xsd:element>
    <xsd:element name="_dlc_DocIdUrl" ma:index="42"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43"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7" ma:displayName="Inhoudstype"/>
        <xsd:element ref="dc:title" minOccurs="0" maxOccurs="1" ma:index="10"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oort_x0020_Correspondentie xmlns="5717d259-d152-48e5-84f8-f49ff581c316" xsi:nil="true"/>
    <_ip_UnifiedCompliancePolicyUIAction xmlns="http://schemas.microsoft.com/sharepoint/v3" xsi:nil="true"/>
    <Datum_x0020_Ontvangst xmlns="5717d259-d152-48e5-84f8-f49ff581c316" xsi:nil="true"/>
    <Datum_x0020_Document xmlns="5717d259-d152-48e5-84f8-f49ff581c316" xsi:nil="true"/>
    <Klant_x0020_Adres xmlns="5717d259-d152-48e5-84f8-f49ff581c316" xsi:nil="true"/>
    <Extern_x0020_kenmerk xmlns="5717d259-d152-48e5-84f8-f49ff581c316" xsi:nil="true"/>
    <Klant_x0020_Plaats xmlns="5717d259-d152-48e5-84f8-f49ff581c316" xsi:nil="true"/>
    <lcf76f155ced4ddcb4097134ff3c332f xmlns="a655d958-f5c9-46c5-a699-885ffed2609d">
      <Terms xmlns="http://schemas.microsoft.com/office/infopath/2007/PartnerControls"/>
    </lcf76f155ced4ddcb4097134ff3c332f>
    <Klant_x0020_Postcode xmlns="5717d259-d152-48e5-84f8-f49ff581c316" xsi:nil="true"/>
    <_ip_UnifiedCompliancePolicyProperties xmlns="http://schemas.microsoft.com/sharepoint/v3" xsi:nil="true"/>
    <Documentomschrijving xmlns="5717d259-d152-48e5-84f8-f49ff581c316" xsi:nil="true"/>
    <Inkoopadviseur xmlns="a655d958-f5c9-46c5-a699-885ffed2609d" xsi:nil="true"/>
    <TaxCatchAll xmlns="5717d259-d152-48e5-84f8-f49ff581c316" xsi:nil="true"/>
    <Documenttype xmlns="a655d958-f5c9-46c5-a699-885ffed2609d" xsi:nil="true"/>
    <_dlc_DocId xmlns="e3b1f718-b9bd-40a0-a8af-e8d638f0c78e">INKOOP-1358866967-353853</_dlc_DocId>
    <_dlc_DocIdUrl xmlns="e3b1f718-b9bd-40a0-a8af-e8d638f0c78e">
      <Url>https://hollandskroon.sharepoint.com/sites/Inkoop/_layouts/15/DocIdRedir.aspx?ID=INKOOP-1358866967-353853</Url>
      <Description>INKOOP-1358866967-353853</Description>
    </_dlc_DocIdUrl>
    <Document_x0020_Klantnaam xmlns="5717d259-d152-48e5-84f8-f49ff581c316" xsi:nil="true"/>
    <Datum_x0020_Verzonden xmlns="5717d259-d152-48e5-84f8-f49ff581c316" xsi:nil="true"/>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SharedContentType xmlns="Microsoft.SharePoint.Taxonomy.ContentTypeSync" SourceId="be2bb301-337e-4fd9-b97f-f1941be93156" ContentTypeId="0x0101" PreviousValue="false"/>
</file>

<file path=customXml/itemProps1.xml><?xml version="1.0" encoding="utf-8"?>
<ds:datastoreItem xmlns:ds="http://schemas.openxmlformats.org/officeDocument/2006/customXml" ds:itemID="{C45A9890-A87C-449A-AC95-3456B6D5F08A}">
  <ds:schemaRefs>
    <ds:schemaRef ds:uri="http://schemas.microsoft.com/sharepoint/events"/>
  </ds:schemaRefs>
</ds:datastoreItem>
</file>

<file path=customXml/itemProps2.xml><?xml version="1.0" encoding="utf-8"?>
<ds:datastoreItem xmlns:ds="http://schemas.openxmlformats.org/officeDocument/2006/customXml" ds:itemID="{EF1D65C2-6D9A-459C-B8BE-B48B68E50F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717d259-d152-48e5-84f8-f49ff581c316"/>
    <ds:schemaRef ds:uri="a655d958-f5c9-46c5-a699-885ffed2609d"/>
    <ds:schemaRef ds:uri="e3b1f718-b9bd-40a0-a8af-e8d638f0c78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C23A3B-C162-4AB0-B7C0-D16533C17D42}">
  <ds:schemaRefs>
    <ds:schemaRef ds:uri="http://schemas.microsoft.com/office/2006/metadata/properties"/>
    <ds:schemaRef ds:uri="http://schemas.microsoft.com/office/infopath/2007/PartnerControls"/>
    <ds:schemaRef ds:uri="5717d259-d152-48e5-84f8-f49ff581c316"/>
    <ds:schemaRef ds:uri="http://schemas.microsoft.com/sharepoint/v3"/>
    <ds:schemaRef ds:uri="a655d958-f5c9-46c5-a699-885ffed2609d"/>
    <ds:schemaRef ds:uri="e3b1f718-b9bd-40a0-a8af-e8d638f0c78e"/>
  </ds:schemaRefs>
</ds:datastoreItem>
</file>

<file path=customXml/itemProps4.xml><?xml version="1.0" encoding="utf-8"?>
<ds:datastoreItem xmlns:ds="http://schemas.openxmlformats.org/officeDocument/2006/customXml" ds:itemID="{3C65E6EC-7941-8147-B442-5346577A219E}">
  <ds:schemaRefs>
    <ds:schemaRef ds:uri="http://schemas.openxmlformats.org/officeDocument/2006/bibliography"/>
  </ds:schemaRefs>
</ds:datastoreItem>
</file>

<file path=customXml/itemProps5.xml><?xml version="1.0" encoding="utf-8"?>
<ds:datastoreItem xmlns:ds="http://schemas.openxmlformats.org/officeDocument/2006/customXml" ds:itemID="{89C243D4-1471-4183-A91E-E60FA90674A8}">
  <ds:schemaRefs>
    <ds:schemaRef ds:uri="http://schemas.microsoft.com/sharepoint/v3/contenttype/forms"/>
  </ds:schemaRefs>
</ds:datastoreItem>
</file>

<file path=customXml/itemProps6.xml><?xml version="1.0" encoding="utf-8"?>
<ds:datastoreItem xmlns:ds="http://schemas.openxmlformats.org/officeDocument/2006/customXml" ds:itemID="{4463EF9E-3B0B-404D-BD7E-2499751EBE63}">
  <ds:schemaRefs>
    <ds:schemaRef ds:uri="Microsoft.SharePoint.Taxonomy.ContentTypeSync"/>
  </ds:schemaRefs>
</ds:datastoreItem>
</file>

<file path=docMetadata/LabelInfo.xml><?xml version="1.0" encoding="utf-8"?>
<clbl:labelList xmlns:clbl="http://schemas.microsoft.com/office/2020/mipLabelMetadata">
  <clbl:label id="{acd9b9a6-8a32-4adc-a2f5-93e438f21306}" enabled="1" method="Standard" siteId="{7e50fb70-43f6-46ef-b368-2219ae63650c}" removed="0"/>
</clbl:labelList>
</file>

<file path=docProps/app.xml><?xml version="1.0" encoding="utf-8"?>
<Properties xmlns="http://schemas.openxmlformats.org/officeDocument/2006/extended-properties" xmlns:vt="http://schemas.openxmlformats.org/officeDocument/2006/docPropsVTypes">
  <Template>Normal</Template>
  <TotalTime>3</TotalTime>
  <Pages>4</Pages>
  <Words>765</Words>
  <Characters>4208</Characters>
  <Application>Microsoft Office Word</Application>
  <DocSecurity>0</DocSecurity>
  <Lines>35</Lines>
  <Paragraphs>9</Paragraphs>
  <ScaleCrop>false</ScaleCrop>
  <Company/>
  <LinksUpToDate>false</LinksUpToDate>
  <CharactersWithSpaces>4964</CharactersWithSpaces>
  <SharedDoc>false</SharedDoc>
  <HLinks>
    <vt:vector size="174" baseType="variant">
      <vt:variant>
        <vt:i4>7733318</vt:i4>
      </vt:variant>
      <vt:variant>
        <vt:i4>171</vt:i4>
      </vt:variant>
      <vt:variant>
        <vt:i4>0</vt:i4>
      </vt:variant>
      <vt:variant>
        <vt:i4>5</vt:i4>
      </vt:variant>
      <vt:variant>
        <vt:lpwstr>mailto:facturen@hollandskroon.nl</vt:lpwstr>
      </vt:variant>
      <vt:variant>
        <vt:lpwstr/>
      </vt:variant>
      <vt:variant>
        <vt:i4>2424834</vt:i4>
      </vt:variant>
      <vt:variant>
        <vt:i4>164</vt:i4>
      </vt:variant>
      <vt:variant>
        <vt:i4>0</vt:i4>
      </vt:variant>
      <vt:variant>
        <vt:i4>5</vt:i4>
      </vt:variant>
      <vt:variant>
        <vt:lpwstr/>
      </vt:variant>
      <vt:variant>
        <vt:lpwstr>_Toc1436267553</vt:lpwstr>
      </vt:variant>
      <vt:variant>
        <vt:i4>3080207</vt:i4>
      </vt:variant>
      <vt:variant>
        <vt:i4>158</vt:i4>
      </vt:variant>
      <vt:variant>
        <vt:i4>0</vt:i4>
      </vt:variant>
      <vt:variant>
        <vt:i4>5</vt:i4>
      </vt:variant>
      <vt:variant>
        <vt:lpwstr/>
      </vt:variant>
      <vt:variant>
        <vt:lpwstr>_Toc1743624886</vt:lpwstr>
      </vt:variant>
      <vt:variant>
        <vt:i4>2359303</vt:i4>
      </vt:variant>
      <vt:variant>
        <vt:i4>152</vt:i4>
      </vt:variant>
      <vt:variant>
        <vt:i4>0</vt:i4>
      </vt:variant>
      <vt:variant>
        <vt:i4>5</vt:i4>
      </vt:variant>
      <vt:variant>
        <vt:lpwstr/>
      </vt:variant>
      <vt:variant>
        <vt:lpwstr>_Toc1188572598</vt:lpwstr>
      </vt:variant>
      <vt:variant>
        <vt:i4>2359301</vt:i4>
      </vt:variant>
      <vt:variant>
        <vt:i4>146</vt:i4>
      </vt:variant>
      <vt:variant>
        <vt:i4>0</vt:i4>
      </vt:variant>
      <vt:variant>
        <vt:i4>5</vt:i4>
      </vt:variant>
      <vt:variant>
        <vt:lpwstr/>
      </vt:variant>
      <vt:variant>
        <vt:lpwstr>_Toc1279691647</vt:lpwstr>
      </vt:variant>
      <vt:variant>
        <vt:i4>2752521</vt:i4>
      </vt:variant>
      <vt:variant>
        <vt:i4>140</vt:i4>
      </vt:variant>
      <vt:variant>
        <vt:i4>0</vt:i4>
      </vt:variant>
      <vt:variant>
        <vt:i4>5</vt:i4>
      </vt:variant>
      <vt:variant>
        <vt:lpwstr/>
      </vt:variant>
      <vt:variant>
        <vt:lpwstr>_Toc1558836734</vt:lpwstr>
      </vt:variant>
      <vt:variant>
        <vt:i4>2031674</vt:i4>
      </vt:variant>
      <vt:variant>
        <vt:i4>134</vt:i4>
      </vt:variant>
      <vt:variant>
        <vt:i4>0</vt:i4>
      </vt:variant>
      <vt:variant>
        <vt:i4>5</vt:i4>
      </vt:variant>
      <vt:variant>
        <vt:lpwstr/>
      </vt:variant>
      <vt:variant>
        <vt:lpwstr>_Toc578275086</vt:lpwstr>
      </vt:variant>
      <vt:variant>
        <vt:i4>1376318</vt:i4>
      </vt:variant>
      <vt:variant>
        <vt:i4>128</vt:i4>
      </vt:variant>
      <vt:variant>
        <vt:i4>0</vt:i4>
      </vt:variant>
      <vt:variant>
        <vt:i4>5</vt:i4>
      </vt:variant>
      <vt:variant>
        <vt:lpwstr/>
      </vt:variant>
      <vt:variant>
        <vt:lpwstr>_Toc712390201</vt:lpwstr>
      </vt:variant>
      <vt:variant>
        <vt:i4>1310777</vt:i4>
      </vt:variant>
      <vt:variant>
        <vt:i4>122</vt:i4>
      </vt:variant>
      <vt:variant>
        <vt:i4>0</vt:i4>
      </vt:variant>
      <vt:variant>
        <vt:i4>5</vt:i4>
      </vt:variant>
      <vt:variant>
        <vt:lpwstr/>
      </vt:variant>
      <vt:variant>
        <vt:lpwstr>_Toc483884675</vt:lpwstr>
      </vt:variant>
      <vt:variant>
        <vt:i4>1048636</vt:i4>
      </vt:variant>
      <vt:variant>
        <vt:i4>116</vt:i4>
      </vt:variant>
      <vt:variant>
        <vt:i4>0</vt:i4>
      </vt:variant>
      <vt:variant>
        <vt:i4>5</vt:i4>
      </vt:variant>
      <vt:variant>
        <vt:lpwstr/>
      </vt:variant>
      <vt:variant>
        <vt:lpwstr>_Toc615575868</vt:lpwstr>
      </vt:variant>
      <vt:variant>
        <vt:i4>2359309</vt:i4>
      </vt:variant>
      <vt:variant>
        <vt:i4>110</vt:i4>
      </vt:variant>
      <vt:variant>
        <vt:i4>0</vt:i4>
      </vt:variant>
      <vt:variant>
        <vt:i4>5</vt:i4>
      </vt:variant>
      <vt:variant>
        <vt:lpwstr/>
      </vt:variant>
      <vt:variant>
        <vt:lpwstr>_Toc1074936440</vt:lpwstr>
      </vt:variant>
      <vt:variant>
        <vt:i4>1835062</vt:i4>
      </vt:variant>
      <vt:variant>
        <vt:i4>104</vt:i4>
      </vt:variant>
      <vt:variant>
        <vt:i4>0</vt:i4>
      </vt:variant>
      <vt:variant>
        <vt:i4>5</vt:i4>
      </vt:variant>
      <vt:variant>
        <vt:lpwstr/>
      </vt:variant>
      <vt:variant>
        <vt:lpwstr>_Toc414239514</vt:lpwstr>
      </vt:variant>
      <vt:variant>
        <vt:i4>1376309</vt:i4>
      </vt:variant>
      <vt:variant>
        <vt:i4>98</vt:i4>
      </vt:variant>
      <vt:variant>
        <vt:i4>0</vt:i4>
      </vt:variant>
      <vt:variant>
        <vt:i4>5</vt:i4>
      </vt:variant>
      <vt:variant>
        <vt:lpwstr/>
      </vt:variant>
      <vt:variant>
        <vt:lpwstr>_Toc839363214</vt:lpwstr>
      </vt:variant>
      <vt:variant>
        <vt:i4>2621452</vt:i4>
      </vt:variant>
      <vt:variant>
        <vt:i4>92</vt:i4>
      </vt:variant>
      <vt:variant>
        <vt:i4>0</vt:i4>
      </vt:variant>
      <vt:variant>
        <vt:i4>5</vt:i4>
      </vt:variant>
      <vt:variant>
        <vt:lpwstr/>
      </vt:variant>
      <vt:variant>
        <vt:lpwstr>_Toc1895145600</vt:lpwstr>
      </vt:variant>
      <vt:variant>
        <vt:i4>1966128</vt:i4>
      </vt:variant>
      <vt:variant>
        <vt:i4>86</vt:i4>
      </vt:variant>
      <vt:variant>
        <vt:i4>0</vt:i4>
      </vt:variant>
      <vt:variant>
        <vt:i4>5</vt:i4>
      </vt:variant>
      <vt:variant>
        <vt:lpwstr/>
      </vt:variant>
      <vt:variant>
        <vt:lpwstr>_Toc231159621</vt:lpwstr>
      </vt:variant>
      <vt:variant>
        <vt:i4>1310774</vt:i4>
      </vt:variant>
      <vt:variant>
        <vt:i4>80</vt:i4>
      </vt:variant>
      <vt:variant>
        <vt:i4>0</vt:i4>
      </vt:variant>
      <vt:variant>
        <vt:i4>5</vt:i4>
      </vt:variant>
      <vt:variant>
        <vt:lpwstr/>
      </vt:variant>
      <vt:variant>
        <vt:lpwstr>_Toc918733468</vt:lpwstr>
      </vt:variant>
      <vt:variant>
        <vt:i4>1114166</vt:i4>
      </vt:variant>
      <vt:variant>
        <vt:i4>74</vt:i4>
      </vt:variant>
      <vt:variant>
        <vt:i4>0</vt:i4>
      </vt:variant>
      <vt:variant>
        <vt:i4>5</vt:i4>
      </vt:variant>
      <vt:variant>
        <vt:lpwstr/>
      </vt:variant>
      <vt:variant>
        <vt:lpwstr>_Toc167241436</vt:lpwstr>
      </vt:variant>
      <vt:variant>
        <vt:i4>1769535</vt:i4>
      </vt:variant>
      <vt:variant>
        <vt:i4>68</vt:i4>
      </vt:variant>
      <vt:variant>
        <vt:i4>0</vt:i4>
      </vt:variant>
      <vt:variant>
        <vt:i4>5</vt:i4>
      </vt:variant>
      <vt:variant>
        <vt:lpwstr/>
      </vt:variant>
      <vt:variant>
        <vt:lpwstr>_Toc357392287</vt:lpwstr>
      </vt:variant>
      <vt:variant>
        <vt:i4>2293762</vt:i4>
      </vt:variant>
      <vt:variant>
        <vt:i4>62</vt:i4>
      </vt:variant>
      <vt:variant>
        <vt:i4>0</vt:i4>
      </vt:variant>
      <vt:variant>
        <vt:i4>5</vt:i4>
      </vt:variant>
      <vt:variant>
        <vt:lpwstr/>
      </vt:variant>
      <vt:variant>
        <vt:lpwstr>_Toc1505939037</vt:lpwstr>
      </vt:variant>
      <vt:variant>
        <vt:i4>2162689</vt:i4>
      </vt:variant>
      <vt:variant>
        <vt:i4>56</vt:i4>
      </vt:variant>
      <vt:variant>
        <vt:i4>0</vt:i4>
      </vt:variant>
      <vt:variant>
        <vt:i4>5</vt:i4>
      </vt:variant>
      <vt:variant>
        <vt:lpwstr/>
      </vt:variant>
      <vt:variant>
        <vt:lpwstr>_Toc1212840597</vt:lpwstr>
      </vt:variant>
      <vt:variant>
        <vt:i4>1376318</vt:i4>
      </vt:variant>
      <vt:variant>
        <vt:i4>50</vt:i4>
      </vt:variant>
      <vt:variant>
        <vt:i4>0</vt:i4>
      </vt:variant>
      <vt:variant>
        <vt:i4>5</vt:i4>
      </vt:variant>
      <vt:variant>
        <vt:lpwstr/>
      </vt:variant>
      <vt:variant>
        <vt:lpwstr>_Toc258112541</vt:lpwstr>
      </vt:variant>
      <vt:variant>
        <vt:i4>1769526</vt:i4>
      </vt:variant>
      <vt:variant>
        <vt:i4>44</vt:i4>
      </vt:variant>
      <vt:variant>
        <vt:i4>0</vt:i4>
      </vt:variant>
      <vt:variant>
        <vt:i4>5</vt:i4>
      </vt:variant>
      <vt:variant>
        <vt:lpwstr/>
      </vt:variant>
      <vt:variant>
        <vt:lpwstr>_Toc194464552</vt:lpwstr>
      </vt:variant>
      <vt:variant>
        <vt:i4>2359307</vt:i4>
      </vt:variant>
      <vt:variant>
        <vt:i4>38</vt:i4>
      </vt:variant>
      <vt:variant>
        <vt:i4>0</vt:i4>
      </vt:variant>
      <vt:variant>
        <vt:i4>5</vt:i4>
      </vt:variant>
      <vt:variant>
        <vt:lpwstr/>
      </vt:variant>
      <vt:variant>
        <vt:lpwstr>_Toc2130311380</vt:lpwstr>
      </vt:variant>
      <vt:variant>
        <vt:i4>2555907</vt:i4>
      </vt:variant>
      <vt:variant>
        <vt:i4>32</vt:i4>
      </vt:variant>
      <vt:variant>
        <vt:i4>0</vt:i4>
      </vt:variant>
      <vt:variant>
        <vt:i4>5</vt:i4>
      </vt:variant>
      <vt:variant>
        <vt:lpwstr/>
      </vt:variant>
      <vt:variant>
        <vt:lpwstr>_Toc1624653750</vt:lpwstr>
      </vt:variant>
      <vt:variant>
        <vt:i4>3080203</vt:i4>
      </vt:variant>
      <vt:variant>
        <vt:i4>26</vt:i4>
      </vt:variant>
      <vt:variant>
        <vt:i4>0</vt:i4>
      </vt:variant>
      <vt:variant>
        <vt:i4>5</vt:i4>
      </vt:variant>
      <vt:variant>
        <vt:lpwstr/>
      </vt:variant>
      <vt:variant>
        <vt:lpwstr>_Toc1123869995</vt:lpwstr>
      </vt:variant>
      <vt:variant>
        <vt:i4>1048625</vt:i4>
      </vt:variant>
      <vt:variant>
        <vt:i4>20</vt:i4>
      </vt:variant>
      <vt:variant>
        <vt:i4>0</vt:i4>
      </vt:variant>
      <vt:variant>
        <vt:i4>5</vt:i4>
      </vt:variant>
      <vt:variant>
        <vt:lpwstr/>
      </vt:variant>
      <vt:variant>
        <vt:lpwstr>_Toc373116074</vt:lpwstr>
      </vt:variant>
      <vt:variant>
        <vt:i4>2490373</vt:i4>
      </vt:variant>
      <vt:variant>
        <vt:i4>14</vt:i4>
      </vt:variant>
      <vt:variant>
        <vt:i4>0</vt:i4>
      </vt:variant>
      <vt:variant>
        <vt:i4>5</vt:i4>
      </vt:variant>
      <vt:variant>
        <vt:lpwstr/>
      </vt:variant>
      <vt:variant>
        <vt:lpwstr>_Toc1644004744</vt:lpwstr>
      </vt:variant>
      <vt:variant>
        <vt:i4>2162693</vt:i4>
      </vt:variant>
      <vt:variant>
        <vt:i4>8</vt:i4>
      </vt:variant>
      <vt:variant>
        <vt:i4>0</vt:i4>
      </vt:variant>
      <vt:variant>
        <vt:i4>5</vt:i4>
      </vt:variant>
      <vt:variant>
        <vt:lpwstr/>
      </vt:variant>
      <vt:variant>
        <vt:lpwstr>_Toc1914785576</vt:lpwstr>
      </vt:variant>
      <vt:variant>
        <vt:i4>2621444</vt:i4>
      </vt:variant>
      <vt:variant>
        <vt:i4>2</vt:i4>
      </vt:variant>
      <vt:variant>
        <vt:i4>0</vt:i4>
      </vt:variant>
      <vt:variant>
        <vt:i4>5</vt:i4>
      </vt:variant>
      <vt:variant>
        <vt:lpwstr/>
      </vt:variant>
      <vt:variant>
        <vt:lpwstr>_Toc1943475301</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Koen van Leenen</dc:creator>
  <cp:keywords/>
  <dc:description/>
  <cp:lastModifiedBy>Nina Brons</cp:lastModifiedBy>
  <cp:revision>7</cp:revision>
  <dcterms:created xsi:type="dcterms:W3CDTF">2026-04-20T13:10:00Z</dcterms:created>
  <dcterms:modified xsi:type="dcterms:W3CDTF">2026-07-13T07:49:00Z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0x0101000DBED7EA03B26A44A79DB4AB629B7B83</vt:lpwstr>
  </property>
  <property fmtid="{D5CDD505-2E9C-101B-9397-08002B2CF9AE}" pid="3" name="_dlc_DocIdItemGuid">
    <vt:lpwstr>9afbdef5-d868-4bcb-8e23-b8f89293ec91</vt:lpwstr>
  </property>
  <property fmtid="{D5CDD505-2E9C-101B-9397-08002B2CF9AE}" pid="4" name="MediaServiceImageTags">
    <vt:lpwstr/>
  </property>
</Properties>
</file>