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75" r:id="rId5"/>
    <p:sldId id="265" r:id="rId6"/>
    <p:sldId id="264" r:id="rId7"/>
    <p:sldId id="261" r:id="rId8"/>
    <p:sldId id="258" r:id="rId9"/>
    <p:sldId id="270" r:id="rId10"/>
    <p:sldId id="271" r:id="rId11"/>
    <p:sldId id="272" r:id="rId12"/>
    <p:sldId id="273" r:id="rId13"/>
    <p:sldId id="274" r:id="rId14"/>
    <p:sldId id="259" r:id="rId15"/>
  </p:sldIdLst>
  <p:sldSz cx="12192000" cy="2057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2025" id="{0F8D84F8-76DC-4A9A-BAAC-FB6B4A5DCF53}">
          <p14:sldIdLst>
            <p14:sldId id="275"/>
          </p14:sldIdLst>
        </p14:section>
        <p14:section name="2027" id="{BFD8C327-096A-410D-88C5-8F73633A7A4E}">
          <p14:sldIdLst>
            <p14:sldId id="265"/>
          </p14:sldIdLst>
        </p14:section>
        <p14:section name="2028" id="{203D861A-B0A6-458B-BD50-17655E36689D}">
          <p14:sldIdLst>
            <p14:sldId id="264"/>
          </p14:sldIdLst>
        </p14:section>
        <p14:section name="2029" id="{D0415EC3-150F-4A8E-83D0-E036961B3AC8}">
          <p14:sldIdLst>
            <p14:sldId id="261"/>
          </p14:sldIdLst>
        </p14:section>
        <p14:section name="2030(+)" id="{9D109DA5-6C6B-468C-BEC2-3A38037047C0}">
          <p14:sldIdLst>
            <p14:sldId id="258"/>
          </p14:sldIdLst>
        </p14:section>
        <p14:section name="met hubs" id="{1498E2C9-EBCC-4364-8231-ED38BC5F6F1D}">
          <p14:sldIdLst>
            <p14:sldId id="270"/>
            <p14:sldId id="271"/>
            <p14:sldId id="272"/>
            <p14:sldId id="273"/>
          </p14:sldIdLst>
        </p14:section>
        <p14:section name="Hubs" id="{CD4699F9-D2C7-45FA-B993-B320C79A4C57}">
          <p14:sldIdLst>
            <p14:sldId id="274"/>
            <p14:sldId id="259"/>
          </p14:sldIdLst>
        </p14:section>
        <p14:section name="Volledig programma excl. gerealiseerd" id="{E0EFFD55-826E-4AD3-AA6B-28BC47E42146}">
          <p14:sldIdLst/>
        </p14:section>
        <p14:section name="Volledig programma (incl gerealiseerd)" id="{6E9C9E7B-A687-4033-A799-1D32852B874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282F06-6240-5AA8-222D-905B42928C18}" name="Frank Groot" initials="FG" userId="S::fgroot@goudappel.nl::c230fc9f-6099-41f4-951c-3153ddabc98d" providerId="AD"/>
  <p188:author id="{99E558F5-2CE0-FA32-9EFB-89CED386E9D9}" name="robbin.lankhuijzen@ede.nl" initials="ro" userId="S::urn:spo:guest#robbin.lankhuijzen@ede.nl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00"/>
    <a:srgbClr val="DE0058"/>
    <a:srgbClr val="53B151"/>
    <a:srgbClr val="F18A00"/>
    <a:srgbClr val="6F002C"/>
    <a:srgbClr val="4B5159"/>
    <a:srgbClr val="156082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23" d="100"/>
          <a:sy n="23" d="100"/>
        </p:scale>
        <p:origin x="232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ze Koster" userId="2b4fc0ab-06fd-4789-b14d-fe1cc33908bb" providerId="ADAL" clId="{A6F769B7-099A-4800-8F71-47A113031D0B}"/>
    <pc:docChg chg="undo custSel delSld modSld delSection modSection">
      <pc:chgData name="Suze Koster" userId="2b4fc0ab-06fd-4789-b14d-fe1cc33908bb" providerId="ADAL" clId="{A6F769B7-099A-4800-8F71-47A113031D0B}" dt="2026-07-07T14:48:09.655" v="282" actId="20577"/>
      <pc:docMkLst>
        <pc:docMk/>
      </pc:docMkLst>
      <pc:sldChg chg="addSp delSp modSp mod">
        <pc:chgData name="Suze Koster" userId="2b4fc0ab-06fd-4789-b14d-fe1cc33908bb" providerId="ADAL" clId="{A6F769B7-099A-4800-8F71-47A113031D0B}" dt="2026-07-06T08:38:33.385" v="271" actId="22"/>
        <pc:sldMkLst>
          <pc:docMk/>
          <pc:sldMk cId="1141480881" sldId="259"/>
        </pc:sldMkLst>
        <pc:spChg chg="add">
          <ac:chgData name="Suze Koster" userId="2b4fc0ab-06fd-4789-b14d-fe1cc33908bb" providerId="ADAL" clId="{A6F769B7-099A-4800-8F71-47A113031D0B}" dt="2026-06-25T13:30:50.262" v="229" actId="22"/>
          <ac:spMkLst>
            <pc:docMk/>
            <pc:sldMk cId="1141480881" sldId="259"/>
            <ac:spMk id="3" creationId="{DB107FE2-8D17-E232-D2C0-276D5B018544}"/>
          </ac:spMkLst>
        </pc:spChg>
        <pc:spChg chg="add">
          <ac:chgData name="Suze Koster" userId="2b4fc0ab-06fd-4789-b14d-fe1cc33908bb" providerId="ADAL" clId="{A6F769B7-099A-4800-8F71-47A113031D0B}" dt="2026-07-06T08:38:33.385" v="271" actId="22"/>
          <ac:spMkLst>
            <pc:docMk/>
            <pc:sldMk cId="1141480881" sldId="259"/>
            <ac:spMk id="4" creationId="{B7BAE46B-294D-41B4-4415-D09B033B6E8D}"/>
          </ac:spMkLst>
        </pc:spChg>
        <pc:spChg chg="add">
          <ac:chgData name="Suze Koster" userId="2b4fc0ab-06fd-4789-b14d-fe1cc33908bb" providerId="ADAL" clId="{A6F769B7-099A-4800-8F71-47A113031D0B}" dt="2026-07-06T08:38:33.385" v="271" actId="22"/>
          <ac:spMkLst>
            <pc:docMk/>
            <pc:sldMk cId="1141480881" sldId="259"/>
            <ac:spMk id="7" creationId="{BDC19F29-57ED-81CF-E737-631F08EA0FF9}"/>
          </ac:spMkLst>
        </pc:spChg>
        <pc:spChg chg="del mod">
          <ac:chgData name="Suze Koster" userId="2b4fc0ab-06fd-4789-b14d-fe1cc33908bb" providerId="ADAL" clId="{A6F769B7-099A-4800-8F71-47A113031D0B}" dt="2026-07-06T08:38:27.915" v="268" actId="478"/>
          <ac:spMkLst>
            <pc:docMk/>
            <pc:sldMk cId="1141480881" sldId="259"/>
            <ac:spMk id="15" creationId="{F1EBD103-8B90-F75E-FD5E-44C422BEE9CD}"/>
          </ac:spMkLst>
        </pc:spChg>
        <pc:spChg chg="add">
          <ac:chgData name="Suze Koster" userId="2b4fc0ab-06fd-4789-b14d-fe1cc33908bb" providerId="ADAL" clId="{A6F769B7-099A-4800-8F71-47A113031D0B}" dt="2026-07-06T08:38:33.385" v="271" actId="22"/>
          <ac:spMkLst>
            <pc:docMk/>
            <pc:sldMk cId="1141480881" sldId="259"/>
            <ac:spMk id="16" creationId="{B8BB3288-8E8D-B521-B11F-9BA7F1FC4B65}"/>
          </ac:spMkLst>
        </pc:spChg>
        <pc:spChg chg="mod">
          <ac:chgData name="Suze Koster" userId="2b4fc0ab-06fd-4789-b14d-fe1cc33908bb" providerId="ADAL" clId="{A6F769B7-099A-4800-8F71-47A113031D0B}" dt="2026-06-25T13:30:19.645" v="220" actId="20577"/>
          <ac:spMkLst>
            <pc:docMk/>
            <pc:sldMk cId="1141480881" sldId="259"/>
            <ac:spMk id="38" creationId="{B8DB28D9-5B9A-F639-9434-E67A68EE61D5}"/>
          </ac:spMkLst>
        </pc:spChg>
        <pc:spChg chg="mod">
          <ac:chgData name="Suze Koster" userId="2b4fc0ab-06fd-4789-b14d-fe1cc33908bb" providerId="ADAL" clId="{A6F769B7-099A-4800-8F71-47A113031D0B}" dt="2026-06-25T13:30:16.044" v="218" actId="20577"/>
          <ac:spMkLst>
            <pc:docMk/>
            <pc:sldMk cId="1141480881" sldId="259"/>
            <ac:spMk id="39" creationId="{669D1424-5398-2082-A537-9C07D2640B4E}"/>
          </ac:spMkLst>
        </pc:spChg>
        <pc:spChg chg="mod">
          <ac:chgData name="Suze Koster" userId="2b4fc0ab-06fd-4789-b14d-fe1cc33908bb" providerId="ADAL" clId="{A6F769B7-099A-4800-8F71-47A113031D0B}" dt="2026-06-25T13:30:13.835" v="216" actId="20577"/>
          <ac:spMkLst>
            <pc:docMk/>
            <pc:sldMk cId="1141480881" sldId="259"/>
            <ac:spMk id="40" creationId="{7FA58862-A9BF-02EE-6F02-680C58E3B373}"/>
          </ac:spMkLst>
        </pc:spChg>
        <pc:spChg chg="del">
          <ac:chgData name="Suze Koster" userId="2b4fc0ab-06fd-4789-b14d-fe1cc33908bb" providerId="ADAL" clId="{A6F769B7-099A-4800-8F71-47A113031D0B}" dt="2026-07-06T08:38:30.717" v="269" actId="478"/>
          <ac:spMkLst>
            <pc:docMk/>
            <pc:sldMk cId="1141480881" sldId="259"/>
            <ac:spMk id="42" creationId="{6FDDDC10-C7DC-AF04-E6AA-3A98CBEDC1AE}"/>
          </ac:spMkLst>
        </pc:spChg>
        <pc:spChg chg="add">
          <ac:chgData name="Suze Koster" userId="2b4fc0ab-06fd-4789-b14d-fe1cc33908bb" providerId="ADAL" clId="{A6F769B7-099A-4800-8F71-47A113031D0B}" dt="2026-06-25T13:30:50.262" v="229" actId="22"/>
          <ac:spMkLst>
            <pc:docMk/>
            <pc:sldMk cId="1141480881" sldId="259"/>
            <ac:spMk id="45" creationId="{F51B61B6-5E4D-6405-63DE-20026A9081BC}"/>
          </ac:spMkLst>
        </pc:spChg>
        <pc:spChg chg="del">
          <ac:chgData name="Suze Koster" userId="2b4fc0ab-06fd-4789-b14d-fe1cc33908bb" providerId="ADAL" clId="{A6F769B7-099A-4800-8F71-47A113031D0B}" dt="2026-07-06T08:38:26.782" v="267" actId="478"/>
          <ac:spMkLst>
            <pc:docMk/>
            <pc:sldMk cId="1141480881" sldId="259"/>
            <ac:spMk id="49" creationId="{AA607CA6-E15E-72CA-A28C-790F29041A0A}"/>
          </ac:spMkLst>
        </pc:spChg>
        <pc:spChg chg="del">
          <ac:chgData name="Suze Koster" userId="2b4fc0ab-06fd-4789-b14d-fe1cc33908bb" providerId="ADAL" clId="{A6F769B7-099A-4800-8F71-47A113031D0B}" dt="2026-07-06T08:38:32.602" v="270" actId="478"/>
          <ac:spMkLst>
            <pc:docMk/>
            <pc:sldMk cId="1141480881" sldId="259"/>
            <ac:spMk id="50" creationId="{0542E30B-A0D0-B07B-1EEE-82E67AEFEC48}"/>
          </ac:spMkLst>
        </pc:spChg>
        <pc:spChg chg="mod">
          <ac:chgData name="Suze Koster" userId="2b4fc0ab-06fd-4789-b14d-fe1cc33908bb" providerId="ADAL" clId="{A6F769B7-099A-4800-8F71-47A113031D0B}" dt="2026-06-25T13:30:21.831" v="222" actId="20577"/>
          <ac:spMkLst>
            <pc:docMk/>
            <pc:sldMk cId="1141480881" sldId="259"/>
            <ac:spMk id="56" creationId="{85426B93-CD9E-C181-6142-A860207DB8D8}"/>
          </ac:spMkLst>
        </pc:spChg>
        <pc:spChg chg="add">
          <ac:chgData name="Suze Koster" userId="2b4fc0ab-06fd-4789-b14d-fe1cc33908bb" providerId="ADAL" clId="{A6F769B7-099A-4800-8F71-47A113031D0B}" dt="2026-07-06T08:38:33.385" v="271" actId="22"/>
          <ac:spMkLst>
            <pc:docMk/>
            <pc:sldMk cId="1141480881" sldId="259"/>
            <ac:spMk id="57" creationId="{D47E14B0-9831-BC72-B813-F4B35A311AD8}"/>
          </ac:spMkLst>
        </pc:spChg>
        <pc:spChg chg="add">
          <ac:chgData name="Suze Koster" userId="2b4fc0ab-06fd-4789-b14d-fe1cc33908bb" providerId="ADAL" clId="{A6F769B7-099A-4800-8F71-47A113031D0B}" dt="2026-06-25T13:30:50.262" v="229" actId="22"/>
          <ac:spMkLst>
            <pc:docMk/>
            <pc:sldMk cId="1141480881" sldId="259"/>
            <ac:spMk id="58" creationId="{1A61957D-A703-4161-C3C4-3990B87F4904}"/>
          </ac:spMkLst>
        </pc:spChg>
        <pc:spChg chg="add">
          <ac:chgData name="Suze Koster" userId="2b4fc0ab-06fd-4789-b14d-fe1cc33908bb" providerId="ADAL" clId="{A6F769B7-099A-4800-8F71-47A113031D0B}" dt="2026-06-25T13:30:50.262" v="229" actId="22"/>
          <ac:spMkLst>
            <pc:docMk/>
            <pc:sldMk cId="1141480881" sldId="259"/>
            <ac:spMk id="60" creationId="{67E62EE9-546A-66A0-DC49-C2E4EC1F9865}"/>
          </ac:spMkLst>
        </pc:spChg>
      </pc:sldChg>
      <pc:sldChg chg="addSp delSp modSp mod">
        <pc:chgData name="Suze Koster" userId="2b4fc0ab-06fd-4789-b14d-fe1cc33908bb" providerId="ADAL" clId="{A6F769B7-099A-4800-8F71-47A113031D0B}" dt="2026-07-06T08:37:36.257" v="246" actId="1076"/>
        <pc:sldMkLst>
          <pc:docMk/>
          <pc:sldMk cId="2678584354" sldId="270"/>
        </pc:sldMkLst>
        <pc:spChg chg="del">
          <ac:chgData name="Suze Koster" userId="2b4fc0ab-06fd-4789-b14d-fe1cc33908bb" providerId="ADAL" clId="{A6F769B7-099A-4800-8F71-47A113031D0B}" dt="2026-07-06T08:36:51.180" v="238" actId="478"/>
          <ac:spMkLst>
            <pc:docMk/>
            <pc:sldMk cId="2678584354" sldId="270"/>
            <ac:spMk id="3" creationId="{B67149B7-82D0-CF6C-3DA9-BA8CBDCAA5A5}"/>
          </ac:spMkLst>
        </pc:spChg>
        <pc:spChg chg="mod">
          <ac:chgData name="Suze Koster" userId="2b4fc0ab-06fd-4789-b14d-fe1cc33908bb" providerId="ADAL" clId="{A6F769B7-099A-4800-8F71-47A113031D0B}" dt="2026-07-06T08:36:50.038" v="237" actId="1076"/>
          <ac:spMkLst>
            <pc:docMk/>
            <pc:sldMk cId="2678584354" sldId="270"/>
            <ac:spMk id="6" creationId="{2B5DDDCA-0FFB-7FD9-C0B2-4C3D3A1A33F1}"/>
          </ac:spMkLst>
        </pc:spChg>
        <pc:spChg chg="add mod">
          <ac:chgData name="Suze Koster" userId="2b4fc0ab-06fd-4789-b14d-fe1cc33908bb" providerId="ADAL" clId="{A6F769B7-099A-4800-8F71-47A113031D0B}" dt="2026-07-06T08:37:36.257" v="246" actId="1076"/>
          <ac:spMkLst>
            <pc:docMk/>
            <pc:sldMk cId="2678584354" sldId="270"/>
            <ac:spMk id="16" creationId="{8EA9CDA7-F14F-B390-2C81-9D0B12822753}"/>
          </ac:spMkLst>
        </pc:spChg>
        <pc:spChg chg="mod">
          <ac:chgData name="Suze Koster" userId="2b4fc0ab-06fd-4789-b14d-fe1cc33908bb" providerId="ADAL" clId="{A6F769B7-099A-4800-8F71-47A113031D0B}" dt="2026-07-06T08:35:53.376" v="236" actId="1076"/>
          <ac:spMkLst>
            <pc:docMk/>
            <pc:sldMk cId="2678584354" sldId="270"/>
            <ac:spMk id="19" creationId="{DD8EED91-F65E-BA07-09F3-ACB13B98EB61}"/>
          </ac:spMkLst>
        </pc:spChg>
        <pc:spChg chg="mod">
          <ac:chgData name="Suze Koster" userId="2b4fc0ab-06fd-4789-b14d-fe1cc33908bb" providerId="ADAL" clId="{A6F769B7-099A-4800-8F71-47A113031D0B}" dt="2026-07-06T08:37:22.552" v="242" actId="1076"/>
          <ac:spMkLst>
            <pc:docMk/>
            <pc:sldMk cId="2678584354" sldId="270"/>
            <ac:spMk id="25" creationId="{5F0C895E-2D83-5785-D5D6-CEA3930DE349}"/>
          </ac:spMkLst>
        </pc:spChg>
      </pc:sldChg>
      <pc:sldChg chg="addSp delSp modSp mod">
        <pc:chgData name="Suze Koster" userId="2b4fc0ab-06fd-4789-b14d-fe1cc33908bb" providerId="ADAL" clId="{A6F769B7-099A-4800-8F71-47A113031D0B}" dt="2026-07-06T08:37:55.176" v="251" actId="22"/>
        <pc:sldMkLst>
          <pc:docMk/>
          <pc:sldMk cId="727296457" sldId="271"/>
        </pc:sldMkLst>
        <pc:spChg chg="add">
          <ac:chgData name="Suze Koster" userId="2b4fc0ab-06fd-4789-b14d-fe1cc33908bb" providerId="ADAL" clId="{A6F769B7-099A-4800-8F71-47A113031D0B}" dt="2026-06-25T13:30:46.686" v="225" actId="22"/>
          <ac:spMkLst>
            <pc:docMk/>
            <pc:sldMk cId="727296457" sldId="271"/>
            <ac:spMk id="14" creationId="{8F167221-6AB1-E0B3-B2EC-CD455FF3A745}"/>
          </ac:spMkLst>
        </pc:spChg>
        <pc:spChg chg="add">
          <ac:chgData name="Suze Koster" userId="2b4fc0ab-06fd-4789-b14d-fe1cc33908bb" providerId="ADAL" clId="{A6F769B7-099A-4800-8F71-47A113031D0B}" dt="2026-07-06T08:37:55.176" v="251" actId="22"/>
          <ac:spMkLst>
            <pc:docMk/>
            <pc:sldMk cId="727296457" sldId="271"/>
            <ac:spMk id="17" creationId="{2968448E-5C91-BC17-5DDB-FAFD1D2CB2A3}"/>
          </ac:spMkLst>
        </pc:spChg>
        <pc:spChg chg="del mod">
          <ac:chgData name="Suze Koster" userId="2b4fc0ab-06fd-4789-b14d-fe1cc33908bb" providerId="ADAL" clId="{A6F769B7-099A-4800-8F71-47A113031D0B}" dt="2026-07-06T08:37:51.602" v="248" actId="478"/>
          <ac:spMkLst>
            <pc:docMk/>
            <pc:sldMk cId="727296457" sldId="271"/>
            <ac:spMk id="18" creationId="{B097AD82-AD15-FC27-5ED1-3EEAE0839B61}"/>
          </ac:spMkLst>
        </pc:spChg>
        <pc:spChg chg="del">
          <ac:chgData name="Suze Koster" userId="2b4fc0ab-06fd-4789-b14d-fe1cc33908bb" providerId="ADAL" clId="{A6F769B7-099A-4800-8F71-47A113031D0B}" dt="2026-07-06T08:37:53.302" v="249" actId="478"/>
          <ac:spMkLst>
            <pc:docMk/>
            <pc:sldMk cId="727296457" sldId="271"/>
            <ac:spMk id="24" creationId="{46340C5D-1F12-2DD8-7DC8-74677262C9C4}"/>
          </ac:spMkLst>
        </pc:spChg>
        <pc:spChg chg="add">
          <ac:chgData name="Suze Koster" userId="2b4fc0ab-06fd-4789-b14d-fe1cc33908bb" providerId="ADAL" clId="{A6F769B7-099A-4800-8F71-47A113031D0B}" dt="2026-07-06T08:37:55.176" v="251" actId="22"/>
          <ac:spMkLst>
            <pc:docMk/>
            <pc:sldMk cId="727296457" sldId="271"/>
            <ac:spMk id="25" creationId="{3505B535-96E4-70C7-E974-E3957CB63310}"/>
          </ac:spMkLst>
        </pc:spChg>
        <pc:spChg chg="add">
          <ac:chgData name="Suze Koster" userId="2b4fc0ab-06fd-4789-b14d-fe1cc33908bb" providerId="ADAL" clId="{A6F769B7-099A-4800-8F71-47A113031D0B}" dt="2026-06-25T13:30:46.686" v="225" actId="22"/>
          <ac:spMkLst>
            <pc:docMk/>
            <pc:sldMk cId="727296457" sldId="271"/>
            <ac:spMk id="38" creationId="{9A916D04-0732-F2F4-8DBF-BFE4F025B190}"/>
          </ac:spMkLst>
        </pc:spChg>
        <pc:spChg chg="add">
          <ac:chgData name="Suze Koster" userId="2b4fc0ab-06fd-4789-b14d-fe1cc33908bb" providerId="ADAL" clId="{A6F769B7-099A-4800-8F71-47A113031D0B}" dt="2026-06-25T13:30:46.686" v="225" actId="22"/>
          <ac:spMkLst>
            <pc:docMk/>
            <pc:sldMk cId="727296457" sldId="271"/>
            <ac:spMk id="40" creationId="{7484EB48-BEC3-39FF-9780-35383B6932CF}"/>
          </ac:spMkLst>
        </pc:spChg>
        <pc:spChg chg="add">
          <ac:chgData name="Suze Koster" userId="2b4fc0ab-06fd-4789-b14d-fe1cc33908bb" providerId="ADAL" clId="{A6F769B7-099A-4800-8F71-47A113031D0B}" dt="2026-07-06T08:37:55.176" v="251" actId="22"/>
          <ac:spMkLst>
            <pc:docMk/>
            <pc:sldMk cId="727296457" sldId="271"/>
            <ac:spMk id="41" creationId="{20969915-AAF2-0A3F-ADA6-84EB2295E1A1}"/>
          </ac:spMkLst>
        </pc:spChg>
        <pc:spChg chg="mod">
          <ac:chgData name="Suze Koster" userId="2b4fc0ab-06fd-4789-b14d-fe1cc33908bb" providerId="ADAL" clId="{A6F769B7-099A-4800-8F71-47A113031D0B}" dt="2026-06-25T13:29:01.215" v="170" actId="20577"/>
          <ac:spMkLst>
            <pc:docMk/>
            <pc:sldMk cId="727296457" sldId="271"/>
            <ac:spMk id="42" creationId="{1ECA7BD1-61F0-2BC0-F6FD-46A4824CBAED}"/>
          </ac:spMkLst>
        </pc:spChg>
        <pc:spChg chg="del">
          <ac:chgData name="Suze Koster" userId="2b4fc0ab-06fd-4789-b14d-fe1cc33908bb" providerId="ADAL" clId="{A6F769B7-099A-4800-8F71-47A113031D0B}" dt="2026-07-06T08:37:50.524" v="247" actId="478"/>
          <ac:spMkLst>
            <pc:docMk/>
            <pc:sldMk cId="727296457" sldId="271"/>
            <ac:spMk id="45" creationId="{C69AA168-1BF1-0ADA-EDF8-B0E67ECFF2A1}"/>
          </ac:spMkLst>
        </pc:spChg>
        <pc:spChg chg="del">
          <ac:chgData name="Suze Koster" userId="2b4fc0ab-06fd-4789-b14d-fe1cc33908bb" providerId="ADAL" clId="{A6F769B7-099A-4800-8F71-47A113031D0B}" dt="2026-07-06T08:37:54.397" v="250" actId="478"/>
          <ac:spMkLst>
            <pc:docMk/>
            <pc:sldMk cId="727296457" sldId="271"/>
            <ac:spMk id="49" creationId="{DA7A1694-01ED-98B3-3291-BC035FFDBDF9}"/>
          </ac:spMkLst>
        </pc:spChg>
        <pc:spChg chg="add">
          <ac:chgData name="Suze Koster" userId="2b4fc0ab-06fd-4789-b14d-fe1cc33908bb" providerId="ADAL" clId="{A6F769B7-099A-4800-8F71-47A113031D0B}" dt="2026-07-06T08:37:55.176" v="251" actId="22"/>
          <ac:spMkLst>
            <pc:docMk/>
            <pc:sldMk cId="727296457" sldId="271"/>
            <ac:spMk id="53" creationId="{8BAC59F3-1096-680E-A0E2-5708D63F0136}"/>
          </ac:spMkLst>
        </pc:spChg>
        <pc:spChg chg="add">
          <ac:chgData name="Suze Koster" userId="2b4fc0ab-06fd-4789-b14d-fe1cc33908bb" providerId="ADAL" clId="{A6F769B7-099A-4800-8F71-47A113031D0B}" dt="2026-06-25T13:30:46.686" v="225" actId="22"/>
          <ac:spMkLst>
            <pc:docMk/>
            <pc:sldMk cId="727296457" sldId="271"/>
            <ac:spMk id="56" creationId="{F752A4CD-7D8D-E813-04A2-89A30FE49785}"/>
          </ac:spMkLst>
        </pc:spChg>
      </pc:sldChg>
      <pc:sldChg chg="addSp delSp modSp mod">
        <pc:chgData name="Suze Koster" userId="2b4fc0ab-06fd-4789-b14d-fe1cc33908bb" providerId="ADAL" clId="{A6F769B7-099A-4800-8F71-47A113031D0B}" dt="2026-07-06T08:38:03.654" v="256" actId="22"/>
        <pc:sldMkLst>
          <pc:docMk/>
          <pc:sldMk cId="884462901" sldId="272"/>
        </pc:sldMkLst>
        <pc:spChg chg="add">
          <ac:chgData name="Suze Koster" userId="2b4fc0ab-06fd-4789-b14d-fe1cc33908bb" providerId="ADAL" clId="{A6F769B7-099A-4800-8F71-47A113031D0B}" dt="2026-06-25T13:30:48.040" v="226" actId="22"/>
          <ac:spMkLst>
            <pc:docMk/>
            <pc:sldMk cId="884462901" sldId="272"/>
            <ac:spMk id="14" creationId="{5B17F9FE-CC75-33B6-97B4-2ECD610B5D73}"/>
          </ac:spMkLst>
        </pc:spChg>
        <pc:spChg chg="mod">
          <ac:chgData name="Suze Koster" userId="2b4fc0ab-06fd-4789-b14d-fe1cc33908bb" providerId="ADAL" clId="{A6F769B7-099A-4800-8F71-47A113031D0B}" dt="2026-06-25T13:29:14.823" v="180" actId="20577"/>
          <ac:spMkLst>
            <pc:docMk/>
            <pc:sldMk cId="884462901" sldId="272"/>
            <ac:spMk id="16" creationId="{DE978601-228A-C30A-B576-EBC8E9B57041}"/>
          </ac:spMkLst>
        </pc:spChg>
        <pc:spChg chg="mod">
          <ac:chgData name="Suze Koster" userId="2b4fc0ab-06fd-4789-b14d-fe1cc33908bb" providerId="ADAL" clId="{A6F769B7-099A-4800-8F71-47A113031D0B}" dt="2026-06-25T13:29:08.548" v="176" actId="20577"/>
          <ac:spMkLst>
            <pc:docMk/>
            <pc:sldMk cId="884462901" sldId="272"/>
            <ac:spMk id="17" creationId="{ECC3457F-BDAF-263B-B2AF-2E453C7040C4}"/>
          </ac:spMkLst>
        </pc:spChg>
        <pc:spChg chg="add">
          <ac:chgData name="Suze Koster" userId="2b4fc0ab-06fd-4789-b14d-fe1cc33908bb" providerId="ADAL" clId="{A6F769B7-099A-4800-8F71-47A113031D0B}" dt="2026-07-06T08:38:03.654" v="256" actId="22"/>
          <ac:spMkLst>
            <pc:docMk/>
            <pc:sldMk cId="884462901" sldId="272"/>
            <ac:spMk id="23" creationId="{8427C9ED-F8F6-0F16-DF60-D7E7CEAE3E02}"/>
          </ac:spMkLst>
        </pc:spChg>
        <pc:spChg chg="del">
          <ac:chgData name="Suze Koster" userId="2b4fc0ab-06fd-4789-b14d-fe1cc33908bb" providerId="ADAL" clId="{A6F769B7-099A-4800-8F71-47A113031D0B}" dt="2026-07-06T08:38:00.296" v="254" actId="478"/>
          <ac:spMkLst>
            <pc:docMk/>
            <pc:sldMk cId="884462901" sldId="272"/>
            <ac:spMk id="25" creationId="{3F3534BA-BED6-422D-DD4F-F02868DD7A8D}"/>
          </ac:spMkLst>
        </pc:spChg>
        <pc:spChg chg="add">
          <ac:chgData name="Suze Koster" userId="2b4fc0ab-06fd-4789-b14d-fe1cc33908bb" providerId="ADAL" clId="{A6F769B7-099A-4800-8F71-47A113031D0B}" dt="2026-07-06T08:38:03.654" v="256" actId="22"/>
          <ac:spMkLst>
            <pc:docMk/>
            <pc:sldMk cId="884462901" sldId="272"/>
            <ac:spMk id="38" creationId="{87E1FEF6-0F40-4F27-411A-660D82E4E9F5}"/>
          </ac:spMkLst>
        </pc:spChg>
        <pc:spChg chg="del">
          <ac:chgData name="Suze Koster" userId="2b4fc0ab-06fd-4789-b14d-fe1cc33908bb" providerId="ADAL" clId="{A6F769B7-099A-4800-8F71-47A113031D0B}" dt="2026-07-06T08:37:57.709" v="252" actId="478"/>
          <ac:spMkLst>
            <pc:docMk/>
            <pc:sldMk cId="884462901" sldId="272"/>
            <ac:spMk id="39" creationId="{03C548CC-C343-FD60-F76F-3CED95E9B4DA}"/>
          </ac:spMkLst>
        </pc:spChg>
        <pc:spChg chg="del">
          <ac:chgData name="Suze Koster" userId="2b4fc0ab-06fd-4789-b14d-fe1cc33908bb" providerId="ADAL" clId="{A6F769B7-099A-4800-8F71-47A113031D0B}" dt="2026-07-06T08:38:02.795" v="255" actId="478"/>
          <ac:spMkLst>
            <pc:docMk/>
            <pc:sldMk cId="884462901" sldId="272"/>
            <ac:spMk id="40" creationId="{6BBF7F6B-1020-15C9-DE95-33637158A88C}"/>
          </ac:spMkLst>
        </pc:spChg>
        <pc:spChg chg="add">
          <ac:chgData name="Suze Koster" userId="2b4fc0ab-06fd-4789-b14d-fe1cc33908bb" providerId="ADAL" clId="{A6F769B7-099A-4800-8F71-47A113031D0B}" dt="2026-07-06T08:38:03.654" v="256" actId="22"/>
          <ac:spMkLst>
            <pc:docMk/>
            <pc:sldMk cId="884462901" sldId="272"/>
            <ac:spMk id="42" creationId="{037203D7-EA19-FE56-C01B-6C6135CBA8E5}"/>
          </ac:spMkLst>
        </pc:spChg>
        <pc:spChg chg="del mod">
          <ac:chgData name="Suze Koster" userId="2b4fc0ab-06fd-4789-b14d-fe1cc33908bb" providerId="ADAL" clId="{A6F769B7-099A-4800-8F71-47A113031D0B}" dt="2026-07-06T08:37:58.745" v="253" actId="478"/>
          <ac:spMkLst>
            <pc:docMk/>
            <pc:sldMk cId="884462901" sldId="272"/>
            <ac:spMk id="45" creationId="{569538CE-E754-A2CD-F69B-60BCADB47E12}"/>
          </ac:spMkLst>
        </pc:spChg>
        <pc:spChg chg="add">
          <ac:chgData name="Suze Koster" userId="2b4fc0ab-06fd-4789-b14d-fe1cc33908bb" providerId="ADAL" clId="{A6F769B7-099A-4800-8F71-47A113031D0B}" dt="2026-06-25T13:30:48.040" v="226" actId="22"/>
          <ac:spMkLst>
            <pc:docMk/>
            <pc:sldMk cId="884462901" sldId="272"/>
            <ac:spMk id="50" creationId="{6425999D-AD93-B405-F915-11BB32461D87}"/>
          </ac:spMkLst>
        </pc:spChg>
        <pc:spChg chg="add">
          <ac:chgData name="Suze Koster" userId="2b4fc0ab-06fd-4789-b14d-fe1cc33908bb" providerId="ADAL" clId="{A6F769B7-099A-4800-8F71-47A113031D0B}" dt="2026-07-06T08:38:03.654" v="256" actId="22"/>
          <ac:spMkLst>
            <pc:docMk/>
            <pc:sldMk cId="884462901" sldId="272"/>
            <ac:spMk id="53" creationId="{E0B280D8-5621-B0B1-AA95-DD2DBFA9FC90}"/>
          </ac:spMkLst>
        </pc:spChg>
        <pc:spChg chg="add">
          <ac:chgData name="Suze Koster" userId="2b4fc0ab-06fd-4789-b14d-fe1cc33908bb" providerId="ADAL" clId="{A6F769B7-099A-4800-8F71-47A113031D0B}" dt="2026-06-25T13:30:48.040" v="226" actId="22"/>
          <ac:spMkLst>
            <pc:docMk/>
            <pc:sldMk cId="884462901" sldId="272"/>
            <ac:spMk id="55" creationId="{CC1C1E13-AB27-2956-114F-93709C403814}"/>
          </ac:spMkLst>
        </pc:spChg>
        <pc:spChg chg="add">
          <ac:chgData name="Suze Koster" userId="2b4fc0ab-06fd-4789-b14d-fe1cc33908bb" providerId="ADAL" clId="{A6F769B7-099A-4800-8F71-47A113031D0B}" dt="2026-06-25T13:30:48.040" v="226" actId="22"/>
          <ac:spMkLst>
            <pc:docMk/>
            <pc:sldMk cId="884462901" sldId="272"/>
            <ac:spMk id="57" creationId="{EAA423D1-7B32-9E1A-5ADA-E6814887685C}"/>
          </ac:spMkLst>
        </pc:spChg>
        <pc:spChg chg="mod">
          <ac:chgData name="Suze Koster" userId="2b4fc0ab-06fd-4789-b14d-fe1cc33908bb" providerId="ADAL" clId="{A6F769B7-099A-4800-8F71-47A113031D0B}" dt="2026-06-25T13:29:16.926" v="182" actId="20577"/>
          <ac:spMkLst>
            <pc:docMk/>
            <pc:sldMk cId="884462901" sldId="272"/>
            <ac:spMk id="66" creationId="{98133A83-1FD0-5057-3534-5E7698487B0A}"/>
          </ac:spMkLst>
        </pc:spChg>
      </pc:sldChg>
      <pc:sldChg chg="addSp delSp modSp mod">
        <pc:chgData name="Suze Koster" userId="2b4fc0ab-06fd-4789-b14d-fe1cc33908bb" providerId="ADAL" clId="{A6F769B7-099A-4800-8F71-47A113031D0B}" dt="2026-07-06T08:38:12.125" v="261" actId="22"/>
        <pc:sldMkLst>
          <pc:docMk/>
          <pc:sldMk cId="2207292954" sldId="273"/>
        </pc:sldMkLst>
        <pc:spChg chg="add">
          <ac:chgData name="Suze Koster" userId="2b4fc0ab-06fd-4789-b14d-fe1cc33908bb" providerId="ADAL" clId="{A6F769B7-099A-4800-8F71-47A113031D0B}" dt="2026-06-25T13:30:48.746" v="227" actId="22"/>
          <ac:spMkLst>
            <pc:docMk/>
            <pc:sldMk cId="2207292954" sldId="273"/>
            <ac:spMk id="6" creationId="{AC4E2674-4E24-F10E-C981-67D6BEF68B44}"/>
          </ac:spMkLst>
        </pc:spChg>
        <pc:spChg chg="add">
          <ac:chgData name="Suze Koster" userId="2b4fc0ab-06fd-4789-b14d-fe1cc33908bb" providerId="ADAL" clId="{A6F769B7-099A-4800-8F71-47A113031D0B}" dt="2026-07-06T08:38:12.125" v="261" actId="22"/>
          <ac:spMkLst>
            <pc:docMk/>
            <pc:sldMk cId="2207292954" sldId="273"/>
            <ac:spMk id="16" creationId="{98A6EB1C-46CB-1351-16DC-4580A04FF6B7}"/>
          </ac:spMkLst>
        </pc:spChg>
        <pc:spChg chg="mod">
          <ac:chgData name="Suze Koster" userId="2b4fc0ab-06fd-4789-b14d-fe1cc33908bb" providerId="ADAL" clId="{A6F769B7-099A-4800-8F71-47A113031D0B}" dt="2026-06-25T13:29:37.390" v="194" actId="6549"/>
          <ac:spMkLst>
            <pc:docMk/>
            <pc:sldMk cId="2207292954" sldId="273"/>
            <ac:spMk id="18" creationId="{B445A710-5849-5153-A8ED-FF1F51E19D27}"/>
          </ac:spMkLst>
        </pc:spChg>
        <pc:spChg chg="add">
          <ac:chgData name="Suze Koster" userId="2b4fc0ab-06fd-4789-b14d-fe1cc33908bb" providerId="ADAL" clId="{A6F769B7-099A-4800-8F71-47A113031D0B}" dt="2026-07-06T08:38:12.125" v="261" actId="22"/>
          <ac:spMkLst>
            <pc:docMk/>
            <pc:sldMk cId="2207292954" sldId="273"/>
            <ac:spMk id="23" creationId="{5012FE18-C05C-573D-4139-07AF929F0549}"/>
          </ac:spMkLst>
        </pc:spChg>
        <pc:spChg chg="del mod">
          <ac:chgData name="Suze Koster" userId="2b4fc0ab-06fd-4789-b14d-fe1cc33908bb" providerId="ADAL" clId="{A6F769B7-099A-4800-8F71-47A113031D0B}" dt="2026-07-06T08:38:07.622" v="258" actId="478"/>
          <ac:spMkLst>
            <pc:docMk/>
            <pc:sldMk cId="2207292954" sldId="273"/>
            <ac:spMk id="38" creationId="{E8F64AF1-471E-EF19-322C-DA6DF3D2E3F0}"/>
          </ac:spMkLst>
        </pc:spChg>
        <pc:spChg chg="add">
          <ac:chgData name="Suze Koster" userId="2b4fc0ab-06fd-4789-b14d-fe1cc33908bb" providerId="ADAL" clId="{A6F769B7-099A-4800-8F71-47A113031D0B}" dt="2026-07-06T08:38:12.125" v="261" actId="22"/>
          <ac:spMkLst>
            <pc:docMk/>
            <pc:sldMk cId="2207292954" sldId="273"/>
            <ac:spMk id="40" creationId="{C9E37569-8D3E-0F31-A087-CECB46815D63}"/>
          </ac:spMkLst>
        </pc:spChg>
        <pc:spChg chg="add">
          <ac:chgData name="Suze Koster" userId="2b4fc0ab-06fd-4789-b14d-fe1cc33908bb" providerId="ADAL" clId="{A6F769B7-099A-4800-8F71-47A113031D0B}" dt="2026-06-25T13:30:48.746" v="227" actId="22"/>
          <ac:spMkLst>
            <pc:docMk/>
            <pc:sldMk cId="2207292954" sldId="273"/>
            <ac:spMk id="42" creationId="{0152327A-6164-EBEE-5C72-8C4F259E1460}"/>
          </ac:spMkLst>
        </pc:spChg>
        <pc:spChg chg="add">
          <ac:chgData name="Suze Koster" userId="2b4fc0ab-06fd-4789-b14d-fe1cc33908bb" providerId="ADAL" clId="{A6F769B7-099A-4800-8F71-47A113031D0B}" dt="2026-07-06T08:38:12.125" v="261" actId="22"/>
          <ac:spMkLst>
            <pc:docMk/>
            <pc:sldMk cId="2207292954" sldId="273"/>
            <ac:spMk id="45" creationId="{9D27804F-61E8-1F9E-4F56-1B431B9B4FB2}"/>
          </ac:spMkLst>
        </pc:spChg>
        <pc:spChg chg="mod">
          <ac:chgData name="Suze Koster" userId="2b4fc0ab-06fd-4789-b14d-fe1cc33908bb" providerId="ADAL" clId="{A6F769B7-099A-4800-8F71-47A113031D0B}" dt="2026-06-25T13:29:27.480" v="186" actId="20577"/>
          <ac:spMkLst>
            <pc:docMk/>
            <pc:sldMk cId="2207292954" sldId="273"/>
            <ac:spMk id="49" creationId="{2FCEFBC9-9E03-9150-5595-918BF4289F13}"/>
          </ac:spMkLst>
        </pc:spChg>
        <pc:spChg chg="mod">
          <ac:chgData name="Suze Koster" userId="2b4fc0ab-06fd-4789-b14d-fe1cc33908bb" providerId="ADAL" clId="{A6F769B7-099A-4800-8F71-47A113031D0B}" dt="2026-06-25T13:29:25.307" v="184" actId="20577"/>
          <ac:spMkLst>
            <pc:docMk/>
            <pc:sldMk cId="2207292954" sldId="273"/>
            <ac:spMk id="50" creationId="{45F0F7F9-2CAE-5BA6-825B-FD1F3AC5C457}"/>
          </ac:spMkLst>
        </pc:spChg>
        <pc:spChg chg="add">
          <ac:chgData name="Suze Koster" userId="2b4fc0ab-06fd-4789-b14d-fe1cc33908bb" providerId="ADAL" clId="{A6F769B7-099A-4800-8F71-47A113031D0B}" dt="2026-06-25T13:30:48.746" v="227" actId="22"/>
          <ac:spMkLst>
            <pc:docMk/>
            <pc:sldMk cId="2207292954" sldId="273"/>
            <ac:spMk id="53" creationId="{F9524961-72DE-22AE-190D-61B8883607CD}"/>
          </ac:spMkLst>
        </pc:spChg>
        <pc:spChg chg="del">
          <ac:chgData name="Suze Koster" userId="2b4fc0ab-06fd-4789-b14d-fe1cc33908bb" providerId="ADAL" clId="{A6F769B7-099A-4800-8F71-47A113031D0B}" dt="2026-07-06T08:38:09.792" v="259" actId="478"/>
          <ac:spMkLst>
            <pc:docMk/>
            <pc:sldMk cId="2207292954" sldId="273"/>
            <ac:spMk id="55" creationId="{6A610A68-17E3-041F-DF51-5877DB3BA0D8}"/>
          </ac:spMkLst>
        </pc:spChg>
        <pc:spChg chg="del">
          <ac:chgData name="Suze Koster" userId="2b4fc0ab-06fd-4789-b14d-fe1cc33908bb" providerId="ADAL" clId="{A6F769B7-099A-4800-8F71-47A113031D0B}" dt="2026-07-06T08:38:06.613" v="257" actId="478"/>
          <ac:spMkLst>
            <pc:docMk/>
            <pc:sldMk cId="2207292954" sldId="273"/>
            <ac:spMk id="57" creationId="{372E51CB-30A2-0911-DA37-AB5CC0D6E386}"/>
          </ac:spMkLst>
        </pc:spChg>
        <pc:spChg chg="del">
          <ac:chgData name="Suze Koster" userId="2b4fc0ab-06fd-4789-b14d-fe1cc33908bb" providerId="ADAL" clId="{A6F769B7-099A-4800-8F71-47A113031D0B}" dt="2026-07-06T08:38:11.445" v="260" actId="478"/>
          <ac:spMkLst>
            <pc:docMk/>
            <pc:sldMk cId="2207292954" sldId="273"/>
            <ac:spMk id="58" creationId="{FD0537AB-7854-6E5D-1998-8F71D2066994}"/>
          </ac:spMkLst>
        </pc:spChg>
        <pc:spChg chg="add">
          <ac:chgData name="Suze Koster" userId="2b4fc0ab-06fd-4789-b14d-fe1cc33908bb" providerId="ADAL" clId="{A6F769B7-099A-4800-8F71-47A113031D0B}" dt="2026-06-25T13:30:48.746" v="227" actId="22"/>
          <ac:spMkLst>
            <pc:docMk/>
            <pc:sldMk cId="2207292954" sldId="273"/>
            <ac:spMk id="59" creationId="{755DCC6E-85D9-C23E-BA19-94253003EACF}"/>
          </ac:spMkLst>
        </pc:spChg>
      </pc:sldChg>
      <pc:sldChg chg="addSp delSp modSp mod">
        <pc:chgData name="Suze Koster" userId="2b4fc0ab-06fd-4789-b14d-fe1cc33908bb" providerId="ADAL" clId="{A6F769B7-099A-4800-8F71-47A113031D0B}" dt="2026-07-06T08:38:22.981" v="266" actId="22"/>
        <pc:sldMkLst>
          <pc:docMk/>
          <pc:sldMk cId="3464935355" sldId="274"/>
        </pc:sldMkLst>
        <pc:spChg chg="add">
          <ac:chgData name="Suze Koster" userId="2b4fc0ab-06fd-4789-b14d-fe1cc33908bb" providerId="ADAL" clId="{A6F769B7-099A-4800-8F71-47A113031D0B}" dt="2026-06-25T13:30:49.444" v="228" actId="22"/>
          <ac:spMkLst>
            <pc:docMk/>
            <pc:sldMk cId="3464935355" sldId="274"/>
            <ac:spMk id="6" creationId="{C871CA7A-16C8-000C-C4C1-B4335A7B33E3}"/>
          </ac:spMkLst>
        </pc:spChg>
        <pc:spChg chg="mod">
          <ac:chgData name="Suze Koster" userId="2b4fc0ab-06fd-4789-b14d-fe1cc33908bb" providerId="ADAL" clId="{A6F769B7-099A-4800-8F71-47A113031D0B}" dt="2026-06-25T13:30:07.412" v="214" actId="20577"/>
          <ac:spMkLst>
            <pc:docMk/>
            <pc:sldMk cId="3464935355" sldId="274"/>
            <ac:spMk id="7" creationId="{023C86BF-C17A-643E-6F55-6A224882AD23}"/>
          </ac:spMkLst>
        </pc:spChg>
        <pc:spChg chg="add">
          <ac:chgData name="Suze Koster" userId="2b4fc0ab-06fd-4789-b14d-fe1cc33908bb" providerId="ADAL" clId="{A6F769B7-099A-4800-8F71-47A113031D0B}" dt="2026-07-06T08:38:22.981" v="266" actId="22"/>
          <ac:spMkLst>
            <pc:docMk/>
            <pc:sldMk cId="3464935355" sldId="274"/>
            <ac:spMk id="16" creationId="{F2772922-045E-C2D4-C4E2-7FC1A1305E3D}"/>
          </ac:spMkLst>
        </pc:spChg>
        <pc:spChg chg="add">
          <ac:chgData name="Suze Koster" userId="2b4fc0ab-06fd-4789-b14d-fe1cc33908bb" providerId="ADAL" clId="{A6F769B7-099A-4800-8F71-47A113031D0B}" dt="2026-07-06T08:38:22.981" v="266" actId="22"/>
          <ac:spMkLst>
            <pc:docMk/>
            <pc:sldMk cId="3464935355" sldId="274"/>
            <ac:spMk id="18" creationId="{714290EF-6095-FF96-605D-AF273A9A570E}"/>
          </ac:spMkLst>
        </pc:spChg>
        <pc:spChg chg="mod">
          <ac:chgData name="Suze Koster" userId="2b4fc0ab-06fd-4789-b14d-fe1cc33908bb" providerId="ADAL" clId="{A6F769B7-099A-4800-8F71-47A113031D0B}" dt="2026-06-25T13:30:05.322" v="212" actId="6549"/>
          <ac:spMkLst>
            <pc:docMk/>
            <pc:sldMk cId="3464935355" sldId="274"/>
            <ac:spMk id="19" creationId="{C455A561-243D-FF93-680E-614FA34E81AF}"/>
          </ac:spMkLst>
        </pc:spChg>
        <pc:spChg chg="mod">
          <ac:chgData name="Suze Koster" userId="2b4fc0ab-06fd-4789-b14d-fe1cc33908bb" providerId="ADAL" clId="{A6F769B7-099A-4800-8F71-47A113031D0B}" dt="2026-06-25T13:29:47.183" v="198" actId="20577"/>
          <ac:spMkLst>
            <pc:docMk/>
            <pc:sldMk cId="3464935355" sldId="274"/>
            <ac:spMk id="21" creationId="{D471AF03-6620-24EE-F299-BC44CF7B883C}"/>
          </ac:spMkLst>
        </pc:spChg>
        <pc:spChg chg="mod">
          <ac:chgData name="Suze Koster" userId="2b4fc0ab-06fd-4789-b14d-fe1cc33908bb" providerId="ADAL" clId="{A6F769B7-099A-4800-8F71-47A113031D0B}" dt="2026-06-25T13:29:45.242" v="196" actId="20577"/>
          <ac:spMkLst>
            <pc:docMk/>
            <pc:sldMk cId="3464935355" sldId="274"/>
            <ac:spMk id="22" creationId="{5FF77D33-B2EB-D1E9-9616-B25B32924725}"/>
          </ac:spMkLst>
        </pc:spChg>
        <pc:spChg chg="add">
          <ac:chgData name="Suze Koster" userId="2b4fc0ab-06fd-4789-b14d-fe1cc33908bb" providerId="ADAL" clId="{A6F769B7-099A-4800-8F71-47A113031D0B}" dt="2026-07-06T08:38:22.981" v="266" actId="22"/>
          <ac:spMkLst>
            <pc:docMk/>
            <pc:sldMk cId="3464935355" sldId="274"/>
            <ac:spMk id="24" creationId="{821629E1-7B0B-B2C3-4C98-9FF4A393BCF4}"/>
          </ac:spMkLst>
        </pc:spChg>
        <pc:spChg chg="del mod">
          <ac:chgData name="Suze Koster" userId="2b4fc0ab-06fd-4789-b14d-fe1cc33908bb" providerId="ADAL" clId="{A6F769B7-099A-4800-8F71-47A113031D0B}" dt="2026-07-06T08:38:19.488" v="263" actId="478"/>
          <ac:spMkLst>
            <pc:docMk/>
            <pc:sldMk cId="3464935355" sldId="274"/>
            <ac:spMk id="25" creationId="{A596094C-9E0B-F3DE-2F7A-7F355267921D}"/>
          </ac:spMkLst>
        </pc:spChg>
        <pc:spChg chg="del">
          <ac:chgData name="Suze Koster" userId="2b4fc0ab-06fd-4789-b14d-fe1cc33908bb" providerId="ADAL" clId="{A6F769B7-099A-4800-8F71-47A113031D0B}" dt="2026-07-06T08:38:20.585" v="264" actId="478"/>
          <ac:spMkLst>
            <pc:docMk/>
            <pc:sldMk cId="3464935355" sldId="274"/>
            <ac:spMk id="27" creationId="{AEEB624B-6304-6371-D14C-67D956D2CBEA}"/>
          </ac:spMkLst>
        </pc:spChg>
        <pc:spChg chg="del">
          <ac:chgData name="Suze Koster" userId="2b4fc0ab-06fd-4789-b14d-fe1cc33908bb" providerId="ADAL" clId="{A6F769B7-099A-4800-8F71-47A113031D0B}" dt="2026-07-06T08:38:18.027" v="262" actId="478"/>
          <ac:spMkLst>
            <pc:docMk/>
            <pc:sldMk cId="3464935355" sldId="274"/>
            <ac:spMk id="30" creationId="{4A7E6C72-7760-125F-0A40-2ABA343DE0F6}"/>
          </ac:spMkLst>
        </pc:spChg>
        <pc:spChg chg="del">
          <ac:chgData name="Suze Koster" userId="2b4fc0ab-06fd-4789-b14d-fe1cc33908bb" providerId="ADAL" clId="{A6F769B7-099A-4800-8F71-47A113031D0B}" dt="2026-07-06T08:38:22.283" v="265" actId="478"/>
          <ac:spMkLst>
            <pc:docMk/>
            <pc:sldMk cId="3464935355" sldId="274"/>
            <ac:spMk id="31" creationId="{3F32F1A9-97FB-391A-125B-E1854EF52FF8}"/>
          </ac:spMkLst>
        </pc:spChg>
        <pc:spChg chg="add">
          <ac:chgData name="Suze Koster" userId="2b4fc0ab-06fd-4789-b14d-fe1cc33908bb" providerId="ADAL" clId="{A6F769B7-099A-4800-8F71-47A113031D0B}" dt="2026-06-25T13:30:49.444" v="228" actId="22"/>
          <ac:spMkLst>
            <pc:docMk/>
            <pc:sldMk cId="3464935355" sldId="274"/>
            <ac:spMk id="33" creationId="{621CB8F6-5D79-BCDF-1FFB-08ECAE41C552}"/>
          </ac:spMkLst>
        </pc:spChg>
        <pc:spChg chg="add">
          <ac:chgData name="Suze Koster" userId="2b4fc0ab-06fd-4789-b14d-fe1cc33908bb" providerId="ADAL" clId="{A6F769B7-099A-4800-8F71-47A113031D0B}" dt="2026-07-06T08:38:22.981" v="266" actId="22"/>
          <ac:spMkLst>
            <pc:docMk/>
            <pc:sldMk cId="3464935355" sldId="274"/>
            <ac:spMk id="34" creationId="{0186AFD0-9538-C13A-2B54-E8AACA198167}"/>
          </ac:spMkLst>
        </pc:spChg>
        <pc:spChg chg="add">
          <ac:chgData name="Suze Koster" userId="2b4fc0ab-06fd-4789-b14d-fe1cc33908bb" providerId="ADAL" clId="{A6F769B7-099A-4800-8F71-47A113031D0B}" dt="2026-06-25T13:30:49.444" v="228" actId="22"/>
          <ac:spMkLst>
            <pc:docMk/>
            <pc:sldMk cId="3464935355" sldId="274"/>
            <ac:spMk id="36" creationId="{9CA12DF7-0193-91FD-8132-AECA143AA214}"/>
          </ac:spMkLst>
        </pc:spChg>
        <pc:spChg chg="add">
          <ac:chgData name="Suze Koster" userId="2b4fc0ab-06fd-4789-b14d-fe1cc33908bb" providerId="ADAL" clId="{A6F769B7-099A-4800-8F71-47A113031D0B}" dt="2026-06-25T13:30:49.444" v="228" actId="22"/>
          <ac:spMkLst>
            <pc:docMk/>
            <pc:sldMk cId="3464935355" sldId="274"/>
            <ac:spMk id="38" creationId="{A43A7955-9D1F-4EA9-9E00-A363E8B6AD5D}"/>
          </ac:spMkLst>
        </pc:spChg>
      </pc:sldChg>
      <pc:sldChg chg="modSp mod">
        <pc:chgData name="Suze Koster" userId="2b4fc0ab-06fd-4789-b14d-fe1cc33908bb" providerId="ADAL" clId="{A6F769B7-099A-4800-8F71-47A113031D0B}" dt="2026-07-07T14:48:09.655" v="282" actId="20577"/>
        <pc:sldMkLst>
          <pc:docMk/>
          <pc:sldMk cId="2815195963" sldId="275"/>
        </pc:sldMkLst>
        <pc:spChg chg="mod">
          <ac:chgData name="Suze Koster" userId="2b4fc0ab-06fd-4789-b14d-fe1cc33908bb" providerId="ADAL" clId="{A6F769B7-099A-4800-8F71-47A113031D0B}" dt="2026-07-07T14:48:09.655" v="282" actId="20577"/>
          <ac:spMkLst>
            <pc:docMk/>
            <pc:sldMk cId="2815195963" sldId="275"/>
            <ac:spMk id="4" creationId="{A69C31AB-8DDB-F5F2-4616-28AA44D1506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3584C-019C-4843-A30B-B216AC556B98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1143000"/>
            <a:ext cx="1828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BA043-9EB3-4098-BA0D-C47C393550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805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65D90-39D0-4C1C-EC24-DBAAAC659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56CA135-66AA-0BDD-618A-A764012BF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D962DF8-4FD0-F76B-70F3-3E3DAC01D3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3339D8A-2967-859E-FBE8-CC6AE13A92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8744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F24DA-53C6-2D47-BD87-072A15FA2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FDE1E50-35E7-E03C-BA70-ACCDA2DD27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A7C1936-525A-DA92-7BAB-BD8A3AF81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0C0A6D-DB3B-28DD-4584-C95A78C28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5778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B3AF2-7DAF-AF56-186F-E0C651A47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6236AF7-B5AA-8723-AB29-E70C044AB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BD2D40F-9DA9-48DC-BAE8-28FEB5F0C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74F4F38-A109-39AB-61B8-C4570861D5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800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36206-74C7-EE75-8558-327B4D757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7C1938F-3DE0-98C2-482F-193A96AC81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B105EBF-8A47-F8D6-898D-68520429A3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F93196F-F44D-4821-2F3E-425546A90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5100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B9A60-2371-8D13-6C12-AEE043AC8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B2D5FE3-93A4-541E-8B79-3CB5652F9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4FB235C-A336-3614-0BFC-4E3D538C0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F07A74E-1D6C-6235-E485-C8570D294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4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428FF-7A97-ECC9-EF11-A6FF7C28E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76B8551-273B-65A6-D890-B09046102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C7ADE1D-D48B-C290-C37E-61D47988B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F9FF0AA-A3CC-0365-F217-9D1EA8C15D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357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938BC-0C79-9D26-73CA-8FB23EAD7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5969F60-A2EE-E9D3-6CEB-52540FF1E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023C6B7-270D-4594-7249-62589137E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3601E03-6ACD-F28B-1203-6CD5B47D0A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1245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43723-097F-186A-AF82-856BD5DFF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ACAC7A0-8D48-5FC2-0450-C4E0140BB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AF9DE73-9254-9621-3FF3-2FBFDB12F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A96BF8F-A1CF-4C65-90AE-931C301C0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7796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16429-6FBC-811C-91CE-016BF2988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19D6D46-A974-0B47-DF43-B26EF1F06C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759A136-9C3C-3710-0474-84C8A52DC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E5EB60A-7297-D94B-B46E-6B887AC43B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2026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8C773-EB0C-5C42-851E-45C81D460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50CB280-EE2A-6917-2147-D24A20EF2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2A31611-3C05-A2F6-C97D-D31CF0CDA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59EEA44-0DDD-882E-1743-1CE9E0AC6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550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67089"/>
            <a:ext cx="10363200" cy="71628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0806114"/>
            <a:ext cx="9144000" cy="4967286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220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510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1095375"/>
            <a:ext cx="2628900" cy="1743551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095375"/>
            <a:ext cx="7734300" cy="1743551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679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320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29219"/>
            <a:ext cx="10515600" cy="8558211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3768394"/>
            <a:ext cx="10515600" cy="450056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033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5476875"/>
            <a:ext cx="5181600" cy="1305401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5476875"/>
            <a:ext cx="5181600" cy="1305401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89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95380"/>
            <a:ext cx="10515600" cy="397668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5043489"/>
            <a:ext cx="5157787" cy="247173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7515225"/>
            <a:ext cx="5157787" cy="1105376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5043489"/>
            <a:ext cx="5183188" cy="247173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7515225"/>
            <a:ext cx="5183188" cy="1105376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041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93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777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71600"/>
            <a:ext cx="3932237" cy="4800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962280"/>
            <a:ext cx="6172200" cy="1462087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6172200"/>
            <a:ext cx="3932237" cy="11434764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81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71600"/>
            <a:ext cx="3932237" cy="4800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962280"/>
            <a:ext cx="6172200" cy="14620875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6172200"/>
            <a:ext cx="3932237" cy="11434764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3901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95380"/>
            <a:ext cx="10515600" cy="3976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5476875"/>
            <a:ext cx="10515600" cy="13054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9069055"/>
            <a:ext cx="274320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9069055"/>
            <a:ext cx="411480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9069055"/>
            <a:ext cx="274320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39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0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voertuig, Landvoertuig, wiel&#10;&#10;Door AI gegenereerde inhoud is mogelijk onjuist.">
            <a:extLst>
              <a:ext uri="{FF2B5EF4-FFF2-40B4-BE49-F238E27FC236}">
                <a16:creationId xmlns:a16="http://schemas.microsoft.com/office/drawing/2014/main" id="{83B63396-4A86-C13B-04A3-6265F73FF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10660" r="20938"/>
          <a:stretch>
            <a:fillRect/>
          </a:stretch>
        </p:blipFill>
        <p:spPr>
          <a:xfrm>
            <a:off x="0" y="9338553"/>
            <a:ext cx="12191999" cy="1123544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69C31AB-8DDB-F5F2-4616-28AA44D15064}"/>
              </a:ext>
            </a:extLst>
          </p:cNvPr>
          <p:cNvSpPr txBox="1"/>
          <p:nvPr/>
        </p:nvSpPr>
        <p:spPr>
          <a:xfrm>
            <a:off x="942109" y="1911927"/>
            <a:ext cx="1088672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Bijlage 3. Fasering </a:t>
            </a:r>
            <a:r>
              <a:rPr lang="nl-NL" sz="6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woningbouwprojecten in Ede-Centrum en locaties deelmobiliteithubs (deelbakfietsen)</a:t>
            </a:r>
          </a:p>
        </p:txBody>
      </p:sp>
    </p:spTree>
    <p:extLst>
      <p:ext uri="{BB962C8B-B14F-4D97-AF65-F5344CB8AC3E}">
        <p14:creationId xmlns:p14="http://schemas.microsoft.com/office/powerpoint/2010/main" val="2815195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A54C2-8A6E-8F1B-0724-E798B842E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6F04E3A-A994-D052-0D1F-03DD5A7B2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-19592"/>
            <a:ext cx="12192000" cy="20574000"/>
          </a:xfrm>
          <a:prstGeom prst="rect">
            <a:avLst/>
          </a:prstGeom>
          <a:solidFill>
            <a:srgbClr val="4B5159">
              <a:alpha val="69804"/>
            </a:srgbClr>
          </a:solidFill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C0049B02-6E2D-4424-8349-46E003EC7F05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EF1B360F-8E1C-CF9C-82A9-3A1C2681B4AF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6050B41B-997E-23BF-F57D-E20881E2DE45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EE5B25C3-1787-CECC-8201-5D2BEA7F1194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61B0F94C-BF86-3A93-71F4-DAABAABD8264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6674AEAC-1B35-F669-312B-BC8EB21837A5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2F0C08A5-A21F-A48F-69E4-F70F6BB5C6DA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1D885566-32AC-C10D-F917-372499A639AB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A43D9266-F263-4B6D-F15F-1ECB55D01E54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AF1088E3-A7F2-1D38-A891-368D5B60E2C0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163AA67C-8476-C01A-634D-7B64215583A6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A96A12EC-564C-F007-19BA-28E9FC345E56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FD0247CD-D7F5-B196-91FD-81924854D416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8E2E779A-A469-234E-65A5-AB7405192E71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8" name="Rechthoek: afgeronde hoeken 97">
            <a:extLst>
              <a:ext uri="{FF2B5EF4-FFF2-40B4-BE49-F238E27FC236}">
                <a16:creationId xmlns:a16="http://schemas.microsoft.com/office/drawing/2014/main" id="{3715378B-E623-8AC8-6B82-17F108B37F35}"/>
              </a:ext>
            </a:extLst>
          </p:cNvPr>
          <p:cNvSpPr>
            <a:spLocks noChangeAspect="1"/>
          </p:cNvSpPr>
          <p:nvPr/>
        </p:nvSpPr>
        <p:spPr>
          <a:xfrm rot="6009935">
            <a:off x="6181188" y="12017506"/>
            <a:ext cx="409109" cy="59302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F0FAB032-70DB-8FB1-BCD8-8437FEBBED58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18505AD7-F9B9-C912-2E7F-7AFFF8B13FBC}"/>
              </a:ext>
            </a:extLst>
          </p:cNvPr>
          <p:cNvCxnSpPr>
            <a:cxnSpLocks/>
            <a:endCxn id="124" idx="1"/>
          </p:cNvCxnSpPr>
          <p:nvPr/>
        </p:nvCxnSpPr>
        <p:spPr>
          <a:xfrm flipH="1">
            <a:off x="1345753" y="14693309"/>
            <a:ext cx="364331" cy="104833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hthoek: afgeronde hoeken 125">
            <a:extLst>
              <a:ext uri="{FF2B5EF4-FFF2-40B4-BE49-F238E27FC236}">
                <a16:creationId xmlns:a16="http://schemas.microsoft.com/office/drawing/2014/main" id="{1565A5DF-252E-DD3E-1760-9744D4ACA577}"/>
              </a:ext>
            </a:extLst>
          </p:cNvPr>
          <p:cNvSpPr>
            <a:spLocks noChangeAspect="1"/>
          </p:cNvSpPr>
          <p:nvPr/>
        </p:nvSpPr>
        <p:spPr>
          <a:xfrm rot="10800000">
            <a:off x="2133945" y="13643374"/>
            <a:ext cx="653500" cy="255835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6807B126-6589-9FB4-1022-CC31B6468DA8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33286EFB-C1FE-8FE6-2E6C-6C90FB3E892E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1" name="Vrije vorm: vorm 150">
            <a:extLst>
              <a:ext uri="{FF2B5EF4-FFF2-40B4-BE49-F238E27FC236}">
                <a16:creationId xmlns:a16="http://schemas.microsoft.com/office/drawing/2014/main" id="{F9A39740-4559-7A30-981E-9E1584DCB46F}"/>
              </a:ext>
            </a:extLst>
          </p:cNvPr>
          <p:cNvSpPr>
            <a:spLocks noChangeAspect="1"/>
          </p:cNvSpPr>
          <p:nvPr/>
        </p:nvSpPr>
        <p:spPr>
          <a:xfrm rot="11121271">
            <a:off x="2833513" y="9499399"/>
            <a:ext cx="354913" cy="753092"/>
          </a:xfrm>
          <a:custGeom>
            <a:avLst/>
            <a:gdLst>
              <a:gd name="connsiteX0" fmla="*/ 0 w 354913"/>
              <a:gd name="connsiteY0" fmla="*/ 753092 h 753092"/>
              <a:gd name="connsiteX1" fmla="*/ 0 w 354913"/>
              <a:gd name="connsiteY1" fmla="*/ 0 h 753092"/>
              <a:gd name="connsiteX2" fmla="*/ 354913 w 354913"/>
              <a:gd name="connsiteY2" fmla="*/ 498968 h 75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913" h="753092">
                <a:moveTo>
                  <a:pt x="0" y="753092"/>
                </a:moveTo>
                <a:lnTo>
                  <a:pt x="0" y="0"/>
                </a:lnTo>
                <a:lnTo>
                  <a:pt x="354913" y="498968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56" name="Rechthoek: afgeronde hoeken 155">
            <a:extLst>
              <a:ext uri="{FF2B5EF4-FFF2-40B4-BE49-F238E27FC236}">
                <a16:creationId xmlns:a16="http://schemas.microsoft.com/office/drawing/2014/main" id="{413802B0-9676-7DD6-AD7C-8BDCD01855CD}"/>
              </a:ext>
            </a:extLst>
          </p:cNvPr>
          <p:cNvSpPr>
            <a:spLocks noChangeAspect="1"/>
          </p:cNvSpPr>
          <p:nvPr/>
        </p:nvSpPr>
        <p:spPr>
          <a:xfrm rot="17031227">
            <a:off x="4647779" y="15651889"/>
            <a:ext cx="942785" cy="112379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7BFE20C7-CD64-739E-8D03-D69EEFCE2B77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70" name="Rechthoek: afgeronde hoeken 169">
            <a:extLst>
              <a:ext uri="{FF2B5EF4-FFF2-40B4-BE49-F238E27FC236}">
                <a16:creationId xmlns:a16="http://schemas.microsoft.com/office/drawing/2014/main" id="{F6E477D4-0381-173F-3F58-F4592E184DBD}"/>
              </a:ext>
            </a:extLst>
          </p:cNvPr>
          <p:cNvSpPr>
            <a:spLocks noChangeAspect="1"/>
          </p:cNvSpPr>
          <p:nvPr/>
        </p:nvSpPr>
        <p:spPr>
          <a:xfrm rot="16200000">
            <a:off x="2392843" y="13760442"/>
            <a:ext cx="255836" cy="533370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8" name="Rechthoek 177">
            <a:extLst>
              <a:ext uri="{FF2B5EF4-FFF2-40B4-BE49-F238E27FC236}">
                <a16:creationId xmlns:a16="http://schemas.microsoft.com/office/drawing/2014/main" id="{500513F4-1585-4908-E948-CFA701132210}"/>
              </a:ext>
            </a:extLst>
          </p:cNvPr>
          <p:cNvSpPr>
            <a:spLocks noChangeAspect="1"/>
          </p:cNvSpPr>
          <p:nvPr/>
        </p:nvSpPr>
        <p:spPr>
          <a:xfrm rot="6036335">
            <a:off x="7210005" y="12698495"/>
            <a:ext cx="513889" cy="742695"/>
          </a:xfrm>
          <a:prstGeom prst="rect">
            <a:avLst/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2" name="Vrije vorm: vorm 261">
            <a:extLst>
              <a:ext uri="{FF2B5EF4-FFF2-40B4-BE49-F238E27FC236}">
                <a16:creationId xmlns:a16="http://schemas.microsoft.com/office/drawing/2014/main" id="{214FA653-152B-B124-4951-8B994AEBAFCC}"/>
              </a:ext>
            </a:extLst>
          </p:cNvPr>
          <p:cNvSpPr>
            <a:spLocks noChangeAspect="1"/>
          </p:cNvSpPr>
          <p:nvPr/>
        </p:nvSpPr>
        <p:spPr>
          <a:xfrm rot="16449842">
            <a:off x="4108778" y="-1095291"/>
            <a:ext cx="2840792" cy="6623670"/>
          </a:xfrm>
          <a:custGeom>
            <a:avLst/>
            <a:gdLst>
              <a:gd name="connsiteX0" fmla="*/ 2833220 w 2840792"/>
              <a:gd name="connsiteY0" fmla="*/ 2159433 h 6623670"/>
              <a:gd name="connsiteX1" fmla="*/ 2838262 w 2840792"/>
              <a:gd name="connsiteY1" fmla="*/ 2596865 h 6623670"/>
              <a:gd name="connsiteX2" fmla="*/ 2840792 w 2840792"/>
              <a:gd name="connsiteY2" fmla="*/ 2596964 h 6623670"/>
              <a:gd name="connsiteX3" fmla="*/ 2823392 w 2840792"/>
              <a:gd name="connsiteY3" fmla="*/ 3041360 h 6623670"/>
              <a:gd name="connsiteX4" fmla="*/ 2815819 w 2840792"/>
              <a:gd name="connsiteY4" fmla="*/ 3041063 h 6623670"/>
              <a:gd name="connsiteX5" fmla="*/ 2805882 w 2840792"/>
              <a:gd name="connsiteY5" fmla="*/ 3228625 h 6623670"/>
              <a:gd name="connsiteX6" fmla="*/ 2809635 w 2840792"/>
              <a:gd name="connsiteY6" fmla="*/ 3228924 h 6623670"/>
              <a:gd name="connsiteX7" fmla="*/ 2798417 w 2840792"/>
              <a:gd name="connsiteY7" fmla="*/ 3369516 h 6623670"/>
              <a:gd name="connsiteX8" fmla="*/ 2797817 w 2840792"/>
              <a:gd name="connsiteY8" fmla="*/ 3380842 h 6623670"/>
              <a:gd name="connsiteX9" fmla="*/ 2797514 w 2840792"/>
              <a:gd name="connsiteY9" fmla="*/ 3380826 h 6623670"/>
              <a:gd name="connsiteX10" fmla="*/ 2777122 w 2840792"/>
              <a:gd name="connsiteY10" fmla="*/ 3636391 h 6623670"/>
              <a:gd name="connsiteX11" fmla="*/ 2785196 w 2840792"/>
              <a:gd name="connsiteY11" fmla="*/ 3637333 h 6623670"/>
              <a:gd name="connsiteX12" fmla="*/ 2733663 w 2840792"/>
              <a:gd name="connsiteY12" fmla="*/ 4079073 h 6623670"/>
              <a:gd name="connsiteX13" fmla="*/ 2728953 w 2840792"/>
              <a:gd name="connsiteY13" fmla="*/ 4078524 h 6623670"/>
              <a:gd name="connsiteX14" fmla="*/ 2674052 w 2840792"/>
              <a:gd name="connsiteY14" fmla="*/ 4480931 h 6623670"/>
              <a:gd name="connsiteX15" fmla="*/ 2677713 w 2840792"/>
              <a:gd name="connsiteY15" fmla="*/ 4481471 h 6623670"/>
              <a:gd name="connsiteX16" fmla="*/ 2613711 w 2840792"/>
              <a:gd name="connsiteY16" fmla="*/ 4915700 h 6623670"/>
              <a:gd name="connsiteX17" fmla="*/ 2613900 w 2840792"/>
              <a:gd name="connsiteY17" fmla="*/ 4915738 h 6623670"/>
              <a:gd name="connsiteX18" fmla="*/ 2613146 w 2840792"/>
              <a:gd name="connsiteY18" fmla="*/ 4919536 h 6623670"/>
              <a:gd name="connsiteX19" fmla="*/ 2612864 w 2840792"/>
              <a:gd name="connsiteY19" fmla="*/ 4921453 h 6623670"/>
              <a:gd name="connsiteX20" fmla="*/ 2612768 w 2840792"/>
              <a:gd name="connsiteY20" fmla="*/ 4921439 h 6623670"/>
              <a:gd name="connsiteX21" fmla="*/ 2528011 w 2840792"/>
              <a:gd name="connsiteY21" fmla="*/ 5348258 h 6623670"/>
              <a:gd name="connsiteX22" fmla="*/ 2533361 w 2840792"/>
              <a:gd name="connsiteY22" fmla="*/ 5349514 h 6623670"/>
              <a:gd name="connsiteX23" fmla="*/ 2431713 w 2840792"/>
              <a:gd name="connsiteY23" fmla="*/ 5782478 h 6623670"/>
              <a:gd name="connsiteX24" fmla="*/ 2423393 w 2840792"/>
              <a:gd name="connsiteY24" fmla="*/ 5780525 h 6623670"/>
              <a:gd name="connsiteX25" fmla="*/ 2425777 w 2840792"/>
              <a:gd name="connsiteY25" fmla="*/ 5781200 h 6623670"/>
              <a:gd name="connsiteX26" fmla="*/ 2306821 w 2840792"/>
              <a:gd name="connsiteY26" fmla="*/ 6201458 h 6623670"/>
              <a:gd name="connsiteX27" fmla="*/ 2308842 w 2840792"/>
              <a:gd name="connsiteY27" fmla="*/ 6202137 h 6623670"/>
              <a:gd name="connsiteX28" fmla="*/ 2167065 w 2840792"/>
              <a:gd name="connsiteY28" fmla="*/ 6623670 h 6623670"/>
              <a:gd name="connsiteX29" fmla="*/ 1867311 w 2840792"/>
              <a:gd name="connsiteY29" fmla="*/ 6522851 h 6623670"/>
              <a:gd name="connsiteX30" fmla="*/ 1865932 w 2840792"/>
              <a:gd name="connsiteY30" fmla="*/ 6530275 h 6623670"/>
              <a:gd name="connsiteX31" fmla="*/ 1142683 w 2840792"/>
              <a:gd name="connsiteY31" fmla="*/ 6395881 h 6623670"/>
              <a:gd name="connsiteX32" fmla="*/ 1143256 w 2840792"/>
              <a:gd name="connsiteY32" fmla="*/ 6392796 h 6623670"/>
              <a:gd name="connsiteX33" fmla="*/ 735629 w 2840792"/>
              <a:gd name="connsiteY33" fmla="*/ 6382932 h 6623670"/>
              <a:gd name="connsiteX34" fmla="*/ 735629 w 2840792"/>
              <a:gd name="connsiteY34" fmla="*/ 6385499 h 6623670"/>
              <a:gd name="connsiteX35" fmla="*/ 0 w 2840792"/>
              <a:gd name="connsiteY35" fmla="*/ 6385499 h 6623670"/>
              <a:gd name="connsiteX36" fmla="*/ 0 w 2840792"/>
              <a:gd name="connsiteY36" fmla="*/ 5940763 h 6623670"/>
              <a:gd name="connsiteX37" fmla="*/ 14306 w 2840792"/>
              <a:gd name="connsiteY37" fmla="*/ 5940763 h 6623670"/>
              <a:gd name="connsiteX38" fmla="*/ 50798 w 2840792"/>
              <a:gd name="connsiteY38" fmla="*/ 5723257 h 6623670"/>
              <a:gd name="connsiteX39" fmla="*/ 35356 w 2840792"/>
              <a:gd name="connsiteY39" fmla="*/ 5721471 h 6623670"/>
              <a:gd name="connsiteX40" fmla="*/ 86460 w 2840792"/>
              <a:gd name="connsiteY40" fmla="*/ 5279680 h 6623670"/>
              <a:gd name="connsiteX41" fmla="*/ 463928 w 2840792"/>
              <a:gd name="connsiteY41" fmla="*/ 5323343 h 6623670"/>
              <a:gd name="connsiteX42" fmla="*/ 609824 w 2840792"/>
              <a:gd name="connsiteY42" fmla="*/ 5289045 h 6623670"/>
              <a:gd name="connsiteX43" fmla="*/ 692424 w 2840792"/>
              <a:gd name="connsiteY43" fmla="*/ 5189677 h 6623670"/>
              <a:gd name="connsiteX44" fmla="*/ 811257 w 2840792"/>
              <a:gd name="connsiteY44" fmla="*/ 4543469 h 6623670"/>
              <a:gd name="connsiteX45" fmla="*/ 821698 w 2840792"/>
              <a:gd name="connsiteY45" fmla="*/ 4416331 h 6623670"/>
              <a:gd name="connsiteX46" fmla="*/ 1377972 w 2840792"/>
              <a:gd name="connsiteY46" fmla="*/ 4462013 h 6623670"/>
              <a:gd name="connsiteX47" fmla="*/ 1378563 w 2840792"/>
              <a:gd name="connsiteY47" fmla="*/ 4454822 h 6623670"/>
              <a:gd name="connsiteX48" fmla="*/ 1710678 w 2840792"/>
              <a:gd name="connsiteY48" fmla="*/ 4482095 h 6623670"/>
              <a:gd name="connsiteX49" fmla="*/ 1803519 w 2840792"/>
              <a:gd name="connsiteY49" fmla="*/ 4392934 h 6623670"/>
              <a:gd name="connsiteX50" fmla="*/ 1888319 w 2840792"/>
              <a:gd name="connsiteY50" fmla="*/ 3920080 h 6623670"/>
              <a:gd name="connsiteX51" fmla="*/ 1909438 w 2840792"/>
              <a:gd name="connsiteY51" fmla="*/ 3923868 h 6623670"/>
              <a:gd name="connsiteX52" fmla="*/ 2042461 w 2840792"/>
              <a:gd name="connsiteY52" fmla="*/ 3655485 h 6623670"/>
              <a:gd name="connsiteX53" fmla="*/ 2047272 w 2840792"/>
              <a:gd name="connsiteY53" fmla="*/ 3614244 h 6623670"/>
              <a:gd name="connsiteX54" fmla="*/ 2040963 w 2840792"/>
              <a:gd name="connsiteY54" fmla="*/ 3613740 h 6623670"/>
              <a:gd name="connsiteX55" fmla="*/ 2064337 w 2840792"/>
              <a:gd name="connsiteY55" fmla="*/ 3320794 h 6623670"/>
              <a:gd name="connsiteX56" fmla="*/ 2066684 w 2840792"/>
              <a:gd name="connsiteY56" fmla="*/ 3276492 h 6623670"/>
              <a:gd name="connsiteX57" fmla="*/ 2174230 w 2840792"/>
              <a:gd name="connsiteY57" fmla="*/ 3245752 h 6623670"/>
              <a:gd name="connsiteX58" fmla="*/ 2084875 w 2840792"/>
              <a:gd name="connsiteY58" fmla="*/ 2933149 h 6623670"/>
              <a:gd name="connsiteX59" fmla="*/ 2086748 w 2840792"/>
              <a:gd name="connsiteY59" fmla="*/ 2897808 h 6623670"/>
              <a:gd name="connsiteX60" fmla="*/ 2092808 w 2840792"/>
              <a:gd name="connsiteY60" fmla="*/ 2898130 h 6623670"/>
              <a:gd name="connsiteX61" fmla="*/ 2103988 w 2840792"/>
              <a:gd name="connsiteY61" fmla="*/ 2612605 h 6623670"/>
              <a:gd name="connsiteX62" fmla="*/ 2102766 w 2840792"/>
              <a:gd name="connsiteY62" fmla="*/ 2612619 h 6623670"/>
              <a:gd name="connsiteX63" fmla="*/ 2098465 w 2840792"/>
              <a:gd name="connsiteY63" fmla="*/ 2239494 h 6623670"/>
              <a:gd name="connsiteX64" fmla="*/ 2093937 w 2840792"/>
              <a:gd name="connsiteY64" fmla="*/ 2239824 h 6623670"/>
              <a:gd name="connsiteX65" fmla="*/ 2061644 w 2840792"/>
              <a:gd name="connsiteY65" fmla="*/ 1796262 h 6623670"/>
              <a:gd name="connsiteX66" fmla="*/ 2066991 w 2840792"/>
              <a:gd name="connsiteY66" fmla="*/ 1795873 h 6623670"/>
              <a:gd name="connsiteX67" fmla="*/ 2039494 w 2840792"/>
              <a:gd name="connsiteY67" fmla="*/ 1418181 h 6623670"/>
              <a:gd name="connsiteX68" fmla="*/ 2033056 w 2840792"/>
              <a:gd name="connsiteY68" fmla="*/ 1418649 h 6623670"/>
              <a:gd name="connsiteX69" fmla="*/ 2004340 w 2840792"/>
              <a:gd name="connsiteY69" fmla="*/ 1024219 h 6623670"/>
              <a:gd name="connsiteX70" fmla="*/ 2003408 w 2840792"/>
              <a:gd name="connsiteY70" fmla="*/ 1024335 h 6623670"/>
              <a:gd name="connsiteX71" fmla="*/ 1948273 w 2840792"/>
              <a:gd name="connsiteY71" fmla="*/ 583030 h 6623670"/>
              <a:gd name="connsiteX72" fmla="*/ 2036127 w 2840792"/>
              <a:gd name="connsiteY72" fmla="*/ 572053 h 6623670"/>
              <a:gd name="connsiteX73" fmla="*/ 2007808 w 2840792"/>
              <a:gd name="connsiteY73" fmla="*/ 357522 h 6623670"/>
              <a:gd name="connsiteX74" fmla="*/ 2008065 w 2840792"/>
              <a:gd name="connsiteY74" fmla="*/ 357488 h 6623670"/>
              <a:gd name="connsiteX75" fmla="*/ 1965632 w 2840792"/>
              <a:gd name="connsiteY75" fmla="*/ 108129 h 6623670"/>
              <a:gd name="connsiteX76" fmla="*/ 2601054 w 2840792"/>
              <a:gd name="connsiteY76" fmla="*/ 0 h 6623670"/>
              <a:gd name="connsiteX77" fmla="*/ 2675661 w 2840792"/>
              <a:gd name="connsiteY77" fmla="*/ 438434 h 6623670"/>
              <a:gd name="connsiteX78" fmla="*/ 2668791 w 2840792"/>
              <a:gd name="connsiteY78" fmla="*/ 439603 h 6623670"/>
              <a:gd name="connsiteX79" fmla="*/ 2675726 w 2840792"/>
              <a:gd name="connsiteY79" fmla="*/ 492144 h 6623670"/>
              <a:gd name="connsiteX80" fmla="*/ 2678227 w 2840792"/>
              <a:gd name="connsiteY80" fmla="*/ 491831 h 6623670"/>
              <a:gd name="connsiteX81" fmla="*/ 2731953 w 2840792"/>
              <a:gd name="connsiteY81" fmla="*/ 921853 h 6623670"/>
              <a:gd name="connsiteX82" fmla="*/ 2734450 w 2840792"/>
              <a:gd name="connsiteY82" fmla="*/ 921671 h 6623670"/>
              <a:gd name="connsiteX83" fmla="*/ 2765534 w 2840792"/>
              <a:gd name="connsiteY83" fmla="*/ 1348625 h 6623670"/>
              <a:gd name="connsiteX84" fmla="*/ 2771972 w 2840792"/>
              <a:gd name="connsiteY84" fmla="*/ 1348156 h 6623670"/>
              <a:gd name="connsiteX85" fmla="*/ 2804265 w 2840792"/>
              <a:gd name="connsiteY85" fmla="*/ 1791718 h 6623670"/>
              <a:gd name="connsiteX86" fmla="*/ 2798917 w 2840792"/>
              <a:gd name="connsiteY86" fmla="*/ 1792107 h 6623670"/>
              <a:gd name="connsiteX87" fmla="*/ 2825666 w 2840792"/>
              <a:gd name="connsiteY87" fmla="*/ 2159521 h 662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840792" h="6623670">
                <a:moveTo>
                  <a:pt x="2833220" y="2159433"/>
                </a:moveTo>
                <a:lnTo>
                  <a:pt x="2838262" y="2596865"/>
                </a:lnTo>
                <a:lnTo>
                  <a:pt x="2840792" y="2596964"/>
                </a:lnTo>
                <a:lnTo>
                  <a:pt x="2823392" y="3041360"/>
                </a:lnTo>
                <a:lnTo>
                  <a:pt x="2815819" y="3041063"/>
                </a:lnTo>
                <a:lnTo>
                  <a:pt x="2805882" y="3228625"/>
                </a:lnTo>
                <a:lnTo>
                  <a:pt x="2809635" y="3228924"/>
                </a:lnTo>
                <a:lnTo>
                  <a:pt x="2798417" y="3369516"/>
                </a:lnTo>
                <a:lnTo>
                  <a:pt x="2797817" y="3380842"/>
                </a:lnTo>
                <a:lnTo>
                  <a:pt x="2797514" y="3380826"/>
                </a:lnTo>
                <a:lnTo>
                  <a:pt x="2777122" y="3636391"/>
                </a:lnTo>
                <a:lnTo>
                  <a:pt x="2785196" y="3637333"/>
                </a:lnTo>
                <a:lnTo>
                  <a:pt x="2733663" y="4079073"/>
                </a:lnTo>
                <a:lnTo>
                  <a:pt x="2728953" y="4078524"/>
                </a:lnTo>
                <a:lnTo>
                  <a:pt x="2674052" y="4480931"/>
                </a:lnTo>
                <a:lnTo>
                  <a:pt x="2677713" y="4481471"/>
                </a:lnTo>
                <a:lnTo>
                  <a:pt x="2613711" y="4915700"/>
                </a:lnTo>
                <a:lnTo>
                  <a:pt x="2613900" y="4915738"/>
                </a:lnTo>
                <a:lnTo>
                  <a:pt x="2613146" y="4919536"/>
                </a:lnTo>
                <a:lnTo>
                  <a:pt x="2612864" y="4921453"/>
                </a:lnTo>
                <a:lnTo>
                  <a:pt x="2612768" y="4921439"/>
                </a:lnTo>
                <a:lnTo>
                  <a:pt x="2528011" y="5348258"/>
                </a:lnTo>
                <a:lnTo>
                  <a:pt x="2533361" y="5349514"/>
                </a:lnTo>
                <a:lnTo>
                  <a:pt x="2431713" y="5782478"/>
                </a:lnTo>
                <a:lnTo>
                  <a:pt x="2423393" y="5780525"/>
                </a:lnTo>
                <a:lnTo>
                  <a:pt x="2425777" y="5781200"/>
                </a:lnTo>
                <a:lnTo>
                  <a:pt x="2306821" y="6201458"/>
                </a:lnTo>
                <a:lnTo>
                  <a:pt x="2308842" y="6202137"/>
                </a:lnTo>
                <a:lnTo>
                  <a:pt x="2167065" y="6623670"/>
                </a:lnTo>
                <a:lnTo>
                  <a:pt x="1867311" y="6522851"/>
                </a:lnTo>
                <a:lnTo>
                  <a:pt x="1865932" y="6530275"/>
                </a:lnTo>
                <a:lnTo>
                  <a:pt x="1142683" y="6395881"/>
                </a:lnTo>
                <a:lnTo>
                  <a:pt x="1143256" y="6392796"/>
                </a:lnTo>
                <a:lnTo>
                  <a:pt x="735629" y="6382932"/>
                </a:lnTo>
                <a:lnTo>
                  <a:pt x="735629" y="6385499"/>
                </a:lnTo>
                <a:lnTo>
                  <a:pt x="0" y="6385499"/>
                </a:lnTo>
                <a:lnTo>
                  <a:pt x="0" y="5940763"/>
                </a:lnTo>
                <a:lnTo>
                  <a:pt x="14306" y="5940763"/>
                </a:lnTo>
                <a:lnTo>
                  <a:pt x="50798" y="5723257"/>
                </a:lnTo>
                <a:lnTo>
                  <a:pt x="35356" y="5721471"/>
                </a:lnTo>
                <a:lnTo>
                  <a:pt x="86460" y="5279680"/>
                </a:lnTo>
                <a:lnTo>
                  <a:pt x="463928" y="5323343"/>
                </a:lnTo>
                <a:lnTo>
                  <a:pt x="609824" y="5289045"/>
                </a:lnTo>
                <a:lnTo>
                  <a:pt x="692424" y="5189677"/>
                </a:lnTo>
                <a:lnTo>
                  <a:pt x="811257" y="4543469"/>
                </a:lnTo>
                <a:lnTo>
                  <a:pt x="821698" y="4416331"/>
                </a:lnTo>
                <a:lnTo>
                  <a:pt x="1377972" y="4462013"/>
                </a:lnTo>
                <a:lnTo>
                  <a:pt x="1378563" y="4454822"/>
                </a:lnTo>
                <a:lnTo>
                  <a:pt x="1710678" y="4482095"/>
                </a:lnTo>
                <a:lnTo>
                  <a:pt x="1803519" y="4392934"/>
                </a:lnTo>
                <a:lnTo>
                  <a:pt x="1888319" y="3920080"/>
                </a:lnTo>
                <a:lnTo>
                  <a:pt x="1909438" y="3923868"/>
                </a:lnTo>
                <a:lnTo>
                  <a:pt x="2042461" y="3655485"/>
                </a:lnTo>
                <a:lnTo>
                  <a:pt x="2047272" y="3614244"/>
                </a:lnTo>
                <a:lnTo>
                  <a:pt x="2040963" y="3613740"/>
                </a:lnTo>
                <a:lnTo>
                  <a:pt x="2064337" y="3320794"/>
                </a:lnTo>
                <a:lnTo>
                  <a:pt x="2066684" y="3276492"/>
                </a:lnTo>
                <a:lnTo>
                  <a:pt x="2174230" y="3245752"/>
                </a:lnTo>
                <a:lnTo>
                  <a:pt x="2084875" y="2933149"/>
                </a:lnTo>
                <a:lnTo>
                  <a:pt x="2086748" y="2897808"/>
                </a:lnTo>
                <a:lnTo>
                  <a:pt x="2092808" y="2898130"/>
                </a:lnTo>
                <a:lnTo>
                  <a:pt x="2103988" y="2612605"/>
                </a:lnTo>
                <a:lnTo>
                  <a:pt x="2102766" y="2612619"/>
                </a:lnTo>
                <a:lnTo>
                  <a:pt x="2098465" y="2239494"/>
                </a:lnTo>
                <a:lnTo>
                  <a:pt x="2093937" y="2239824"/>
                </a:lnTo>
                <a:lnTo>
                  <a:pt x="2061644" y="1796262"/>
                </a:lnTo>
                <a:lnTo>
                  <a:pt x="2066991" y="1795873"/>
                </a:lnTo>
                <a:lnTo>
                  <a:pt x="2039494" y="1418181"/>
                </a:lnTo>
                <a:lnTo>
                  <a:pt x="2033056" y="1418649"/>
                </a:lnTo>
                <a:lnTo>
                  <a:pt x="2004340" y="1024219"/>
                </a:lnTo>
                <a:lnTo>
                  <a:pt x="2003408" y="1024335"/>
                </a:lnTo>
                <a:lnTo>
                  <a:pt x="1948273" y="583030"/>
                </a:lnTo>
                <a:lnTo>
                  <a:pt x="2036127" y="572053"/>
                </a:lnTo>
                <a:lnTo>
                  <a:pt x="2007808" y="357522"/>
                </a:lnTo>
                <a:lnTo>
                  <a:pt x="2008065" y="357488"/>
                </a:lnTo>
                <a:lnTo>
                  <a:pt x="1965632" y="108129"/>
                </a:lnTo>
                <a:lnTo>
                  <a:pt x="2601054" y="0"/>
                </a:lnTo>
                <a:lnTo>
                  <a:pt x="2675661" y="438434"/>
                </a:lnTo>
                <a:lnTo>
                  <a:pt x="2668791" y="439603"/>
                </a:lnTo>
                <a:lnTo>
                  <a:pt x="2675726" y="492144"/>
                </a:lnTo>
                <a:lnTo>
                  <a:pt x="2678227" y="491831"/>
                </a:lnTo>
                <a:lnTo>
                  <a:pt x="2731953" y="921853"/>
                </a:lnTo>
                <a:lnTo>
                  <a:pt x="2734450" y="921671"/>
                </a:lnTo>
                <a:lnTo>
                  <a:pt x="2765534" y="1348625"/>
                </a:lnTo>
                <a:lnTo>
                  <a:pt x="2771972" y="1348156"/>
                </a:lnTo>
                <a:lnTo>
                  <a:pt x="2804265" y="1791718"/>
                </a:lnTo>
                <a:lnTo>
                  <a:pt x="2798917" y="1792107"/>
                </a:lnTo>
                <a:lnTo>
                  <a:pt x="2825666" y="2159521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139E547F-0211-D574-3075-62CC47CEE210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34258F49-4D48-91CD-10E1-8A3F199FD032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B9B25C08-B302-FA26-4EC7-6024C5144E11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8F3CAA10-5E4F-B753-8055-F79E79DB450F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98" name="Rechthoek: afgeronde hoeken 297">
            <a:extLst>
              <a:ext uri="{FF2B5EF4-FFF2-40B4-BE49-F238E27FC236}">
                <a16:creationId xmlns:a16="http://schemas.microsoft.com/office/drawing/2014/main" id="{3EF1448F-5A76-0C21-66C7-CCB39629264F}"/>
              </a:ext>
            </a:extLst>
          </p:cNvPr>
          <p:cNvSpPr>
            <a:spLocks noChangeAspect="1"/>
          </p:cNvSpPr>
          <p:nvPr/>
        </p:nvSpPr>
        <p:spPr>
          <a:xfrm rot="3569378">
            <a:off x="2428328" y="9059152"/>
            <a:ext cx="780915" cy="45179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20" name="Vrije vorm: vorm 319">
            <a:extLst>
              <a:ext uri="{FF2B5EF4-FFF2-40B4-BE49-F238E27FC236}">
                <a16:creationId xmlns:a16="http://schemas.microsoft.com/office/drawing/2014/main" id="{D7883090-6AAB-3646-7569-D542DA04D9B8}"/>
              </a:ext>
            </a:extLst>
          </p:cNvPr>
          <p:cNvSpPr/>
          <p:nvPr/>
        </p:nvSpPr>
        <p:spPr>
          <a:xfrm rot="12711147">
            <a:off x="945583" y="9995403"/>
            <a:ext cx="1817046" cy="1436878"/>
          </a:xfrm>
          <a:custGeom>
            <a:avLst/>
            <a:gdLst>
              <a:gd name="connsiteX0" fmla="*/ 1634240 w 1817046"/>
              <a:gd name="connsiteY0" fmla="*/ 1436878 h 1436878"/>
              <a:gd name="connsiteX1" fmla="*/ 1581498 w 1817046"/>
              <a:gd name="connsiteY1" fmla="*/ 1409262 h 1436878"/>
              <a:gd name="connsiteX2" fmla="*/ 1577915 w 1817046"/>
              <a:gd name="connsiteY2" fmla="*/ 1414850 h 1436878"/>
              <a:gd name="connsiteX3" fmla="*/ 1514604 w 1817046"/>
              <a:gd name="connsiteY3" fmla="*/ 1374235 h 1436878"/>
              <a:gd name="connsiteX4" fmla="*/ 399883 w 1817046"/>
              <a:gd name="connsiteY4" fmla="*/ 790552 h 1436878"/>
              <a:gd name="connsiteX5" fmla="*/ 451397 w 1817046"/>
              <a:gd name="connsiteY5" fmla="*/ 692173 h 1436878"/>
              <a:gd name="connsiteX6" fmla="*/ 411214 w 1817046"/>
              <a:gd name="connsiteY6" fmla="*/ 666396 h 1436878"/>
              <a:gd name="connsiteX7" fmla="*/ 413453 w 1817046"/>
              <a:gd name="connsiteY7" fmla="*/ 661258 h 1436878"/>
              <a:gd name="connsiteX8" fmla="*/ 272113 w 1817046"/>
              <a:gd name="connsiteY8" fmla="*/ 599676 h 1436878"/>
              <a:gd name="connsiteX9" fmla="*/ 272143 w 1817046"/>
              <a:gd name="connsiteY9" fmla="*/ 520556 h 1436878"/>
              <a:gd name="connsiteX10" fmla="*/ 246145 w 1817046"/>
              <a:gd name="connsiteY10" fmla="*/ 418924 h 1436878"/>
              <a:gd name="connsiteX11" fmla="*/ 201231 w 1817046"/>
              <a:gd name="connsiteY11" fmla="*/ 337245 h 1436878"/>
              <a:gd name="connsiteX12" fmla="*/ 152875 w 1817046"/>
              <a:gd name="connsiteY12" fmla="*/ 297994 h 1436878"/>
              <a:gd name="connsiteX13" fmla="*/ 94343 w 1817046"/>
              <a:gd name="connsiteY13" fmla="*/ 266425 h 1436878"/>
              <a:gd name="connsiteX14" fmla="*/ 45166 w 1817046"/>
              <a:gd name="connsiteY14" fmla="*/ 251291 h 1436878"/>
              <a:gd name="connsiteX15" fmla="*/ 0 w 1817046"/>
              <a:gd name="connsiteY15" fmla="*/ 240924 h 1436878"/>
              <a:gd name="connsiteX16" fmla="*/ 10069 w 1817046"/>
              <a:gd name="connsiteY16" fmla="*/ 197057 h 1436878"/>
              <a:gd name="connsiteX17" fmla="*/ 9310 w 1817046"/>
              <a:gd name="connsiteY17" fmla="*/ 196757 h 1436878"/>
              <a:gd name="connsiteX18" fmla="*/ 19979 w 1817046"/>
              <a:gd name="connsiteY18" fmla="*/ 153878 h 1436878"/>
              <a:gd name="connsiteX19" fmla="*/ 24008 w 1817046"/>
              <a:gd name="connsiteY19" fmla="*/ 136324 h 1436878"/>
              <a:gd name="connsiteX20" fmla="*/ 24329 w 1817046"/>
              <a:gd name="connsiteY20" fmla="*/ 136398 h 1436878"/>
              <a:gd name="connsiteX21" fmla="*/ 58266 w 1817046"/>
              <a:gd name="connsiteY21" fmla="*/ 0 h 1436878"/>
              <a:gd name="connsiteX22" fmla="*/ 369218 w 1817046"/>
              <a:gd name="connsiteY22" fmla="*/ 222228 h 1436878"/>
              <a:gd name="connsiteX23" fmla="*/ 369281 w 1817046"/>
              <a:gd name="connsiteY23" fmla="*/ 222343 h 1436878"/>
              <a:gd name="connsiteX24" fmla="*/ 406747 w 1817046"/>
              <a:gd name="connsiteY24" fmla="*/ 264289 h 1436878"/>
              <a:gd name="connsiteX25" fmla="*/ 461833 w 1817046"/>
              <a:gd name="connsiteY25" fmla="*/ 353189 h 1436878"/>
              <a:gd name="connsiteX26" fmla="*/ 482344 w 1817046"/>
              <a:gd name="connsiteY26" fmla="*/ 404144 h 1436878"/>
              <a:gd name="connsiteX27" fmla="*/ 555206 w 1817046"/>
              <a:gd name="connsiteY27" fmla="*/ 290565 h 1436878"/>
              <a:gd name="connsiteX28" fmla="*/ 1712783 w 1817046"/>
              <a:gd name="connsiteY28" fmla="*/ 1033165 h 1436878"/>
              <a:gd name="connsiteX29" fmla="*/ 1817046 w 1817046"/>
              <a:gd name="connsiteY29" fmla="*/ 1087758 h 143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17046" h="1436878">
                <a:moveTo>
                  <a:pt x="1634240" y="1436878"/>
                </a:moveTo>
                <a:lnTo>
                  <a:pt x="1581498" y="1409262"/>
                </a:lnTo>
                <a:lnTo>
                  <a:pt x="1577915" y="1414850"/>
                </a:lnTo>
                <a:lnTo>
                  <a:pt x="1514604" y="1374235"/>
                </a:lnTo>
                <a:lnTo>
                  <a:pt x="399883" y="790552"/>
                </a:lnTo>
                <a:lnTo>
                  <a:pt x="451397" y="692173"/>
                </a:lnTo>
                <a:lnTo>
                  <a:pt x="411214" y="666396"/>
                </a:lnTo>
                <a:lnTo>
                  <a:pt x="413453" y="661258"/>
                </a:lnTo>
                <a:lnTo>
                  <a:pt x="272113" y="599676"/>
                </a:lnTo>
                <a:lnTo>
                  <a:pt x="272143" y="520556"/>
                </a:lnTo>
                <a:cubicBezTo>
                  <a:pt x="267653" y="485158"/>
                  <a:pt x="258823" y="451011"/>
                  <a:pt x="246145" y="418924"/>
                </a:cubicBezTo>
                <a:lnTo>
                  <a:pt x="201231" y="337245"/>
                </a:lnTo>
                <a:lnTo>
                  <a:pt x="152875" y="297994"/>
                </a:lnTo>
                <a:cubicBezTo>
                  <a:pt x="134451" y="285665"/>
                  <a:pt x="114886" y="275066"/>
                  <a:pt x="94343" y="266425"/>
                </a:cubicBezTo>
                <a:lnTo>
                  <a:pt x="45166" y="251291"/>
                </a:lnTo>
                <a:lnTo>
                  <a:pt x="0" y="240924"/>
                </a:lnTo>
                <a:lnTo>
                  <a:pt x="10069" y="197057"/>
                </a:lnTo>
                <a:lnTo>
                  <a:pt x="9310" y="196757"/>
                </a:lnTo>
                <a:lnTo>
                  <a:pt x="19979" y="153878"/>
                </a:lnTo>
                <a:lnTo>
                  <a:pt x="24008" y="136324"/>
                </a:lnTo>
                <a:lnTo>
                  <a:pt x="24329" y="136398"/>
                </a:lnTo>
                <a:lnTo>
                  <a:pt x="58266" y="0"/>
                </a:lnTo>
                <a:cubicBezTo>
                  <a:pt x="187481" y="35041"/>
                  <a:pt x="295219" y="115592"/>
                  <a:pt x="369218" y="222228"/>
                </a:cubicBezTo>
                <a:lnTo>
                  <a:pt x="369281" y="222343"/>
                </a:lnTo>
                <a:lnTo>
                  <a:pt x="406747" y="264289"/>
                </a:lnTo>
                <a:cubicBezTo>
                  <a:pt x="427507" y="292089"/>
                  <a:pt x="445956" y="321839"/>
                  <a:pt x="461833" y="353189"/>
                </a:cubicBezTo>
                <a:lnTo>
                  <a:pt x="482344" y="404144"/>
                </a:lnTo>
                <a:lnTo>
                  <a:pt x="555206" y="290565"/>
                </a:lnTo>
                <a:lnTo>
                  <a:pt x="1712783" y="1033165"/>
                </a:lnTo>
                <a:lnTo>
                  <a:pt x="1817046" y="108775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25" name="Rechthoek: afgeronde hoeken 324">
            <a:extLst>
              <a:ext uri="{FF2B5EF4-FFF2-40B4-BE49-F238E27FC236}">
                <a16:creationId xmlns:a16="http://schemas.microsoft.com/office/drawing/2014/main" id="{E74B40EC-BEE3-4874-934F-9175BAC9BAB9}"/>
              </a:ext>
            </a:extLst>
          </p:cNvPr>
          <p:cNvSpPr>
            <a:spLocks noChangeAspect="1"/>
          </p:cNvSpPr>
          <p:nvPr/>
        </p:nvSpPr>
        <p:spPr>
          <a:xfrm rot="11829962">
            <a:off x="3482390" y="12944171"/>
            <a:ext cx="363971" cy="230964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327" name="Rechte verbindingslijn 326">
            <a:extLst>
              <a:ext uri="{FF2B5EF4-FFF2-40B4-BE49-F238E27FC236}">
                <a16:creationId xmlns:a16="http://schemas.microsoft.com/office/drawing/2014/main" id="{1FA3DD1B-88FC-78A5-9345-6B69A055BF11}"/>
              </a:ext>
            </a:extLst>
          </p:cNvPr>
          <p:cNvCxnSpPr>
            <a:cxnSpLocks/>
            <a:stCxn id="325" idx="2"/>
          </p:cNvCxnSpPr>
          <p:nvPr/>
        </p:nvCxnSpPr>
        <p:spPr>
          <a:xfrm flipH="1">
            <a:off x="3191853" y="12949315"/>
            <a:ext cx="506606" cy="147359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6" name="Vrije vorm: vorm 335">
            <a:extLst>
              <a:ext uri="{FF2B5EF4-FFF2-40B4-BE49-F238E27FC236}">
                <a16:creationId xmlns:a16="http://schemas.microsoft.com/office/drawing/2014/main" id="{BDE0B365-28FA-57D7-A6A5-B6DC31DFC5AF}"/>
              </a:ext>
            </a:extLst>
          </p:cNvPr>
          <p:cNvSpPr>
            <a:spLocks noChangeAspect="1"/>
          </p:cNvSpPr>
          <p:nvPr/>
        </p:nvSpPr>
        <p:spPr>
          <a:xfrm rot="12096975">
            <a:off x="894437" y="15754037"/>
            <a:ext cx="1023151" cy="626683"/>
          </a:xfrm>
          <a:custGeom>
            <a:avLst/>
            <a:gdLst>
              <a:gd name="connsiteX0" fmla="*/ 418734 w 1023151"/>
              <a:gd name="connsiteY0" fmla="*/ 618018 h 626683"/>
              <a:gd name="connsiteX1" fmla="*/ 17338 w 1023151"/>
              <a:gd name="connsiteY1" fmla="*/ 626683 h 626683"/>
              <a:gd name="connsiteX2" fmla="*/ 0 w 1023151"/>
              <a:gd name="connsiteY2" fmla="*/ 622522 h 626683"/>
              <a:gd name="connsiteX3" fmla="*/ 149404 w 1023151"/>
              <a:gd name="connsiteY3" fmla="*/ 0 h 626683"/>
              <a:gd name="connsiteX4" fmla="*/ 1023151 w 1023151"/>
              <a:gd name="connsiteY4" fmla="*/ 16618 h 626683"/>
              <a:gd name="connsiteX5" fmla="*/ 563069 w 1023151"/>
              <a:gd name="connsiteY5" fmla="*/ 16618 h 62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51" h="626683">
                <a:moveTo>
                  <a:pt x="418734" y="618018"/>
                </a:moveTo>
                <a:lnTo>
                  <a:pt x="17338" y="626683"/>
                </a:lnTo>
                <a:lnTo>
                  <a:pt x="0" y="622522"/>
                </a:lnTo>
                <a:lnTo>
                  <a:pt x="149404" y="0"/>
                </a:lnTo>
                <a:lnTo>
                  <a:pt x="1023151" y="16618"/>
                </a:lnTo>
                <a:lnTo>
                  <a:pt x="563069" y="1661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B005F408-7BC0-6AAB-60E6-14C8513DCE86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3244873A-ED77-EBE9-D89D-FD0F6082DB70}"/>
              </a:ext>
            </a:extLst>
          </p:cNvPr>
          <p:cNvGrpSpPr/>
          <p:nvPr/>
        </p:nvGrpSpPr>
        <p:grpSpPr>
          <a:xfrm>
            <a:off x="7725693" y="4051456"/>
            <a:ext cx="4978190" cy="7547206"/>
            <a:chOff x="7770970" y="4025983"/>
            <a:chExt cx="6792570" cy="7547206"/>
          </a:xfrm>
          <a:solidFill>
            <a:srgbClr val="FFE500"/>
          </a:solidFill>
        </p:grpSpPr>
        <p:sp>
          <p:nvSpPr>
            <p:cNvPr id="2" name="Rechthoek: afgeronde hoeken 1">
              <a:extLst>
                <a:ext uri="{FF2B5EF4-FFF2-40B4-BE49-F238E27FC236}">
                  <a16:creationId xmlns:a16="http://schemas.microsoft.com/office/drawing/2014/main" id="{CC2A9580-D8DB-92E8-326A-7C5F95BF9AD1}"/>
                </a:ext>
              </a:extLst>
            </p:cNvPr>
            <p:cNvSpPr/>
            <p:nvPr/>
          </p:nvSpPr>
          <p:spPr>
            <a:xfrm rot="797731">
              <a:off x="7770970" y="4025983"/>
              <a:ext cx="6792570" cy="7547206"/>
            </a:xfrm>
            <a:prstGeom prst="roundRect">
              <a:avLst/>
            </a:prstGeom>
            <a:grpFill/>
            <a:ln w="28575">
              <a:noFill/>
            </a:ln>
            <a:effectLst>
              <a:softEdge rad="635000"/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023C86BF-C17A-643E-6F55-6A224882AD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07255" y="5639586"/>
              <a:ext cx="4320000" cy="4320000"/>
            </a:xfrm>
            <a:prstGeom prst="ellipse">
              <a:avLst/>
            </a:prstGeom>
            <a:grpFill/>
            <a:ln w="28575">
              <a:noFill/>
            </a:ln>
            <a:effectLst>
              <a:softEdge rad="1270000"/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000" b="1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</a:t>
              </a:r>
              <a:endParaRPr lang="nl-NL" sz="9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5244C6F6-A2C1-AEAA-FC50-E268B05E30F0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E9EC0FFE-C81A-3D99-D0B3-6DEBDBF07E0E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EC2DD114-AB50-E40A-E052-70D5547DB5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13" name="Rechte verbindingslijn 12">
                <a:extLst>
                  <a:ext uri="{FF2B5EF4-FFF2-40B4-BE49-F238E27FC236}">
                    <a16:creationId xmlns:a16="http://schemas.microsoft.com/office/drawing/2014/main" id="{5D43457F-58D5-5B95-558B-A0EEAEC003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DF482525-28A4-7444-424E-1435FC399AFD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FB135A24-DD04-5567-257D-BDED2CEF14BF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al 18">
            <a:extLst>
              <a:ext uri="{FF2B5EF4-FFF2-40B4-BE49-F238E27FC236}">
                <a16:creationId xmlns:a16="http://schemas.microsoft.com/office/drawing/2014/main" id="{C455A561-243D-FF93-680E-614FA34E81AF}"/>
              </a:ext>
            </a:extLst>
          </p:cNvPr>
          <p:cNvSpPr/>
          <p:nvPr/>
        </p:nvSpPr>
        <p:spPr>
          <a:xfrm>
            <a:off x="5431322" y="2018028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D471AF03-6620-24EE-F299-BC44CF7B883C}"/>
              </a:ext>
            </a:extLst>
          </p:cNvPr>
          <p:cNvSpPr/>
          <p:nvPr/>
        </p:nvSpPr>
        <p:spPr>
          <a:xfrm>
            <a:off x="5831668" y="11034142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5FF77D33-B2EB-D1E9-9616-B25B32924725}"/>
              </a:ext>
            </a:extLst>
          </p:cNvPr>
          <p:cNvSpPr/>
          <p:nvPr/>
        </p:nvSpPr>
        <p:spPr>
          <a:xfrm>
            <a:off x="6987587" y="6838197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871CA7A-16C8-000C-C4C1-B4335A7B33E3}"/>
              </a:ext>
            </a:extLst>
          </p:cNvPr>
          <p:cNvSpPr txBox="1"/>
          <p:nvPr/>
        </p:nvSpPr>
        <p:spPr>
          <a:xfrm>
            <a:off x="9589409" y="1920939"/>
            <a:ext cx="21731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Basisaanbod hubs</a:t>
            </a:r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621CB8F6-5D79-BCDF-1FFB-08ECAE41C552}"/>
              </a:ext>
            </a:extLst>
          </p:cNvPr>
          <p:cNvSpPr/>
          <p:nvPr/>
        </p:nvSpPr>
        <p:spPr>
          <a:xfrm>
            <a:off x="9035529" y="1863472"/>
            <a:ext cx="586332" cy="492323"/>
          </a:xfrm>
          <a:prstGeom prst="ellipse">
            <a:avLst/>
          </a:prstGeom>
          <a:solidFill>
            <a:srgbClr val="53B151"/>
          </a:solidFill>
          <a:ln w="285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9CA12DF7-0193-91FD-8132-AECA143AA214}"/>
              </a:ext>
            </a:extLst>
          </p:cNvPr>
          <p:cNvSpPr txBox="1"/>
          <p:nvPr/>
        </p:nvSpPr>
        <p:spPr>
          <a:xfrm>
            <a:off x="9617381" y="2347092"/>
            <a:ext cx="21731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Zoeklocaties hubs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A43A7955-9D1F-4EA9-9E00-A363E8B6AD5D}"/>
              </a:ext>
            </a:extLst>
          </p:cNvPr>
          <p:cNvSpPr/>
          <p:nvPr/>
        </p:nvSpPr>
        <p:spPr>
          <a:xfrm>
            <a:off x="9035529" y="2304674"/>
            <a:ext cx="551210" cy="483448"/>
          </a:xfrm>
          <a:prstGeom prst="ellipse">
            <a:avLst/>
          </a:prstGeom>
          <a:solidFill>
            <a:srgbClr val="FFE500"/>
          </a:solidFill>
          <a:ln w="285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F2772922-045E-C2D4-C4E2-7FC1A1305E3D}"/>
              </a:ext>
            </a:extLst>
          </p:cNvPr>
          <p:cNvSpPr/>
          <p:nvPr/>
        </p:nvSpPr>
        <p:spPr>
          <a:xfrm>
            <a:off x="2612834" y="14637477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714290EF-6095-FF96-605D-AF273A9A570E}"/>
              </a:ext>
            </a:extLst>
          </p:cNvPr>
          <p:cNvSpPr/>
          <p:nvPr/>
        </p:nvSpPr>
        <p:spPr>
          <a:xfrm>
            <a:off x="5327788" y="5826496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821629E1-7B0B-B2C3-4C98-9FF4A393BCF4}"/>
              </a:ext>
            </a:extLst>
          </p:cNvPr>
          <p:cNvSpPr/>
          <p:nvPr/>
        </p:nvSpPr>
        <p:spPr>
          <a:xfrm>
            <a:off x="5270297" y="19464341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0186AFD0-9538-C13A-2B54-E8AACA198167}"/>
              </a:ext>
            </a:extLst>
          </p:cNvPr>
          <p:cNvSpPr/>
          <p:nvPr/>
        </p:nvSpPr>
        <p:spPr>
          <a:xfrm>
            <a:off x="1599139" y="11867492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64935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B2D87-E3BA-8D27-08D2-90B8CB74D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FA73BFC-F686-B535-8E08-977934E87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0"/>
            <a:ext cx="12192000" cy="20574000"/>
          </a:xfrm>
          <a:prstGeom prst="rect">
            <a:avLst/>
          </a:prstGeom>
        </p:spPr>
      </p:pic>
      <p:grpSp>
        <p:nvGrpSpPr>
          <p:cNvPr id="53" name="Groep 52">
            <a:extLst>
              <a:ext uri="{FF2B5EF4-FFF2-40B4-BE49-F238E27FC236}">
                <a16:creationId xmlns:a16="http://schemas.microsoft.com/office/drawing/2014/main" id="{99C9C3CA-52F5-B149-5D73-4F6B80294C26}"/>
              </a:ext>
            </a:extLst>
          </p:cNvPr>
          <p:cNvGrpSpPr/>
          <p:nvPr/>
        </p:nvGrpSpPr>
        <p:grpSpPr>
          <a:xfrm>
            <a:off x="7672233" y="3709719"/>
            <a:ext cx="4978190" cy="7547206"/>
            <a:chOff x="7770970" y="4025983"/>
            <a:chExt cx="6792570" cy="7547206"/>
          </a:xfrm>
          <a:solidFill>
            <a:srgbClr val="FFE500"/>
          </a:solidFill>
        </p:grpSpPr>
        <p:sp>
          <p:nvSpPr>
            <p:cNvPr id="55" name="Rechthoek: afgeronde hoeken 54">
              <a:extLst>
                <a:ext uri="{FF2B5EF4-FFF2-40B4-BE49-F238E27FC236}">
                  <a16:creationId xmlns:a16="http://schemas.microsoft.com/office/drawing/2014/main" id="{2DB94E57-82B4-B324-30F2-9B50053AA1EE}"/>
                </a:ext>
              </a:extLst>
            </p:cNvPr>
            <p:cNvSpPr/>
            <p:nvPr/>
          </p:nvSpPr>
          <p:spPr>
            <a:xfrm rot="797731">
              <a:off x="7770970" y="4025983"/>
              <a:ext cx="6792570" cy="7547206"/>
            </a:xfrm>
            <a:prstGeom prst="roundRect">
              <a:avLst/>
            </a:prstGeom>
            <a:grpFill/>
            <a:ln w="28575">
              <a:noFill/>
            </a:ln>
            <a:effectLst>
              <a:softEdge rad="635000"/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85426B93-CD9E-C181-6142-A860207DB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07255" y="5639586"/>
              <a:ext cx="4320000" cy="4320000"/>
            </a:xfrm>
            <a:prstGeom prst="ellipse">
              <a:avLst/>
            </a:prstGeom>
            <a:grpFill/>
            <a:ln w="28575">
              <a:noFill/>
            </a:ln>
            <a:effectLst>
              <a:softEdge rad="1270000"/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000" b="1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</a:t>
              </a:r>
              <a:endParaRPr lang="nl-NL" sz="9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320" name="Vrije vorm: vorm 319">
            <a:extLst>
              <a:ext uri="{FF2B5EF4-FFF2-40B4-BE49-F238E27FC236}">
                <a16:creationId xmlns:a16="http://schemas.microsoft.com/office/drawing/2014/main" id="{1C549AA1-A0C1-0773-911D-22A5B47B44A5}"/>
              </a:ext>
            </a:extLst>
          </p:cNvPr>
          <p:cNvSpPr/>
          <p:nvPr/>
        </p:nvSpPr>
        <p:spPr>
          <a:xfrm rot="12711147">
            <a:off x="945583" y="9995403"/>
            <a:ext cx="1817046" cy="1436878"/>
          </a:xfrm>
          <a:custGeom>
            <a:avLst/>
            <a:gdLst>
              <a:gd name="connsiteX0" fmla="*/ 1634240 w 1817046"/>
              <a:gd name="connsiteY0" fmla="*/ 1436878 h 1436878"/>
              <a:gd name="connsiteX1" fmla="*/ 1581498 w 1817046"/>
              <a:gd name="connsiteY1" fmla="*/ 1409262 h 1436878"/>
              <a:gd name="connsiteX2" fmla="*/ 1577915 w 1817046"/>
              <a:gd name="connsiteY2" fmla="*/ 1414850 h 1436878"/>
              <a:gd name="connsiteX3" fmla="*/ 1514604 w 1817046"/>
              <a:gd name="connsiteY3" fmla="*/ 1374235 h 1436878"/>
              <a:gd name="connsiteX4" fmla="*/ 399883 w 1817046"/>
              <a:gd name="connsiteY4" fmla="*/ 790552 h 1436878"/>
              <a:gd name="connsiteX5" fmla="*/ 451397 w 1817046"/>
              <a:gd name="connsiteY5" fmla="*/ 692173 h 1436878"/>
              <a:gd name="connsiteX6" fmla="*/ 411214 w 1817046"/>
              <a:gd name="connsiteY6" fmla="*/ 666396 h 1436878"/>
              <a:gd name="connsiteX7" fmla="*/ 413453 w 1817046"/>
              <a:gd name="connsiteY7" fmla="*/ 661258 h 1436878"/>
              <a:gd name="connsiteX8" fmla="*/ 272113 w 1817046"/>
              <a:gd name="connsiteY8" fmla="*/ 599676 h 1436878"/>
              <a:gd name="connsiteX9" fmla="*/ 272143 w 1817046"/>
              <a:gd name="connsiteY9" fmla="*/ 520556 h 1436878"/>
              <a:gd name="connsiteX10" fmla="*/ 246145 w 1817046"/>
              <a:gd name="connsiteY10" fmla="*/ 418924 h 1436878"/>
              <a:gd name="connsiteX11" fmla="*/ 201231 w 1817046"/>
              <a:gd name="connsiteY11" fmla="*/ 337245 h 1436878"/>
              <a:gd name="connsiteX12" fmla="*/ 152875 w 1817046"/>
              <a:gd name="connsiteY12" fmla="*/ 297994 h 1436878"/>
              <a:gd name="connsiteX13" fmla="*/ 94343 w 1817046"/>
              <a:gd name="connsiteY13" fmla="*/ 266425 h 1436878"/>
              <a:gd name="connsiteX14" fmla="*/ 45166 w 1817046"/>
              <a:gd name="connsiteY14" fmla="*/ 251291 h 1436878"/>
              <a:gd name="connsiteX15" fmla="*/ 0 w 1817046"/>
              <a:gd name="connsiteY15" fmla="*/ 240924 h 1436878"/>
              <a:gd name="connsiteX16" fmla="*/ 10069 w 1817046"/>
              <a:gd name="connsiteY16" fmla="*/ 197057 h 1436878"/>
              <a:gd name="connsiteX17" fmla="*/ 9310 w 1817046"/>
              <a:gd name="connsiteY17" fmla="*/ 196757 h 1436878"/>
              <a:gd name="connsiteX18" fmla="*/ 19979 w 1817046"/>
              <a:gd name="connsiteY18" fmla="*/ 153878 h 1436878"/>
              <a:gd name="connsiteX19" fmla="*/ 24008 w 1817046"/>
              <a:gd name="connsiteY19" fmla="*/ 136324 h 1436878"/>
              <a:gd name="connsiteX20" fmla="*/ 24329 w 1817046"/>
              <a:gd name="connsiteY20" fmla="*/ 136398 h 1436878"/>
              <a:gd name="connsiteX21" fmla="*/ 58266 w 1817046"/>
              <a:gd name="connsiteY21" fmla="*/ 0 h 1436878"/>
              <a:gd name="connsiteX22" fmla="*/ 369218 w 1817046"/>
              <a:gd name="connsiteY22" fmla="*/ 222228 h 1436878"/>
              <a:gd name="connsiteX23" fmla="*/ 369281 w 1817046"/>
              <a:gd name="connsiteY23" fmla="*/ 222343 h 1436878"/>
              <a:gd name="connsiteX24" fmla="*/ 406747 w 1817046"/>
              <a:gd name="connsiteY24" fmla="*/ 264289 h 1436878"/>
              <a:gd name="connsiteX25" fmla="*/ 461833 w 1817046"/>
              <a:gd name="connsiteY25" fmla="*/ 353189 h 1436878"/>
              <a:gd name="connsiteX26" fmla="*/ 482344 w 1817046"/>
              <a:gd name="connsiteY26" fmla="*/ 404144 h 1436878"/>
              <a:gd name="connsiteX27" fmla="*/ 555206 w 1817046"/>
              <a:gd name="connsiteY27" fmla="*/ 290565 h 1436878"/>
              <a:gd name="connsiteX28" fmla="*/ 1712783 w 1817046"/>
              <a:gd name="connsiteY28" fmla="*/ 1033165 h 1436878"/>
              <a:gd name="connsiteX29" fmla="*/ 1817046 w 1817046"/>
              <a:gd name="connsiteY29" fmla="*/ 1087758 h 143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17046" h="1436878">
                <a:moveTo>
                  <a:pt x="1634240" y="1436878"/>
                </a:moveTo>
                <a:lnTo>
                  <a:pt x="1581498" y="1409262"/>
                </a:lnTo>
                <a:lnTo>
                  <a:pt x="1577915" y="1414850"/>
                </a:lnTo>
                <a:lnTo>
                  <a:pt x="1514604" y="1374235"/>
                </a:lnTo>
                <a:lnTo>
                  <a:pt x="399883" y="790552"/>
                </a:lnTo>
                <a:lnTo>
                  <a:pt x="451397" y="692173"/>
                </a:lnTo>
                <a:lnTo>
                  <a:pt x="411214" y="666396"/>
                </a:lnTo>
                <a:lnTo>
                  <a:pt x="413453" y="661258"/>
                </a:lnTo>
                <a:lnTo>
                  <a:pt x="272113" y="599676"/>
                </a:lnTo>
                <a:lnTo>
                  <a:pt x="272143" y="520556"/>
                </a:lnTo>
                <a:cubicBezTo>
                  <a:pt x="267653" y="485158"/>
                  <a:pt x="258823" y="451011"/>
                  <a:pt x="246145" y="418924"/>
                </a:cubicBezTo>
                <a:lnTo>
                  <a:pt x="201231" y="337245"/>
                </a:lnTo>
                <a:lnTo>
                  <a:pt x="152875" y="297994"/>
                </a:lnTo>
                <a:cubicBezTo>
                  <a:pt x="134451" y="285665"/>
                  <a:pt x="114886" y="275066"/>
                  <a:pt x="94343" y="266425"/>
                </a:cubicBezTo>
                <a:lnTo>
                  <a:pt x="45166" y="251291"/>
                </a:lnTo>
                <a:lnTo>
                  <a:pt x="0" y="240924"/>
                </a:lnTo>
                <a:lnTo>
                  <a:pt x="10069" y="197057"/>
                </a:lnTo>
                <a:lnTo>
                  <a:pt x="9310" y="196757"/>
                </a:lnTo>
                <a:lnTo>
                  <a:pt x="19979" y="153878"/>
                </a:lnTo>
                <a:lnTo>
                  <a:pt x="24008" y="136324"/>
                </a:lnTo>
                <a:lnTo>
                  <a:pt x="24329" y="136398"/>
                </a:lnTo>
                <a:lnTo>
                  <a:pt x="58266" y="0"/>
                </a:lnTo>
                <a:cubicBezTo>
                  <a:pt x="187481" y="35041"/>
                  <a:pt x="295219" y="115592"/>
                  <a:pt x="369218" y="222228"/>
                </a:cubicBezTo>
                <a:lnTo>
                  <a:pt x="369281" y="222343"/>
                </a:lnTo>
                <a:lnTo>
                  <a:pt x="406747" y="264289"/>
                </a:lnTo>
                <a:cubicBezTo>
                  <a:pt x="427507" y="292089"/>
                  <a:pt x="445956" y="321839"/>
                  <a:pt x="461833" y="353189"/>
                </a:cubicBezTo>
                <a:lnTo>
                  <a:pt x="482344" y="404144"/>
                </a:lnTo>
                <a:lnTo>
                  <a:pt x="555206" y="290565"/>
                </a:lnTo>
                <a:lnTo>
                  <a:pt x="1712783" y="1033165"/>
                </a:lnTo>
                <a:lnTo>
                  <a:pt x="1817046" y="1087758"/>
                </a:lnTo>
                <a:close/>
              </a:path>
            </a:pathLst>
          </a:custGeom>
          <a:solidFill>
            <a:srgbClr val="00B0F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8CD805AE-E1A7-A7FE-9C3D-2F5469CA2AC9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DBB4DBA-5293-B82D-1C4B-175AED43BFEC}"/>
              </a:ext>
            </a:extLst>
          </p:cNvPr>
          <p:cNvCxnSpPr>
            <a:cxnSpLocks/>
            <a:stCxn id="10" idx="3"/>
            <a:endCxn id="8" idx="3"/>
          </p:cNvCxnSpPr>
          <p:nvPr/>
        </p:nvCxnSpPr>
        <p:spPr>
          <a:xfrm>
            <a:off x="3191853" y="3829184"/>
            <a:ext cx="1482602" cy="811082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EF827E66-39A0-6B34-2DC3-5B3CFF6E71C0}"/>
              </a:ext>
            </a:extLst>
          </p:cNvPr>
          <p:cNvSpPr/>
          <p:nvPr/>
        </p:nvSpPr>
        <p:spPr>
          <a:xfrm>
            <a:off x="228314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3D90A0E-5910-25EF-8BD5-F440EF308FA1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FD6B5F3-5392-18F7-9C5B-134360B793C4}"/>
              </a:ext>
            </a:extLst>
          </p:cNvPr>
          <p:cNvSpPr/>
          <p:nvPr/>
        </p:nvSpPr>
        <p:spPr>
          <a:xfrm>
            <a:off x="228314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A63D8E36-9F41-86CD-8CDC-BB19BD5FC9B1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3191853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A3A35813-874C-1AAB-BE91-C6F61C33E215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24825A03-DD10-8137-128D-498925F87DC4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7EEDA0E2-129E-981E-44B6-0292DAB98CF4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5F6116E2-7594-13D8-0C23-470C070DFF9B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15227520-913E-90C7-BFA6-3A5791E4D649}"/>
              </a:ext>
            </a:extLst>
          </p:cNvPr>
          <p:cNvSpPr/>
          <p:nvPr/>
        </p:nvSpPr>
        <p:spPr>
          <a:xfrm>
            <a:off x="8135613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E46D95EA-4323-98C9-97C9-E934B75050AD}"/>
              </a:ext>
            </a:extLst>
          </p:cNvPr>
          <p:cNvCxnSpPr>
            <a:cxnSpLocks/>
            <a:stCxn id="27" idx="1"/>
            <a:endCxn id="26" idx="3"/>
          </p:cNvCxnSpPr>
          <p:nvPr/>
        </p:nvCxnSpPr>
        <p:spPr>
          <a:xfrm flipH="1">
            <a:off x="5720400" y="11059680"/>
            <a:ext cx="2415213" cy="10019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CD406EEE-1B08-116D-8AB6-D0FE514ECF80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F654916E-1FCA-498F-5857-C1F8B12E4A07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C0FEE025-1EBF-FFCD-4E43-BD544E6DE940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6EFEA3CD-705A-9AF0-22D8-688B534056A2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0E03504E-6D76-35F7-7623-34824D2C6084}"/>
              </a:ext>
            </a:extLst>
          </p:cNvPr>
          <p:cNvSpPr/>
          <p:nvPr/>
        </p:nvSpPr>
        <p:spPr>
          <a:xfrm>
            <a:off x="228314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7807FAE6-6690-E15A-5395-3E62472BD3F4}"/>
              </a:ext>
            </a:extLst>
          </p:cNvPr>
          <p:cNvCxnSpPr>
            <a:cxnSpLocks/>
            <a:stCxn id="33" idx="3"/>
            <a:endCxn id="32" idx="3"/>
          </p:cNvCxnSpPr>
          <p:nvPr/>
        </p:nvCxnSpPr>
        <p:spPr>
          <a:xfrm>
            <a:off x="3191853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B7842669-882D-7444-73E3-08BF0AF07E1E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E0122F08-5DBB-269D-CBAF-BC6308A6E294}"/>
              </a:ext>
            </a:extLst>
          </p:cNvPr>
          <p:cNvSpPr/>
          <p:nvPr/>
        </p:nvSpPr>
        <p:spPr>
          <a:xfrm>
            <a:off x="8135613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BC4DE266-2FBD-297C-9AE3-90CC3C939A59}"/>
              </a:ext>
            </a:extLst>
          </p:cNvPr>
          <p:cNvCxnSpPr>
            <a:cxnSpLocks/>
            <a:stCxn id="36" idx="1"/>
            <a:endCxn id="35" idx="1"/>
          </p:cNvCxnSpPr>
          <p:nvPr/>
        </p:nvCxnSpPr>
        <p:spPr>
          <a:xfrm flipH="1">
            <a:off x="4505246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19EED178-93AA-97F2-B886-E6A46EB2C9B7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D108737A-A862-9B07-93FF-C736D7661107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1620FBE3-98E4-F054-A31F-3A05E5364FC8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80A5B51B-B2BE-A7BF-241A-45C5B62655FC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3528FB21-E217-CE2D-4B95-5CD92977005F}"/>
              </a:ext>
            </a:extLst>
          </p:cNvPr>
          <p:cNvSpPr/>
          <p:nvPr/>
        </p:nvSpPr>
        <p:spPr>
          <a:xfrm>
            <a:off x="228314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B7412BF9-210F-B2AA-43BA-CD0DB56E7E57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91853" y="3261187"/>
            <a:ext cx="1877592" cy="16766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00996DAA-55FE-A94E-0293-11E7BDE43246}"/>
              </a:ext>
            </a:extLst>
          </p:cNvPr>
          <p:cNvSpPr/>
          <p:nvPr/>
        </p:nvSpPr>
        <p:spPr>
          <a:xfrm>
            <a:off x="8135613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BD59E500-9C94-CD60-CE23-21EED300FF73}"/>
              </a:ext>
            </a:extLst>
          </p:cNvPr>
          <p:cNvCxnSpPr>
            <a:cxnSpLocks/>
            <a:stCxn id="51" idx="1"/>
            <a:endCxn id="54" idx="2"/>
          </p:cNvCxnSpPr>
          <p:nvPr/>
        </p:nvCxnSpPr>
        <p:spPr>
          <a:xfrm flipH="1">
            <a:off x="3793239" y="9298107"/>
            <a:ext cx="4342374" cy="534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74AAF03C-D79B-9CE9-7482-F792A43D0C27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133B2342-456C-F91F-6E7A-9D1688A83DEF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6EF16496-65A7-BC60-EFFC-F64E24FF88BA}"/>
              </a:ext>
            </a:extLst>
          </p:cNvPr>
          <p:cNvSpPr/>
          <p:nvPr/>
        </p:nvSpPr>
        <p:spPr>
          <a:xfrm>
            <a:off x="8135613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BB416566-1C7C-9DBB-9492-DF9C4B77F303}"/>
              </a:ext>
            </a:extLst>
          </p:cNvPr>
          <p:cNvCxnSpPr>
            <a:cxnSpLocks/>
            <a:stCxn id="62" idx="3"/>
            <a:endCxn id="63" idx="3"/>
          </p:cNvCxnSpPr>
          <p:nvPr/>
        </p:nvCxnSpPr>
        <p:spPr>
          <a:xfrm flipH="1">
            <a:off x="11099152" y="9152370"/>
            <a:ext cx="590404" cy="7329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16BADFC6-8C06-B24C-0084-495EC94695FD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8E40F192-838C-737A-C458-323F55E787B0}"/>
              </a:ext>
            </a:extLst>
          </p:cNvPr>
          <p:cNvSpPr/>
          <p:nvPr/>
        </p:nvSpPr>
        <p:spPr>
          <a:xfrm>
            <a:off x="228314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CD1B10A8-0A28-36CB-AF64-46AC9053088E}"/>
              </a:ext>
            </a:extLst>
          </p:cNvPr>
          <p:cNvCxnSpPr>
            <a:cxnSpLocks/>
            <a:endCxn id="74" idx="2"/>
          </p:cNvCxnSpPr>
          <p:nvPr/>
        </p:nvCxnSpPr>
        <p:spPr>
          <a:xfrm>
            <a:off x="3195357" y="2485897"/>
            <a:ext cx="1128993" cy="5208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AD513563-A911-EFA1-7FAF-800FF5A8CC5B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37DE32F2-8D1F-4575-24F6-198C8A6C4C55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D45527B4-4437-AA4A-B813-F01B45313450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C585C611-E115-EA85-9554-EFF5361CCCEB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FF0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>
            <a:extLst>
              <a:ext uri="{FF2B5EF4-FFF2-40B4-BE49-F238E27FC236}">
                <a16:creationId xmlns:a16="http://schemas.microsoft.com/office/drawing/2014/main" id="{162EEB4A-9937-9AC3-8ED9-00CC16DCD99C}"/>
              </a:ext>
            </a:extLst>
          </p:cNvPr>
          <p:cNvSpPr/>
          <p:nvPr/>
        </p:nvSpPr>
        <p:spPr>
          <a:xfrm>
            <a:off x="8135613" y="1198790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314B8956-C176-8DB5-5B2D-5716F7640A9E}"/>
              </a:ext>
            </a:extLst>
          </p:cNvPr>
          <p:cNvCxnSpPr>
            <a:cxnSpLocks/>
            <a:stCxn id="94" idx="1"/>
            <a:endCxn id="90" idx="0"/>
          </p:cNvCxnSpPr>
          <p:nvPr/>
        </p:nvCxnSpPr>
        <p:spPr>
          <a:xfrm flipH="1">
            <a:off x="5864618" y="12234062"/>
            <a:ext cx="2270995" cy="6017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hthoek: afgeronde hoeken 97">
            <a:extLst>
              <a:ext uri="{FF2B5EF4-FFF2-40B4-BE49-F238E27FC236}">
                <a16:creationId xmlns:a16="http://schemas.microsoft.com/office/drawing/2014/main" id="{3C2E3B3C-36F4-BCC1-BBCA-B6F4D7E1F95A}"/>
              </a:ext>
            </a:extLst>
          </p:cNvPr>
          <p:cNvSpPr>
            <a:spLocks noChangeAspect="1"/>
          </p:cNvSpPr>
          <p:nvPr/>
        </p:nvSpPr>
        <p:spPr>
          <a:xfrm rot="6009935">
            <a:off x="6181188" y="12017506"/>
            <a:ext cx="409109" cy="593020"/>
          </a:xfrm>
          <a:prstGeom prst="roundRect">
            <a:avLst>
              <a:gd name="adj" fmla="val 0"/>
            </a:avLst>
          </a:pr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6" name="Rechthoek 105">
            <a:extLst>
              <a:ext uri="{FF2B5EF4-FFF2-40B4-BE49-F238E27FC236}">
                <a16:creationId xmlns:a16="http://schemas.microsoft.com/office/drawing/2014/main" id="{66951501-998F-B9CA-C9A7-C8D29B5F2E41}"/>
              </a:ext>
            </a:extLst>
          </p:cNvPr>
          <p:cNvSpPr/>
          <p:nvPr/>
        </p:nvSpPr>
        <p:spPr>
          <a:xfrm>
            <a:off x="8135613" y="1140070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07" name="Rechte verbindingslijn 106">
            <a:extLst>
              <a:ext uri="{FF2B5EF4-FFF2-40B4-BE49-F238E27FC236}">
                <a16:creationId xmlns:a16="http://schemas.microsoft.com/office/drawing/2014/main" id="{7237ECF4-3217-6667-E71C-6F77B67BB4AE}"/>
              </a:ext>
            </a:extLst>
          </p:cNvPr>
          <p:cNvCxnSpPr>
            <a:cxnSpLocks/>
            <a:stCxn id="106" idx="1"/>
            <a:endCxn id="98" idx="0"/>
          </p:cNvCxnSpPr>
          <p:nvPr/>
        </p:nvCxnSpPr>
        <p:spPr>
          <a:xfrm flipH="1">
            <a:off x="6677598" y="11646871"/>
            <a:ext cx="1458015" cy="71947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Rechthoek 108">
            <a:extLst>
              <a:ext uri="{FF2B5EF4-FFF2-40B4-BE49-F238E27FC236}">
                <a16:creationId xmlns:a16="http://schemas.microsoft.com/office/drawing/2014/main" id="{9F15B825-CF69-7ABD-2B29-35AEB1429250}"/>
              </a:ext>
            </a:extLst>
          </p:cNvPr>
          <p:cNvSpPr/>
          <p:nvPr/>
        </p:nvSpPr>
        <p:spPr>
          <a:xfrm>
            <a:off x="8135613" y="1785981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32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10" name="Rechte verbindingslijn 109">
            <a:extLst>
              <a:ext uri="{FF2B5EF4-FFF2-40B4-BE49-F238E27FC236}">
                <a16:creationId xmlns:a16="http://schemas.microsoft.com/office/drawing/2014/main" id="{1107577C-06E4-8C3B-27BF-19D78A0F8022}"/>
              </a:ext>
            </a:extLst>
          </p:cNvPr>
          <p:cNvCxnSpPr>
            <a:cxnSpLocks/>
            <a:stCxn id="109" idx="1"/>
            <a:endCxn id="336" idx="5"/>
          </p:cNvCxnSpPr>
          <p:nvPr/>
        </p:nvCxnSpPr>
        <p:spPr>
          <a:xfrm flipH="1" flipV="1">
            <a:off x="1248831" y="16324264"/>
            <a:ext cx="6886782" cy="178170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33CE6F7C-280A-9155-5DFB-07616F0A818E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FF0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14" name="Rechthoek 113">
            <a:extLst>
              <a:ext uri="{FF2B5EF4-FFF2-40B4-BE49-F238E27FC236}">
                <a16:creationId xmlns:a16="http://schemas.microsoft.com/office/drawing/2014/main" id="{D5CA6324-0CC2-D1A0-DB6C-AEB88A7CF054}"/>
              </a:ext>
            </a:extLst>
          </p:cNvPr>
          <p:cNvSpPr/>
          <p:nvPr/>
        </p:nvSpPr>
        <p:spPr>
          <a:xfrm>
            <a:off x="228314" y="1420186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0E7A11E9-C989-A100-C5A7-363DC179DB4D}"/>
              </a:ext>
            </a:extLst>
          </p:cNvPr>
          <p:cNvCxnSpPr>
            <a:cxnSpLocks/>
            <a:stCxn id="114" idx="2"/>
            <a:endCxn id="124" idx="1"/>
          </p:cNvCxnSpPr>
          <p:nvPr/>
        </p:nvCxnSpPr>
        <p:spPr>
          <a:xfrm flipH="1">
            <a:off x="1345753" y="14694191"/>
            <a:ext cx="364331" cy="10474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hthoek: afgeronde hoeken 125">
            <a:extLst>
              <a:ext uri="{FF2B5EF4-FFF2-40B4-BE49-F238E27FC236}">
                <a16:creationId xmlns:a16="http://schemas.microsoft.com/office/drawing/2014/main" id="{B06790BF-09A3-3B5A-208C-B0F558B62E5B}"/>
              </a:ext>
            </a:extLst>
          </p:cNvPr>
          <p:cNvSpPr>
            <a:spLocks noChangeAspect="1"/>
          </p:cNvSpPr>
          <p:nvPr/>
        </p:nvSpPr>
        <p:spPr>
          <a:xfrm rot="10800000">
            <a:off x="2133945" y="13643374"/>
            <a:ext cx="653500" cy="255835"/>
          </a:xfrm>
          <a:prstGeom prst="roundRect">
            <a:avLst>
              <a:gd name="adj" fmla="val 0"/>
            </a:avLst>
          </a:pr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7" name="Rechthoek 126">
            <a:extLst>
              <a:ext uri="{FF2B5EF4-FFF2-40B4-BE49-F238E27FC236}">
                <a16:creationId xmlns:a16="http://schemas.microsoft.com/office/drawing/2014/main" id="{BE3B9180-7629-20DD-099A-0AC5B2E19F54}"/>
              </a:ext>
            </a:extLst>
          </p:cNvPr>
          <p:cNvSpPr/>
          <p:nvPr/>
        </p:nvSpPr>
        <p:spPr>
          <a:xfrm>
            <a:off x="8135613" y="1433666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28" name="Rechte verbindingslijn 127">
            <a:extLst>
              <a:ext uri="{FF2B5EF4-FFF2-40B4-BE49-F238E27FC236}">
                <a16:creationId xmlns:a16="http://schemas.microsoft.com/office/drawing/2014/main" id="{3394478E-2846-CC84-2863-58E31817FD4E}"/>
              </a:ext>
            </a:extLst>
          </p:cNvPr>
          <p:cNvCxnSpPr>
            <a:cxnSpLocks/>
            <a:stCxn id="127" idx="1"/>
            <a:endCxn id="126" idx="1"/>
          </p:cNvCxnSpPr>
          <p:nvPr/>
        </p:nvCxnSpPr>
        <p:spPr>
          <a:xfrm flipH="1" flipV="1">
            <a:off x="2787445" y="13771291"/>
            <a:ext cx="5348168" cy="81153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F6CB3CDE-4251-89FA-F68C-2E5C28320DCF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FF0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>
            <a:extLst>
              <a:ext uri="{FF2B5EF4-FFF2-40B4-BE49-F238E27FC236}">
                <a16:creationId xmlns:a16="http://schemas.microsoft.com/office/drawing/2014/main" id="{0B362D67-D075-8A1F-14B7-D03794885A67}"/>
              </a:ext>
            </a:extLst>
          </p:cNvPr>
          <p:cNvSpPr/>
          <p:nvPr/>
        </p:nvSpPr>
        <p:spPr>
          <a:xfrm>
            <a:off x="8135613" y="1551104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6BF8DAB0-B362-AAAB-26CD-0912060F7759}"/>
              </a:ext>
            </a:extLst>
          </p:cNvPr>
          <p:cNvCxnSpPr>
            <a:cxnSpLocks/>
            <a:stCxn id="133" idx="1"/>
            <a:endCxn id="131" idx="2"/>
          </p:cNvCxnSpPr>
          <p:nvPr/>
        </p:nvCxnSpPr>
        <p:spPr>
          <a:xfrm flipH="1" flipV="1">
            <a:off x="4358475" y="15153970"/>
            <a:ext cx="3777138" cy="603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5545D36C-3BB5-66C1-D6ED-AABFE7932E49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FF0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371D0C5E-6EBA-3BAA-9E7E-E6FAA98E8BFF}"/>
              </a:ext>
            </a:extLst>
          </p:cNvPr>
          <p:cNvSpPr/>
          <p:nvPr/>
        </p:nvSpPr>
        <p:spPr>
          <a:xfrm>
            <a:off x="228314" y="528701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9" name="Rechte verbindingslijn 138">
            <a:extLst>
              <a:ext uri="{FF2B5EF4-FFF2-40B4-BE49-F238E27FC236}">
                <a16:creationId xmlns:a16="http://schemas.microsoft.com/office/drawing/2014/main" id="{29FEAA16-85AF-FA59-643D-02F161A6505A}"/>
              </a:ext>
            </a:extLst>
          </p:cNvPr>
          <p:cNvCxnSpPr>
            <a:cxnSpLocks/>
            <a:stCxn id="138" idx="3"/>
            <a:endCxn id="137" idx="1"/>
          </p:cNvCxnSpPr>
          <p:nvPr/>
        </p:nvCxnSpPr>
        <p:spPr>
          <a:xfrm>
            <a:off x="3191853" y="5533173"/>
            <a:ext cx="1498154" cy="10064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Vrije vorm: vorm 150">
            <a:extLst>
              <a:ext uri="{FF2B5EF4-FFF2-40B4-BE49-F238E27FC236}">
                <a16:creationId xmlns:a16="http://schemas.microsoft.com/office/drawing/2014/main" id="{A5E559CF-5881-5156-4C42-BA91C4435668}"/>
              </a:ext>
            </a:extLst>
          </p:cNvPr>
          <p:cNvSpPr>
            <a:spLocks noChangeAspect="1"/>
          </p:cNvSpPr>
          <p:nvPr/>
        </p:nvSpPr>
        <p:spPr>
          <a:xfrm rot="11121271">
            <a:off x="2833513" y="9499399"/>
            <a:ext cx="354913" cy="753092"/>
          </a:xfrm>
          <a:custGeom>
            <a:avLst/>
            <a:gdLst>
              <a:gd name="connsiteX0" fmla="*/ 0 w 354913"/>
              <a:gd name="connsiteY0" fmla="*/ 753092 h 753092"/>
              <a:gd name="connsiteX1" fmla="*/ 0 w 354913"/>
              <a:gd name="connsiteY1" fmla="*/ 0 h 753092"/>
              <a:gd name="connsiteX2" fmla="*/ 354913 w 354913"/>
              <a:gd name="connsiteY2" fmla="*/ 498968 h 75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913" h="753092">
                <a:moveTo>
                  <a:pt x="0" y="753092"/>
                </a:moveTo>
                <a:lnTo>
                  <a:pt x="0" y="0"/>
                </a:lnTo>
                <a:lnTo>
                  <a:pt x="354913" y="498968"/>
                </a:lnTo>
                <a:close/>
              </a:path>
            </a:pathLst>
          </a:custGeom>
          <a:solidFill>
            <a:srgbClr val="FFC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52" name="Rechthoek 151">
            <a:extLst>
              <a:ext uri="{FF2B5EF4-FFF2-40B4-BE49-F238E27FC236}">
                <a16:creationId xmlns:a16="http://schemas.microsoft.com/office/drawing/2014/main" id="{33F5F462-C73D-7C03-54A0-56C828B1C61A}"/>
              </a:ext>
            </a:extLst>
          </p:cNvPr>
          <p:cNvSpPr/>
          <p:nvPr/>
        </p:nvSpPr>
        <p:spPr>
          <a:xfrm>
            <a:off x="8135613" y="846475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53" name="Rechte verbindingslijn 152">
            <a:extLst>
              <a:ext uri="{FF2B5EF4-FFF2-40B4-BE49-F238E27FC236}">
                <a16:creationId xmlns:a16="http://schemas.microsoft.com/office/drawing/2014/main" id="{EDC644C4-EBA2-14AF-C064-D6D7F87B0B59}"/>
              </a:ext>
            </a:extLst>
          </p:cNvPr>
          <p:cNvCxnSpPr>
            <a:cxnSpLocks/>
            <a:stCxn id="152" idx="1"/>
            <a:endCxn id="151" idx="0"/>
          </p:cNvCxnSpPr>
          <p:nvPr/>
        </p:nvCxnSpPr>
        <p:spPr>
          <a:xfrm flipH="1">
            <a:off x="3222790" y="8710916"/>
            <a:ext cx="4912823" cy="80668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hthoek: afgeronde hoeken 155">
            <a:extLst>
              <a:ext uri="{FF2B5EF4-FFF2-40B4-BE49-F238E27FC236}">
                <a16:creationId xmlns:a16="http://schemas.microsoft.com/office/drawing/2014/main" id="{559F27F9-6878-5019-B30A-7B7792139990}"/>
              </a:ext>
            </a:extLst>
          </p:cNvPr>
          <p:cNvSpPr>
            <a:spLocks noChangeAspect="1"/>
          </p:cNvSpPr>
          <p:nvPr/>
        </p:nvSpPr>
        <p:spPr>
          <a:xfrm rot="17031227">
            <a:off x="4647779" y="15651889"/>
            <a:ext cx="942785" cy="1123790"/>
          </a:xfrm>
          <a:prstGeom prst="roundRect">
            <a:avLst>
              <a:gd name="adj" fmla="val 0"/>
            </a:avLst>
          </a:pr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9" name="Rechthoek 158">
            <a:extLst>
              <a:ext uri="{FF2B5EF4-FFF2-40B4-BE49-F238E27FC236}">
                <a16:creationId xmlns:a16="http://schemas.microsoft.com/office/drawing/2014/main" id="{72BFFDF9-C92C-1DE0-8115-5656E8448F53}"/>
              </a:ext>
            </a:extLst>
          </p:cNvPr>
          <p:cNvSpPr/>
          <p:nvPr/>
        </p:nvSpPr>
        <p:spPr>
          <a:xfrm>
            <a:off x="8135613" y="166854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60" name="Rechte verbindingslijn 159">
            <a:extLst>
              <a:ext uri="{FF2B5EF4-FFF2-40B4-BE49-F238E27FC236}">
                <a16:creationId xmlns:a16="http://schemas.microsoft.com/office/drawing/2014/main" id="{1CD8F933-6EAB-D10A-57F4-79CBB213B0F4}"/>
              </a:ext>
            </a:extLst>
          </p:cNvPr>
          <p:cNvCxnSpPr>
            <a:cxnSpLocks/>
            <a:stCxn id="159" idx="1"/>
            <a:endCxn id="156" idx="2"/>
          </p:cNvCxnSpPr>
          <p:nvPr/>
        </p:nvCxnSpPr>
        <p:spPr>
          <a:xfrm flipH="1" flipV="1">
            <a:off x="5664721" y="16348326"/>
            <a:ext cx="2470892" cy="58326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52D3BDD1-AD38-E106-D21C-1570C37B7C9A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83C004DB-8F9A-CDFC-7343-3A15F0012A26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074EB834-874D-E319-7519-29A99C365EF4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Rechthoek: afgeronde hoeken 169">
            <a:extLst>
              <a:ext uri="{FF2B5EF4-FFF2-40B4-BE49-F238E27FC236}">
                <a16:creationId xmlns:a16="http://schemas.microsoft.com/office/drawing/2014/main" id="{C85FA149-1526-E8EB-40A4-5D3183221D6C}"/>
              </a:ext>
            </a:extLst>
          </p:cNvPr>
          <p:cNvSpPr>
            <a:spLocks noChangeAspect="1"/>
          </p:cNvSpPr>
          <p:nvPr/>
        </p:nvSpPr>
        <p:spPr>
          <a:xfrm rot="16200000">
            <a:off x="2392843" y="13760442"/>
            <a:ext cx="255836" cy="533370"/>
          </a:xfrm>
          <a:prstGeom prst="roundRect">
            <a:avLst>
              <a:gd name="adj" fmla="val 0"/>
            </a:avLst>
          </a:prstGeom>
          <a:solidFill>
            <a:srgbClr val="FFC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2" name="Rechthoek 171">
            <a:extLst>
              <a:ext uri="{FF2B5EF4-FFF2-40B4-BE49-F238E27FC236}">
                <a16:creationId xmlns:a16="http://schemas.microsoft.com/office/drawing/2014/main" id="{2F7F3AA3-338E-6778-335A-B1DAD92EBC78}"/>
              </a:ext>
            </a:extLst>
          </p:cNvPr>
          <p:cNvSpPr/>
          <p:nvPr/>
        </p:nvSpPr>
        <p:spPr>
          <a:xfrm>
            <a:off x="8135613" y="1492385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B9E14296-56C1-AB2A-BA3B-69581CF3164A}"/>
              </a:ext>
            </a:extLst>
          </p:cNvPr>
          <p:cNvCxnSpPr>
            <a:cxnSpLocks/>
            <a:stCxn id="172" idx="1"/>
            <a:endCxn id="170" idx="2"/>
          </p:cNvCxnSpPr>
          <p:nvPr/>
        </p:nvCxnSpPr>
        <p:spPr>
          <a:xfrm flipH="1" flipV="1">
            <a:off x="2787446" y="14027127"/>
            <a:ext cx="5348167" cy="114289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Rechthoek 177">
            <a:extLst>
              <a:ext uri="{FF2B5EF4-FFF2-40B4-BE49-F238E27FC236}">
                <a16:creationId xmlns:a16="http://schemas.microsoft.com/office/drawing/2014/main" id="{3EAEC3DB-775E-A8DA-49DC-2737B09EDE78}"/>
              </a:ext>
            </a:extLst>
          </p:cNvPr>
          <p:cNvSpPr>
            <a:spLocks noChangeAspect="1"/>
          </p:cNvSpPr>
          <p:nvPr/>
        </p:nvSpPr>
        <p:spPr>
          <a:xfrm rot="6036335">
            <a:off x="7210005" y="12698495"/>
            <a:ext cx="513889" cy="742695"/>
          </a:xfrm>
          <a:prstGeom prst="rect">
            <a:avLst/>
          </a:pr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83" name="Rechthoek 182">
            <a:extLst>
              <a:ext uri="{FF2B5EF4-FFF2-40B4-BE49-F238E27FC236}">
                <a16:creationId xmlns:a16="http://schemas.microsoft.com/office/drawing/2014/main" id="{08A9681D-47C2-B8B6-0E8F-9BA3F82E3E26}"/>
              </a:ext>
            </a:extLst>
          </p:cNvPr>
          <p:cNvSpPr/>
          <p:nvPr/>
        </p:nvSpPr>
        <p:spPr>
          <a:xfrm>
            <a:off x="8135613" y="1316228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2030+</a:t>
            </a:r>
          </a:p>
        </p:txBody>
      </p:sp>
      <p:cxnSp>
        <p:nvCxnSpPr>
          <p:cNvPr id="190" name="Rechte verbindingslijn 189">
            <a:extLst>
              <a:ext uri="{FF2B5EF4-FFF2-40B4-BE49-F238E27FC236}">
                <a16:creationId xmlns:a16="http://schemas.microsoft.com/office/drawing/2014/main" id="{39059ED5-5AB2-A054-3248-7AA77E0DA700}"/>
              </a:ext>
            </a:extLst>
          </p:cNvPr>
          <p:cNvCxnSpPr>
            <a:cxnSpLocks/>
            <a:stCxn id="183" idx="1"/>
          </p:cNvCxnSpPr>
          <p:nvPr/>
        </p:nvCxnSpPr>
        <p:spPr>
          <a:xfrm flipH="1" flipV="1">
            <a:off x="7832035" y="13011852"/>
            <a:ext cx="303578" cy="3965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2" name="Vrije vorm: vorm 261">
            <a:extLst>
              <a:ext uri="{FF2B5EF4-FFF2-40B4-BE49-F238E27FC236}">
                <a16:creationId xmlns:a16="http://schemas.microsoft.com/office/drawing/2014/main" id="{D43BEFF4-60B1-10E0-D6D8-5AE4B4772F44}"/>
              </a:ext>
            </a:extLst>
          </p:cNvPr>
          <p:cNvSpPr>
            <a:spLocks noChangeAspect="1"/>
          </p:cNvSpPr>
          <p:nvPr/>
        </p:nvSpPr>
        <p:spPr>
          <a:xfrm rot="16449842">
            <a:off x="4108778" y="-1095291"/>
            <a:ext cx="2840792" cy="6623670"/>
          </a:xfrm>
          <a:custGeom>
            <a:avLst/>
            <a:gdLst>
              <a:gd name="connsiteX0" fmla="*/ 2833220 w 2840792"/>
              <a:gd name="connsiteY0" fmla="*/ 2159433 h 6623670"/>
              <a:gd name="connsiteX1" fmla="*/ 2838262 w 2840792"/>
              <a:gd name="connsiteY1" fmla="*/ 2596865 h 6623670"/>
              <a:gd name="connsiteX2" fmla="*/ 2840792 w 2840792"/>
              <a:gd name="connsiteY2" fmla="*/ 2596964 h 6623670"/>
              <a:gd name="connsiteX3" fmla="*/ 2823392 w 2840792"/>
              <a:gd name="connsiteY3" fmla="*/ 3041360 h 6623670"/>
              <a:gd name="connsiteX4" fmla="*/ 2815819 w 2840792"/>
              <a:gd name="connsiteY4" fmla="*/ 3041063 h 6623670"/>
              <a:gd name="connsiteX5" fmla="*/ 2805882 w 2840792"/>
              <a:gd name="connsiteY5" fmla="*/ 3228625 h 6623670"/>
              <a:gd name="connsiteX6" fmla="*/ 2809635 w 2840792"/>
              <a:gd name="connsiteY6" fmla="*/ 3228924 h 6623670"/>
              <a:gd name="connsiteX7" fmla="*/ 2798417 w 2840792"/>
              <a:gd name="connsiteY7" fmla="*/ 3369516 h 6623670"/>
              <a:gd name="connsiteX8" fmla="*/ 2797817 w 2840792"/>
              <a:gd name="connsiteY8" fmla="*/ 3380842 h 6623670"/>
              <a:gd name="connsiteX9" fmla="*/ 2797514 w 2840792"/>
              <a:gd name="connsiteY9" fmla="*/ 3380826 h 6623670"/>
              <a:gd name="connsiteX10" fmla="*/ 2777122 w 2840792"/>
              <a:gd name="connsiteY10" fmla="*/ 3636391 h 6623670"/>
              <a:gd name="connsiteX11" fmla="*/ 2785196 w 2840792"/>
              <a:gd name="connsiteY11" fmla="*/ 3637333 h 6623670"/>
              <a:gd name="connsiteX12" fmla="*/ 2733663 w 2840792"/>
              <a:gd name="connsiteY12" fmla="*/ 4079073 h 6623670"/>
              <a:gd name="connsiteX13" fmla="*/ 2728953 w 2840792"/>
              <a:gd name="connsiteY13" fmla="*/ 4078524 h 6623670"/>
              <a:gd name="connsiteX14" fmla="*/ 2674052 w 2840792"/>
              <a:gd name="connsiteY14" fmla="*/ 4480931 h 6623670"/>
              <a:gd name="connsiteX15" fmla="*/ 2677713 w 2840792"/>
              <a:gd name="connsiteY15" fmla="*/ 4481471 h 6623670"/>
              <a:gd name="connsiteX16" fmla="*/ 2613711 w 2840792"/>
              <a:gd name="connsiteY16" fmla="*/ 4915700 h 6623670"/>
              <a:gd name="connsiteX17" fmla="*/ 2613900 w 2840792"/>
              <a:gd name="connsiteY17" fmla="*/ 4915738 h 6623670"/>
              <a:gd name="connsiteX18" fmla="*/ 2613146 w 2840792"/>
              <a:gd name="connsiteY18" fmla="*/ 4919536 h 6623670"/>
              <a:gd name="connsiteX19" fmla="*/ 2612864 w 2840792"/>
              <a:gd name="connsiteY19" fmla="*/ 4921453 h 6623670"/>
              <a:gd name="connsiteX20" fmla="*/ 2612768 w 2840792"/>
              <a:gd name="connsiteY20" fmla="*/ 4921439 h 6623670"/>
              <a:gd name="connsiteX21" fmla="*/ 2528011 w 2840792"/>
              <a:gd name="connsiteY21" fmla="*/ 5348258 h 6623670"/>
              <a:gd name="connsiteX22" fmla="*/ 2533361 w 2840792"/>
              <a:gd name="connsiteY22" fmla="*/ 5349514 h 6623670"/>
              <a:gd name="connsiteX23" fmla="*/ 2431713 w 2840792"/>
              <a:gd name="connsiteY23" fmla="*/ 5782478 h 6623670"/>
              <a:gd name="connsiteX24" fmla="*/ 2423393 w 2840792"/>
              <a:gd name="connsiteY24" fmla="*/ 5780525 h 6623670"/>
              <a:gd name="connsiteX25" fmla="*/ 2425777 w 2840792"/>
              <a:gd name="connsiteY25" fmla="*/ 5781200 h 6623670"/>
              <a:gd name="connsiteX26" fmla="*/ 2306821 w 2840792"/>
              <a:gd name="connsiteY26" fmla="*/ 6201458 h 6623670"/>
              <a:gd name="connsiteX27" fmla="*/ 2308842 w 2840792"/>
              <a:gd name="connsiteY27" fmla="*/ 6202137 h 6623670"/>
              <a:gd name="connsiteX28" fmla="*/ 2167065 w 2840792"/>
              <a:gd name="connsiteY28" fmla="*/ 6623670 h 6623670"/>
              <a:gd name="connsiteX29" fmla="*/ 1867311 w 2840792"/>
              <a:gd name="connsiteY29" fmla="*/ 6522851 h 6623670"/>
              <a:gd name="connsiteX30" fmla="*/ 1865932 w 2840792"/>
              <a:gd name="connsiteY30" fmla="*/ 6530275 h 6623670"/>
              <a:gd name="connsiteX31" fmla="*/ 1142683 w 2840792"/>
              <a:gd name="connsiteY31" fmla="*/ 6395881 h 6623670"/>
              <a:gd name="connsiteX32" fmla="*/ 1143256 w 2840792"/>
              <a:gd name="connsiteY32" fmla="*/ 6392796 h 6623670"/>
              <a:gd name="connsiteX33" fmla="*/ 735629 w 2840792"/>
              <a:gd name="connsiteY33" fmla="*/ 6382932 h 6623670"/>
              <a:gd name="connsiteX34" fmla="*/ 735629 w 2840792"/>
              <a:gd name="connsiteY34" fmla="*/ 6385499 h 6623670"/>
              <a:gd name="connsiteX35" fmla="*/ 0 w 2840792"/>
              <a:gd name="connsiteY35" fmla="*/ 6385499 h 6623670"/>
              <a:gd name="connsiteX36" fmla="*/ 0 w 2840792"/>
              <a:gd name="connsiteY36" fmla="*/ 5940763 h 6623670"/>
              <a:gd name="connsiteX37" fmla="*/ 14306 w 2840792"/>
              <a:gd name="connsiteY37" fmla="*/ 5940763 h 6623670"/>
              <a:gd name="connsiteX38" fmla="*/ 50798 w 2840792"/>
              <a:gd name="connsiteY38" fmla="*/ 5723257 h 6623670"/>
              <a:gd name="connsiteX39" fmla="*/ 35356 w 2840792"/>
              <a:gd name="connsiteY39" fmla="*/ 5721471 h 6623670"/>
              <a:gd name="connsiteX40" fmla="*/ 86460 w 2840792"/>
              <a:gd name="connsiteY40" fmla="*/ 5279680 h 6623670"/>
              <a:gd name="connsiteX41" fmla="*/ 463928 w 2840792"/>
              <a:gd name="connsiteY41" fmla="*/ 5323343 h 6623670"/>
              <a:gd name="connsiteX42" fmla="*/ 609824 w 2840792"/>
              <a:gd name="connsiteY42" fmla="*/ 5289045 h 6623670"/>
              <a:gd name="connsiteX43" fmla="*/ 692424 w 2840792"/>
              <a:gd name="connsiteY43" fmla="*/ 5189677 h 6623670"/>
              <a:gd name="connsiteX44" fmla="*/ 811257 w 2840792"/>
              <a:gd name="connsiteY44" fmla="*/ 4543469 h 6623670"/>
              <a:gd name="connsiteX45" fmla="*/ 821698 w 2840792"/>
              <a:gd name="connsiteY45" fmla="*/ 4416331 h 6623670"/>
              <a:gd name="connsiteX46" fmla="*/ 1377972 w 2840792"/>
              <a:gd name="connsiteY46" fmla="*/ 4462013 h 6623670"/>
              <a:gd name="connsiteX47" fmla="*/ 1378563 w 2840792"/>
              <a:gd name="connsiteY47" fmla="*/ 4454822 h 6623670"/>
              <a:gd name="connsiteX48" fmla="*/ 1710678 w 2840792"/>
              <a:gd name="connsiteY48" fmla="*/ 4482095 h 6623670"/>
              <a:gd name="connsiteX49" fmla="*/ 1803519 w 2840792"/>
              <a:gd name="connsiteY49" fmla="*/ 4392934 h 6623670"/>
              <a:gd name="connsiteX50" fmla="*/ 1888319 w 2840792"/>
              <a:gd name="connsiteY50" fmla="*/ 3920080 h 6623670"/>
              <a:gd name="connsiteX51" fmla="*/ 1909438 w 2840792"/>
              <a:gd name="connsiteY51" fmla="*/ 3923868 h 6623670"/>
              <a:gd name="connsiteX52" fmla="*/ 2042461 w 2840792"/>
              <a:gd name="connsiteY52" fmla="*/ 3655485 h 6623670"/>
              <a:gd name="connsiteX53" fmla="*/ 2047272 w 2840792"/>
              <a:gd name="connsiteY53" fmla="*/ 3614244 h 6623670"/>
              <a:gd name="connsiteX54" fmla="*/ 2040963 w 2840792"/>
              <a:gd name="connsiteY54" fmla="*/ 3613740 h 6623670"/>
              <a:gd name="connsiteX55" fmla="*/ 2064337 w 2840792"/>
              <a:gd name="connsiteY55" fmla="*/ 3320794 h 6623670"/>
              <a:gd name="connsiteX56" fmla="*/ 2066684 w 2840792"/>
              <a:gd name="connsiteY56" fmla="*/ 3276492 h 6623670"/>
              <a:gd name="connsiteX57" fmla="*/ 2174230 w 2840792"/>
              <a:gd name="connsiteY57" fmla="*/ 3245752 h 6623670"/>
              <a:gd name="connsiteX58" fmla="*/ 2084875 w 2840792"/>
              <a:gd name="connsiteY58" fmla="*/ 2933149 h 6623670"/>
              <a:gd name="connsiteX59" fmla="*/ 2086748 w 2840792"/>
              <a:gd name="connsiteY59" fmla="*/ 2897808 h 6623670"/>
              <a:gd name="connsiteX60" fmla="*/ 2092808 w 2840792"/>
              <a:gd name="connsiteY60" fmla="*/ 2898130 h 6623670"/>
              <a:gd name="connsiteX61" fmla="*/ 2103988 w 2840792"/>
              <a:gd name="connsiteY61" fmla="*/ 2612605 h 6623670"/>
              <a:gd name="connsiteX62" fmla="*/ 2102766 w 2840792"/>
              <a:gd name="connsiteY62" fmla="*/ 2612619 h 6623670"/>
              <a:gd name="connsiteX63" fmla="*/ 2098465 w 2840792"/>
              <a:gd name="connsiteY63" fmla="*/ 2239494 h 6623670"/>
              <a:gd name="connsiteX64" fmla="*/ 2093937 w 2840792"/>
              <a:gd name="connsiteY64" fmla="*/ 2239824 h 6623670"/>
              <a:gd name="connsiteX65" fmla="*/ 2061644 w 2840792"/>
              <a:gd name="connsiteY65" fmla="*/ 1796262 h 6623670"/>
              <a:gd name="connsiteX66" fmla="*/ 2066991 w 2840792"/>
              <a:gd name="connsiteY66" fmla="*/ 1795873 h 6623670"/>
              <a:gd name="connsiteX67" fmla="*/ 2039494 w 2840792"/>
              <a:gd name="connsiteY67" fmla="*/ 1418181 h 6623670"/>
              <a:gd name="connsiteX68" fmla="*/ 2033056 w 2840792"/>
              <a:gd name="connsiteY68" fmla="*/ 1418649 h 6623670"/>
              <a:gd name="connsiteX69" fmla="*/ 2004340 w 2840792"/>
              <a:gd name="connsiteY69" fmla="*/ 1024219 h 6623670"/>
              <a:gd name="connsiteX70" fmla="*/ 2003408 w 2840792"/>
              <a:gd name="connsiteY70" fmla="*/ 1024335 h 6623670"/>
              <a:gd name="connsiteX71" fmla="*/ 1948273 w 2840792"/>
              <a:gd name="connsiteY71" fmla="*/ 583030 h 6623670"/>
              <a:gd name="connsiteX72" fmla="*/ 2036127 w 2840792"/>
              <a:gd name="connsiteY72" fmla="*/ 572053 h 6623670"/>
              <a:gd name="connsiteX73" fmla="*/ 2007808 w 2840792"/>
              <a:gd name="connsiteY73" fmla="*/ 357522 h 6623670"/>
              <a:gd name="connsiteX74" fmla="*/ 2008065 w 2840792"/>
              <a:gd name="connsiteY74" fmla="*/ 357488 h 6623670"/>
              <a:gd name="connsiteX75" fmla="*/ 1965632 w 2840792"/>
              <a:gd name="connsiteY75" fmla="*/ 108129 h 6623670"/>
              <a:gd name="connsiteX76" fmla="*/ 2601054 w 2840792"/>
              <a:gd name="connsiteY76" fmla="*/ 0 h 6623670"/>
              <a:gd name="connsiteX77" fmla="*/ 2675661 w 2840792"/>
              <a:gd name="connsiteY77" fmla="*/ 438434 h 6623670"/>
              <a:gd name="connsiteX78" fmla="*/ 2668791 w 2840792"/>
              <a:gd name="connsiteY78" fmla="*/ 439603 h 6623670"/>
              <a:gd name="connsiteX79" fmla="*/ 2675726 w 2840792"/>
              <a:gd name="connsiteY79" fmla="*/ 492144 h 6623670"/>
              <a:gd name="connsiteX80" fmla="*/ 2678227 w 2840792"/>
              <a:gd name="connsiteY80" fmla="*/ 491831 h 6623670"/>
              <a:gd name="connsiteX81" fmla="*/ 2731953 w 2840792"/>
              <a:gd name="connsiteY81" fmla="*/ 921853 h 6623670"/>
              <a:gd name="connsiteX82" fmla="*/ 2734450 w 2840792"/>
              <a:gd name="connsiteY82" fmla="*/ 921671 h 6623670"/>
              <a:gd name="connsiteX83" fmla="*/ 2765534 w 2840792"/>
              <a:gd name="connsiteY83" fmla="*/ 1348625 h 6623670"/>
              <a:gd name="connsiteX84" fmla="*/ 2771972 w 2840792"/>
              <a:gd name="connsiteY84" fmla="*/ 1348156 h 6623670"/>
              <a:gd name="connsiteX85" fmla="*/ 2804265 w 2840792"/>
              <a:gd name="connsiteY85" fmla="*/ 1791718 h 6623670"/>
              <a:gd name="connsiteX86" fmla="*/ 2798917 w 2840792"/>
              <a:gd name="connsiteY86" fmla="*/ 1792107 h 6623670"/>
              <a:gd name="connsiteX87" fmla="*/ 2825666 w 2840792"/>
              <a:gd name="connsiteY87" fmla="*/ 2159521 h 662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840792" h="6623670">
                <a:moveTo>
                  <a:pt x="2833220" y="2159433"/>
                </a:moveTo>
                <a:lnTo>
                  <a:pt x="2838262" y="2596865"/>
                </a:lnTo>
                <a:lnTo>
                  <a:pt x="2840792" y="2596964"/>
                </a:lnTo>
                <a:lnTo>
                  <a:pt x="2823392" y="3041360"/>
                </a:lnTo>
                <a:lnTo>
                  <a:pt x="2815819" y="3041063"/>
                </a:lnTo>
                <a:lnTo>
                  <a:pt x="2805882" y="3228625"/>
                </a:lnTo>
                <a:lnTo>
                  <a:pt x="2809635" y="3228924"/>
                </a:lnTo>
                <a:lnTo>
                  <a:pt x="2798417" y="3369516"/>
                </a:lnTo>
                <a:lnTo>
                  <a:pt x="2797817" y="3380842"/>
                </a:lnTo>
                <a:lnTo>
                  <a:pt x="2797514" y="3380826"/>
                </a:lnTo>
                <a:lnTo>
                  <a:pt x="2777122" y="3636391"/>
                </a:lnTo>
                <a:lnTo>
                  <a:pt x="2785196" y="3637333"/>
                </a:lnTo>
                <a:lnTo>
                  <a:pt x="2733663" y="4079073"/>
                </a:lnTo>
                <a:lnTo>
                  <a:pt x="2728953" y="4078524"/>
                </a:lnTo>
                <a:lnTo>
                  <a:pt x="2674052" y="4480931"/>
                </a:lnTo>
                <a:lnTo>
                  <a:pt x="2677713" y="4481471"/>
                </a:lnTo>
                <a:lnTo>
                  <a:pt x="2613711" y="4915700"/>
                </a:lnTo>
                <a:lnTo>
                  <a:pt x="2613900" y="4915738"/>
                </a:lnTo>
                <a:lnTo>
                  <a:pt x="2613146" y="4919536"/>
                </a:lnTo>
                <a:lnTo>
                  <a:pt x="2612864" y="4921453"/>
                </a:lnTo>
                <a:lnTo>
                  <a:pt x="2612768" y="4921439"/>
                </a:lnTo>
                <a:lnTo>
                  <a:pt x="2528011" y="5348258"/>
                </a:lnTo>
                <a:lnTo>
                  <a:pt x="2533361" y="5349514"/>
                </a:lnTo>
                <a:lnTo>
                  <a:pt x="2431713" y="5782478"/>
                </a:lnTo>
                <a:lnTo>
                  <a:pt x="2423393" y="5780525"/>
                </a:lnTo>
                <a:lnTo>
                  <a:pt x="2425777" y="5781200"/>
                </a:lnTo>
                <a:lnTo>
                  <a:pt x="2306821" y="6201458"/>
                </a:lnTo>
                <a:lnTo>
                  <a:pt x="2308842" y="6202137"/>
                </a:lnTo>
                <a:lnTo>
                  <a:pt x="2167065" y="6623670"/>
                </a:lnTo>
                <a:lnTo>
                  <a:pt x="1867311" y="6522851"/>
                </a:lnTo>
                <a:lnTo>
                  <a:pt x="1865932" y="6530275"/>
                </a:lnTo>
                <a:lnTo>
                  <a:pt x="1142683" y="6395881"/>
                </a:lnTo>
                <a:lnTo>
                  <a:pt x="1143256" y="6392796"/>
                </a:lnTo>
                <a:lnTo>
                  <a:pt x="735629" y="6382932"/>
                </a:lnTo>
                <a:lnTo>
                  <a:pt x="735629" y="6385499"/>
                </a:lnTo>
                <a:lnTo>
                  <a:pt x="0" y="6385499"/>
                </a:lnTo>
                <a:lnTo>
                  <a:pt x="0" y="5940763"/>
                </a:lnTo>
                <a:lnTo>
                  <a:pt x="14306" y="5940763"/>
                </a:lnTo>
                <a:lnTo>
                  <a:pt x="50798" y="5723257"/>
                </a:lnTo>
                <a:lnTo>
                  <a:pt x="35356" y="5721471"/>
                </a:lnTo>
                <a:lnTo>
                  <a:pt x="86460" y="5279680"/>
                </a:lnTo>
                <a:lnTo>
                  <a:pt x="463928" y="5323343"/>
                </a:lnTo>
                <a:lnTo>
                  <a:pt x="609824" y="5289045"/>
                </a:lnTo>
                <a:lnTo>
                  <a:pt x="692424" y="5189677"/>
                </a:lnTo>
                <a:lnTo>
                  <a:pt x="811257" y="4543469"/>
                </a:lnTo>
                <a:lnTo>
                  <a:pt x="821698" y="4416331"/>
                </a:lnTo>
                <a:lnTo>
                  <a:pt x="1377972" y="4462013"/>
                </a:lnTo>
                <a:lnTo>
                  <a:pt x="1378563" y="4454822"/>
                </a:lnTo>
                <a:lnTo>
                  <a:pt x="1710678" y="4482095"/>
                </a:lnTo>
                <a:lnTo>
                  <a:pt x="1803519" y="4392934"/>
                </a:lnTo>
                <a:lnTo>
                  <a:pt x="1888319" y="3920080"/>
                </a:lnTo>
                <a:lnTo>
                  <a:pt x="1909438" y="3923868"/>
                </a:lnTo>
                <a:lnTo>
                  <a:pt x="2042461" y="3655485"/>
                </a:lnTo>
                <a:lnTo>
                  <a:pt x="2047272" y="3614244"/>
                </a:lnTo>
                <a:lnTo>
                  <a:pt x="2040963" y="3613740"/>
                </a:lnTo>
                <a:lnTo>
                  <a:pt x="2064337" y="3320794"/>
                </a:lnTo>
                <a:lnTo>
                  <a:pt x="2066684" y="3276492"/>
                </a:lnTo>
                <a:lnTo>
                  <a:pt x="2174230" y="3245752"/>
                </a:lnTo>
                <a:lnTo>
                  <a:pt x="2084875" y="2933149"/>
                </a:lnTo>
                <a:lnTo>
                  <a:pt x="2086748" y="2897808"/>
                </a:lnTo>
                <a:lnTo>
                  <a:pt x="2092808" y="2898130"/>
                </a:lnTo>
                <a:lnTo>
                  <a:pt x="2103988" y="2612605"/>
                </a:lnTo>
                <a:lnTo>
                  <a:pt x="2102766" y="2612619"/>
                </a:lnTo>
                <a:lnTo>
                  <a:pt x="2098465" y="2239494"/>
                </a:lnTo>
                <a:lnTo>
                  <a:pt x="2093937" y="2239824"/>
                </a:lnTo>
                <a:lnTo>
                  <a:pt x="2061644" y="1796262"/>
                </a:lnTo>
                <a:lnTo>
                  <a:pt x="2066991" y="1795873"/>
                </a:lnTo>
                <a:lnTo>
                  <a:pt x="2039494" y="1418181"/>
                </a:lnTo>
                <a:lnTo>
                  <a:pt x="2033056" y="1418649"/>
                </a:lnTo>
                <a:lnTo>
                  <a:pt x="2004340" y="1024219"/>
                </a:lnTo>
                <a:lnTo>
                  <a:pt x="2003408" y="1024335"/>
                </a:lnTo>
                <a:lnTo>
                  <a:pt x="1948273" y="583030"/>
                </a:lnTo>
                <a:lnTo>
                  <a:pt x="2036127" y="572053"/>
                </a:lnTo>
                <a:lnTo>
                  <a:pt x="2007808" y="357522"/>
                </a:lnTo>
                <a:lnTo>
                  <a:pt x="2008065" y="357488"/>
                </a:lnTo>
                <a:lnTo>
                  <a:pt x="1965632" y="108129"/>
                </a:lnTo>
                <a:lnTo>
                  <a:pt x="2601054" y="0"/>
                </a:lnTo>
                <a:lnTo>
                  <a:pt x="2675661" y="438434"/>
                </a:lnTo>
                <a:lnTo>
                  <a:pt x="2668791" y="439603"/>
                </a:lnTo>
                <a:lnTo>
                  <a:pt x="2675726" y="492144"/>
                </a:lnTo>
                <a:lnTo>
                  <a:pt x="2678227" y="491831"/>
                </a:lnTo>
                <a:lnTo>
                  <a:pt x="2731953" y="921853"/>
                </a:lnTo>
                <a:lnTo>
                  <a:pt x="2734450" y="921671"/>
                </a:lnTo>
                <a:lnTo>
                  <a:pt x="2765534" y="1348625"/>
                </a:lnTo>
                <a:lnTo>
                  <a:pt x="2771972" y="1348156"/>
                </a:lnTo>
                <a:lnTo>
                  <a:pt x="2804265" y="1791718"/>
                </a:lnTo>
                <a:lnTo>
                  <a:pt x="2798917" y="1792107"/>
                </a:lnTo>
                <a:lnTo>
                  <a:pt x="2825666" y="2159521"/>
                </a:lnTo>
                <a:close/>
              </a:path>
            </a:pathLst>
          </a:cu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1E45C175-C9A2-701F-C848-FBB631EB7DA7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FF0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3" name="Rechthoek 262">
            <a:extLst>
              <a:ext uri="{FF2B5EF4-FFF2-40B4-BE49-F238E27FC236}">
                <a16:creationId xmlns:a16="http://schemas.microsoft.com/office/drawing/2014/main" id="{F36750A5-B388-D221-7483-FC89C4ACBA76}"/>
              </a:ext>
            </a:extLst>
          </p:cNvPr>
          <p:cNvSpPr/>
          <p:nvPr/>
        </p:nvSpPr>
        <p:spPr>
          <a:xfrm>
            <a:off x="228314" y="471901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sp>
        <p:nvSpPr>
          <p:cNvPr id="264" name="Rechthoek 263">
            <a:extLst>
              <a:ext uri="{FF2B5EF4-FFF2-40B4-BE49-F238E27FC236}">
                <a16:creationId xmlns:a16="http://schemas.microsoft.com/office/drawing/2014/main" id="{1626A1E6-E8E6-82B7-BF22-AB6A05ADFBDD}"/>
              </a:ext>
            </a:extLst>
          </p:cNvPr>
          <p:cNvSpPr/>
          <p:nvPr/>
        </p:nvSpPr>
        <p:spPr>
          <a:xfrm>
            <a:off x="228314" y="187903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2030+</a:t>
            </a:r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533BF140-C66B-A470-D391-EFF944503BFD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3087E66D-8D92-C0F1-DCBC-3992658FB705}"/>
              </a:ext>
            </a:extLst>
          </p:cNvPr>
          <p:cNvSpPr/>
          <p:nvPr/>
        </p:nvSpPr>
        <p:spPr>
          <a:xfrm>
            <a:off x="228314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A5B7EE98-57FC-EC9C-4DFC-1F848C709028}"/>
              </a:ext>
            </a:extLst>
          </p:cNvPr>
          <p:cNvCxnSpPr>
            <a:cxnSpLocks/>
            <a:stCxn id="265" idx="2"/>
            <a:endCxn id="266" idx="3"/>
          </p:cNvCxnSpPr>
          <p:nvPr/>
        </p:nvCxnSpPr>
        <p:spPr>
          <a:xfrm flipH="1" flipV="1">
            <a:off x="3191853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01C8E74A-E515-83A4-C45D-06454310BF2D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FF0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2" name="Rechthoek 271">
            <a:extLst>
              <a:ext uri="{FF2B5EF4-FFF2-40B4-BE49-F238E27FC236}">
                <a16:creationId xmlns:a16="http://schemas.microsoft.com/office/drawing/2014/main" id="{53186F1A-F281-7FF9-162C-CDB74B47610E}"/>
              </a:ext>
            </a:extLst>
          </p:cNvPr>
          <p:cNvSpPr/>
          <p:nvPr/>
        </p:nvSpPr>
        <p:spPr>
          <a:xfrm>
            <a:off x="228314" y="585500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273" name="Rechte verbindingslijn 272">
            <a:extLst>
              <a:ext uri="{FF2B5EF4-FFF2-40B4-BE49-F238E27FC236}">
                <a16:creationId xmlns:a16="http://schemas.microsoft.com/office/drawing/2014/main" id="{E8993A3B-BA9D-0991-4185-E0318946136D}"/>
              </a:ext>
            </a:extLst>
          </p:cNvPr>
          <p:cNvCxnSpPr>
            <a:cxnSpLocks/>
            <a:stCxn id="272" idx="3"/>
            <a:endCxn id="271" idx="0"/>
          </p:cNvCxnSpPr>
          <p:nvPr/>
        </p:nvCxnSpPr>
        <p:spPr>
          <a:xfrm>
            <a:off x="3191853" y="6101169"/>
            <a:ext cx="827966" cy="356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73C6BE1A-A396-7E6F-5DF0-9797514EB813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51F2560D-F931-F445-40CE-6F5D25F9E694}"/>
              </a:ext>
            </a:extLst>
          </p:cNvPr>
          <p:cNvSpPr/>
          <p:nvPr/>
        </p:nvSpPr>
        <p:spPr>
          <a:xfrm>
            <a:off x="8135613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C847DC38-9367-B59C-BCE6-8DC30C7B358F}"/>
              </a:ext>
            </a:extLst>
          </p:cNvPr>
          <p:cNvCxnSpPr>
            <a:cxnSpLocks/>
            <a:stCxn id="286" idx="1"/>
            <a:endCxn id="285" idx="6"/>
          </p:cNvCxnSpPr>
          <p:nvPr/>
        </p:nvCxnSpPr>
        <p:spPr>
          <a:xfrm flipH="1" flipV="1">
            <a:off x="5224304" y="7470776"/>
            <a:ext cx="2911309" cy="6529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8" name="Rechthoek: afgeronde hoeken 297">
            <a:extLst>
              <a:ext uri="{FF2B5EF4-FFF2-40B4-BE49-F238E27FC236}">
                <a16:creationId xmlns:a16="http://schemas.microsoft.com/office/drawing/2014/main" id="{21AEA2B0-B442-0412-2B8F-CEABC530077D}"/>
              </a:ext>
            </a:extLst>
          </p:cNvPr>
          <p:cNvSpPr>
            <a:spLocks noChangeAspect="1"/>
          </p:cNvSpPr>
          <p:nvPr/>
        </p:nvSpPr>
        <p:spPr>
          <a:xfrm rot="3569378">
            <a:off x="2428328" y="9059152"/>
            <a:ext cx="780915" cy="451790"/>
          </a:xfrm>
          <a:prstGeom prst="roundRect">
            <a:avLst>
              <a:gd name="adj" fmla="val 0"/>
            </a:avLst>
          </a:pr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9" name="Rechthoek 298">
            <a:extLst>
              <a:ext uri="{FF2B5EF4-FFF2-40B4-BE49-F238E27FC236}">
                <a16:creationId xmlns:a16="http://schemas.microsoft.com/office/drawing/2014/main" id="{0DF4BE2F-C227-67A7-2EC0-1F6986E2E9F6}"/>
              </a:ext>
            </a:extLst>
          </p:cNvPr>
          <p:cNvSpPr/>
          <p:nvPr/>
        </p:nvSpPr>
        <p:spPr>
          <a:xfrm>
            <a:off x="228314" y="755899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00" name="Rechte verbindingslijn 299">
            <a:extLst>
              <a:ext uri="{FF2B5EF4-FFF2-40B4-BE49-F238E27FC236}">
                <a16:creationId xmlns:a16="http://schemas.microsoft.com/office/drawing/2014/main" id="{23E37D64-803E-8CBB-DD85-44447EBB0975}"/>
              </a:ext>
            </a:extLst>
          </p:cNvPr>
          <p:cNvCxnSpPr>
            <a:cxnSpLocks/>
            <a:stCxn id="298" idx="0"/>
            <a:endCxn id="299" idx="2"/>
          </p:cNvCxnSpPr>
          <p:nvPr/>
        </p:nvCxnSpPr>
        <p:spPr>
          <a:xfrm flipH="1" flipV="1">
            <a:off x="1710084" y="8051320"/>
            <a:ext cx="1303319" cy="111904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1" name="Rechthoek 320">
            <a:extLst>
              <a:ext uri="{FF2B5EF4-FFF2-40B4-BE49-F238E27FC236}">
                <a16:creationId xmlns:a16="http://schemas.microsoft.com/office/drawing/2014/main" id="{23C38355-4D6D-1C48-D06B-D212D72D6673}"/>
              </a:ext>
            </a:extLst>
          </p:cNvPr>
          <p:cNvSpPr/>
          <p:nvPr/>
        </p:nvSpPr>
        <p:spPr>
          <a:xfrm>
            <a:off x="228314" y="1229923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22" name="Rechte verbindingslijn 321">
            <a:extLst>
              <a:ext uri="{FF2B5EF4-FFF2-40B4-BE49-F238E27FC236}">
                <a16:creationId xmlns:a16="http://schemas.microsoft.com/office/drawing/2014/main" id="{FB6C3175-FCD1-5D96-CF6D-40BA1C30B583}"/>
              </a:ext>
            </a:extLst>
          </p:cNvPr>
          <p:cNvCxnSpPr>
            <a:cxnSpLocks/>
            <a:stCxn id="320" idx="3"/>
            <a:endCxn id="321" idx="0"/>
          </p:cNvCxnSpPr>
          <p:nvPr/>
        </p:nvCxnSpPr>
        <p:spPr>
          <a:xfrm>
            <a:off x="1685380" y="9836953"/>
            <a:ext cx="24704" cy="24622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5" name="Rechthoek: afgeronde hoeken 324">
            <a:extLst>
              <a:ext uri="{FF2B5EF4-FFF2-40B4-BE49-F238E27FC236}">
                <a16:creationId xmlns:a16="http://schemas.microsoft.com/office/drawing/2014/main" id="{037A9CCD-8300-490F-9E02-23797B1496E1}"/>
              </a:ext>
            </a:extLst>
          </p:cNvPr>
          <p:cNvSpPr>
            <a:spLocks noChangeAspect="1"/>
          </p:cNvSpPr>
          <p:nvPr/>
        </p:nvSpPr>
        <p:spPr>
          <a:xfrm rot="11829962">
            <a:off x="3482390" y="12944171"/>
            <a:ext cx="363971" cy="230964"/>
          </a:xfrm>
          <a:prstGeom prst="roundRect">
            <a:avLst>
              <a:gd name="adj" fmla="val 0"/>
            </a:avLst>
          </a:pr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26" name="Rechthoek 325">
            <a:extLst>
              <a:ext uri="{FF2B5EF4-FFF2-40B4-BE49-F238E27FC236}">
                <a16:creationId xmlns:a16="http://schemas.microsoft.com/office/drawing/2014/main" id="{B1644BEE-B36C-19FE-98C0-2A5F9AA4519B}"/>
              </a:ext>
            </a:extLst>
          </p:cNvPr>
          <p:cNvSpPr/>
          <p:nvPr/>
        </p:nvSpPr>
        <p:spPr>
          <a:xfrm>
            <a:off x="228314" y="1284906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27" name="Rechte verbindingslijn 326">
            <a:extLst>
              <a:ext uri="{FF2B5EF4-FFF2-40B4-BE49-F238E27FC236}">
                <a16:creationId xmlns:a16="http://schemas.microsoft.com/office/drawing/2014/main" id="{1A824F42-4C2C-63B4-9D51-FAA6C0BFD9D8}"/>
              </a:ext>
            </a:extLst>
          </p:cNvPr>
          <p:cNvCxnSpPr>
            <a:cxnSpLocks/>
            <a:stCxn id="325" idx="2"/>
            <a:endCxn id="326" idx="3"/>
          </p:cNvCxnSpPr>
          <p:nvPr/>
        </p:nvCxnSpPr>
        <p:spPr>
          <a:xfrm flipH="1">
            <a:off x="3191853" y="12949315"/>
            <a:ext cx="506606" cy="14591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6" name="Vrije vorm: vorm 335">
            <a:extLst>
              <a:ext uri="{FF2B5EF4-FFF2-40B4-BE49-F238E27FC236}">
                <a16:creationId xmlns:a16="http://schemas.microsoft.com/office/drawing/2014/main" id="{2F77080F-C86A-E6EF-6216-276D7BC3B0E7}"/>
              </a:ext>
            </a:extLst>
          </p:cNvPr>
          <p:cNvSpPr>
            <a:spLocks noChangeAspect="1"/>
          </p:cNvSpPr>
          <p:nvPr/>
        </p:nvSpPr>
        <p:spPr>
          <a:xfrm rot="12096975">
            <a:off x="894437" y="15754037"/>
            <a:ext cx="1023151" cy="626683"/>
          </a:xfrm>
          <a:custGeom>
            <a:avLst/>
            <a:gdLst>
              <a:gd name="connsiteX0" fmla="*/ 418734 w 1023151"/>
              <a:gd name="connsiteY0" fmla="*/ 618018 h 626683"/>
              <a:gd name="connsiteX1" fmla="*/ 17338 w 1023151"/>
              <a:gd name="connsiteY1" fmla="*/ 626683 h 626683"/>
              <a:gd name="connsiteX2" fmla="*/ 0 w 1023151"/>
              <a:gd name="connsiteY2" fmla="*/ 622522 h 626683"/>
              <a:gd name="connsiteX3" fmla="*/ 149404 w 1023151"/>
              <a:gd name="connsiteY3" fmla="*/ 0 h 626683"/>
              <a:gd name="connsiteX4" fmla="*/ 1023151 w 1023151"/>
              <a:gd name="connsiteY4" fmla="*/ 16618 h 626683"/>
              <a:gd name="connsiteX5" fmla="*/ 563069 w 1023151"/>
              <a:gd name="connsiteY5" fmla="*/ 16618 h 62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51" h="626683">
                <a:moveTo>
                  <a:pt x="418734" y="618018"/>
                </a:moveTo>
                <a:lnTo>
                  <a:pt x="17338" y="626683"/>
                </a:lnTo>
                <a:lnTo>
                  <a:pt x="0" y="622522"/>
                </a:lnTo>
                <a:lnTo>
                  <a:pt x="149404" y="0"/>
                </a:lnTo>
                <a:lnTo>
                  <a:pt x="1023151" y="16618"/>
                </a:lnTo>
                <a:lnTo>
                  <a:pt x="563069" y="16618"/>
                </a:lnTo>
                <a:close/>
              </a:path>
            </a:pathLst>
          </a:cu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BC62823F-0216-57D7-660C-D4287EF256C6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EE04C2D5-0EE5-5568-E8F8-604758F42158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815F9E3E-515A-AE25-BF03-61AB413E990D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Rechte verbindingslijn 372">
            <a:extLst>
              <a:ext uri="{FF2B5EF4-FFF2-40B4-BE49-F238E27FC236}">
                <a16:creationId xmlns:a16="http://schemas.microsoft.com/office/drawing/2014/main" id="{ACC139E8-FE38-0909-D3D9-9906423DB807}"/>
              </a:ext>
            </a:extLst>
          </p:cNvPr>
          <p:cNvCxnSpPr>
            <a:cxnSpLocks/>
            <a:stCxn id="263" idx="3"/>
            <a:endCxn id="260" idx="25"/>
          </p:cNvCxnSpPr>
          <p:nvPr/>
        </p:nvCxnSpPr>
        <p:spPr>
          <a:xfrm>
            <a:off x="3191853" y="4965177"/>
            <a:ext cx="2955108" cy="10377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Rechte verbindingslijn 386">
            <a:extLst>
              <a:ext uri="{FF2B5EF4-FFF2-40B4-BE49-F238E27FC236}">
                <a16:creationId xmlns:a16="http://schemas.microsoft.com/office/drawing/2014/main" id="{8E669739-8BD1-C5FC-CD2D-E5B215C48156}"/>
              </a:ext>
            </a:extLst>
          </p:cNvPr>
          <p:cNvCxnSpPr>
            <a:cxnSpLocks/>
            <a:stCxn id="264" idx="3"/>
            <a:endCxn id="262" idx="48"/>
          </p:cNvCxnSpPr>
          <p:nvPr/>
        </p:nvCxnSpPr>
        <p:spPr>
          <a:xfrm flipV="1">
            <a:off x="3191853" y="2012003"/>
            <a:ext cx="3525570" cy="11319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ep 16">
            <a:extLst>
              <a:ext uri="{FF2B5EF4-FFF2-40B4-BE49-F238E27FC236}">
                <a16:creationId xmlns:a16="http://schemas.microsoft.com/office/drawing/2014/main" id="{5665A454-B26C-6C76-48A1-0BDCEF1AB333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6EB24736-B8B2-D3B7-AAEA-63DE8D00AA1C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23" name="Vrije vorm: vorm 22">
                <a:extLst>
                  <a:ext uri="{FF2B5EF4-FFF2-40B4-BE49-F238E27FC236}">
                    <a16:creationId xmlns:a16="http://schemas.microsoft.com/office/drawing/2014/main" id="{47C1C5FF-EEB9-C810-0E36-CCEA7EA620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24" name="Rechte verbindingslijn 23">
                <a:extLst>
                  <a:ext uri="{FF2B5EF4-FFF2-40B4-BE49-F238E27FC236}">
                    <a16:creationId xmlns:a16="http://schemas.microsoft.com/office/drawing/2014/main" id="{A5224F32-27F5-5CE6-5439-0A4C92DEE9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866776BA-0633-0CD8-70C4-AC1C321D08FA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F5686608-DD13-D3BC-3E52-B7DA566D5E4C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Ovaal 37">
            <a:extLst>
              <a:ext uri="{FF2B5EF4-FFF2-40B4-BE49-F238E27FC236}">
                <a16:creationId xmlns:a16="http://schemas.microsoft.com/office/drawing/2014/main" id="{B8DB28D9-5B9A-F639-9434-E67A68EE61D5}"/>
              </a:ext>
            </a:extLst>
          </p:cNvPr>
          <p:cNvSpPr/>
          <p:nvPr/>
        </p:nvSpPr>
        <p:spPr>
          <a:xfrm>
            <a:off x="5431322" y="2018028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39" name="Ovaal 38">
            <a:extLst>
              <a:ext uri="{FF2B5EF4-FFF2-40B4-BE49-F238E27FC236}">
                <a16:creationId xmlns:a16="http://schemas.microsoft.com/office/drawing/2014/main" id="{669D1424-5398-2082-A537-9C07D2640B4E}"/>
              </a:ext>
            </a:extLst>
          </p:cNvPr>
          <p:cNvSpPr/>
          <p:nvPr/>
        </p:nvSpPr>
        <p:spPr>
          <a:xfrm>
            <a:off x="5831668" y="11034142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7FA58862-A9BF-02EE-6F02-680C58E3B373}"/>
              </a:ext>
            </a:extLst>
          </p:cNvPr>
          <p:cNvSpPr/>
          <p:nvPr/>
        </p:nvSpPr>
        <p:spPr>
          <a:xfrm>
            <a:off x="6987587" y="6838197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B107FE2-8D17-E232-D2C0-276D5B018544}"/>
              </a:ext>
            </a:extLst>
          </p:cNvPr>
          <p:cNvSpPr txBox="1"/>
          <p:nvPr/>
        </p:nvSpPr>
        <p:spPr>
          <a:xfrm>
            <a:off x="9589409" y="1920939"/>
            <a:ext cx="21731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Basisaanbod hubs</a:t>
            </a:r>
          </a:p>
        </p:txBody>
      </p:sp>
      <p:sp>
        <p:nvSpPr>
          <p:cNvPr id="45" name="Ovaal 44">
            <a:extLst>
              <a:ext uri="{FF2B5EF4-FFF2-40B4-BE49-F238E27FC236}">
                <a16:creationId xmlns:a16="http://schemas.microsoft.com/office/drawing/2014/main" id="{F51B61B6-5E4D-6405-63DE-20026A9081BC}"/>
              </a:ext>
            </a:extLst>
          </p:cNvPr>
          <p:cNvSpPr/>
          <p:nvPr/>
        </p:nvSpPr>
        <p:spPr>
          <a:xfrm>
            <a:off x="9035529" y="1863472"/>
            <a:ext cx="586332" cy="492323"/>
          </a:xfrm>
          <a:prstGeom prst="ellipse">
            <a:avLst/>
          </a:prstGeom>
          <a:solidFill>
            <a:srgbClr val="53B151"/>
          </a:solidFill>
          <a:ln w="285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1A61957D-A703-4161-C3C4-3990B87F4904}"/>
              </a:ext>
            </a:extLst>
          </p:cNvPr>
          <p:cNvSpPr txBox="1"/>
          <p:nvPr/>
        </p:nvSpPr>
        <p:spPr>
          <a:xfrm>
            <a:off x="9617381" y="2347092"/>
            <a:ext cx="21731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Zoeklocaties hubs</a:t>
            </a:r>
          </a:p>
        </p:txBody>
      </p:sp>
      <p:sp>
        <p:nvSpPr>
          <p:cNvPr id="60" name="Ovaal 59">
            <a:extLst>
              <a:ext uri="{FF2B5EF4-FFF2-40B4-BE49-F238E27FC236}">
                <a16:creationId xmlns:a16="http://schemas.microsoft.com/office/drawing/2014/main" id="{67E62EE9-546A-66A0-DC49-C2E4EC1F9865}"/>
              </a:ext>
            </a:extLst>
          </p:cNvPr>
          <p:cNvSpPr/>
          <p:nvPr/>
        </p:nvSpPr>
        <p:spPr>
          <a:xfrm>
            <a:off x="9035529" y="2304674"/>
            <a:ext cx="551210" cy="483448"/>
          </a:xfrm>
          <a:prstGeom prst="ellipse">
            <a:avLst/>
          </a:prstGeom>
          <a:solidFill>
            <a:srgbClr val="FFE500"/>
          </a:solidFill>
          <a:ln w="285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B7BAE46B-294D-41B4-4415-D09B033B6E8D}"/>
              </a:ext>
            </a:extLst>
          </p:cNvPr>
          <p:cNvSpPr/>
          <p:nvPr/>
        </p:nvSpPr>
        <p:spPr>
          <a:xfrm>
            <a:off x="2612834" y="14637477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BDC19F29-57ED-81CF-E737-631F08EA0FF9}"/>
              </a:ext>
            </a:extLst>
          </p:cNvPr>
          <p:cNvSpPr/>
          <p:nvPr/>
        </p:nvSpPr>
        <p:spPr>
          <a:xfrm>
            <a:off x="5327788" y="5826496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B8BB3288-8E8D-B521-B11F-9BA7F1FC4B65}"/>
              </a:ext>
            </a:extLst>
          </p:cNvPr>
          <p:cNvSpPr/>
          <p:nvPr/>
        </p:nvSpPr>
        <p:spPr>
          <a:xfrm>
            <a:off x="5270297" y="19464341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57" name="Ovaal 56">
            <a:extLst>
              <a:ext uri="{FF2B5EF4-FFF2-40B4-BE49-F238E27FC236}">
                <a16:creationId xmlns:a16="http://schemas.microsoft.com/office/drawing/2014/main" id="{D47E14B0-9831-BC72-B813-F4B35A311AD8}"/>
              </a:ext>
            </a:extLst>
          </p:cNvPr>
          <p:cNvSpPr/>
          <p:nvPr/>
        </p:nvSpPr>
        <p:spPr>
          <a:xfrm>
            <a:off x="1599139" y="11867492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41480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AEC0E-AE50-7207-077D-EB56F8196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4897460-4FAD-297F-6C11-1B786BBBC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690992CE-4A1F-56AD-A7A0-7DEC00C99071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3C5CE3A-2626-4EAB-1C06-9A87CA462DDC}"/>
              </a:ext>
            </a:extLst>
          </p:cNvPr>
          <p:cNvCxnSpPr>
            <a:cxnSpLocks/>
            <a:stCxn id="10" idx="3"/>
            <a:endCxn id="8" idx="3"/>
          </p:cNvCxnSpPr>
          <p:nvPr/>
        </p:nvCxnSpPr>
        <p:spPr>
          <a:xfrm>
            <a:off x="3191853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49682FFB-2ADA-F5BA-256F-59F603FB05F0}"/>
              </a:ext>
            </a:extLst>
          </p:cNvPr>
          <p:cNvSpPr/>
          <p:nvPr/>
        </p:nvSpPr>
        <p:spPr>
          <a:xfrm>
            <a:off x="228314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9E2FCEE-6DAD-A151-E5FA-42D38F145D2F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DB29FBE-F773-C048-12A2-5E390F4278CF}"/>
              </a:ext>
            </a:extLst>
          </p:cNvPr>
          <p:cNvSpPr/>
          <p:nvPr/>
        </p:nvSpPr>
        <p:spPr>
          <a:xfrm>
            <a:off x="228314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3B07F376-2B71-084B-88D3-7F3549CB7D34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3191853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D7AE4234-0AAF-7AD5-07E0-A02A92889232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D463CD90-2A22-AF08-8DCA-3BD704C12A52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0F3DB06A-FF33-1223-A241-256CADD96E38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3B504981-F23A-50D1-564D-7504147EADCB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877917D6-5540-DC2A-BAA9-65D149C5C1C6}"/>
              </a:ext>
            </a:extLst>
          </p:cNvPr>
          <p:cNvSpPr/>
          <p:nvPr/>
        </p:nvSpPr>
        <p:spPr>
          <a:xfrm>
            <a:off x="8135613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55A7C548-FCF2-1122-1A88-88088279DDC0}"/>
              </a:ext>
            </a:extLst>
          </p:cNvPr>
          <p:cNvCxnSpPr>
            <a:cxnSpLocks/>
            <a:stCxn id="27" idx="1"/>
            <a:endCxn id="26" idx="3"/>
          </p:cNvCxnSpPr>
          <p:nvPr/>
        </p:nvCxnSpPr>
        <p:spPr>
          <a:xfrm flipH="1">
            <a:off x="5720400" y="11059680"/>
            <a:ext cx="2415213" cy="1001993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F4E81F45-B512-7371-AED5-3DC5AE012413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3EB314E4-8747-7408-8CE8-99551B902BA5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927D8B00-6BDB-5ED5-C776-13E57B77FDC3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CAE11477-7E3A-F161-C003-66BC433DAD49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C05FC4D4-9EF1-FC86-2F4C-81CFE442270F}"/>
              </a:ext>
            </a:extLst>
          </p:cNvPr>
          <p:cNvSpPr/>
          <p:nvPr/>
        </p:nvSpPr>
        <p:spPr>
          <a:xfrm>
            <a:off x="228314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EB316FF2-9435-DB51-3662-99DAAB9847CE}"/>
              </a:ext>
            </a:extLst>
          </p:cNvPr>
          <p:cNvCxnSpPr>
            <a:cxnSpLocks/>
            <a:stCxn id="33" idx="3"/>
            <a:endCxn id="32" idx="3"/>
          </p:cNvCxnSpPr>
          <p:nvPr/>
        </p:nvCxnSpPr>
        <p:spPr>
          <a:xfrm>
            <a:off x="3191853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0BBF04CA-DDFC-4FB6-2028-302F6E8F5627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DBCE02C4-3603-5012-C24F-3E455E829E36}"/>
              </a:ext>
            </a:extLst>
          </p:cNvPr>
          <p:cNvSpPr/>
          <p:nvPr/>
        </p:nvSpPr>
        <p:spPr>
          <a:xfrm>
            <a:off x="8135613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52B3AC6F-3581-3808-E262-C88A53959A86}"/>
              </a:ext>
            </a:extLst>
          </p:cNvPr>
          <p:cNvCxnSpPr>
            <a:cxnSpLocks/>
            <a:stCxn id="36" idx="1"/>
            <a:endCxn id="35" idx="1"/>
          </p:cNvCxnSpPr>
          <p:nvPr/>
        </p:nvCxnSpPr>
        <p:spPr>
          <a:xfrm flipH="1">
            <a:off x="4505246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2EB646C9-15DF-81A2-ED24-DEC497F7D339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6D7D6F21-5375-7FD7-6D99-AB8B66E2384A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B11C9DB7-27C2-D0C5-CEB2-26EED4533F5D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687C1F75-85B1-F614-965C-D9EDF2E524C0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481546F4-B88C-CF02-2041-A100C420B473}"/>
              </a:ext>
            </a:extLst>
          </p:cNvPr>
          <p:cNvSpPr/>
          <p:nvPr/>
        </p:nvSpPr>
        <p:spPr>
          <a:xfrm>
            <a:off x="228314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5E1E6F0E-5FE6-3785-EEBD-103092BBD326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91853" y="3261187"/>
            <a:ext cx="1877592" cy="167665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A657FF36-25F2-2AAA-D76F-3E61435D8FCB}"/>
              </a:ext>
            </a:extLst>
          </p:cNvPr>
          <p:cNvSpPr/>
          <p:nvPr/>
        </p:nvSpPr>
        <p:spPr>
          <a:xfrm>
            <a:off x="8135613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3FB128FE-BAD9-0D39-F602-5782A5A1618C}"/>
              </a:ext>
            </a:extLst>
          </p:cNvPr>
          <p:cNvCxnSpPr>
            <a:cxnSpLocks/>
            <a:stCxn id="51" idx="1"/>
            <a:endCxn id="54" idx="2"/>
          </p:cNvCxnSpPr>
          <p:nvPr/>
        </p:nvCxnSpPr>
        <p:spPr>
          <a:xfrm flipH="1">
            <a:off x="3793239" y="9298107"/>
            <a:ext cx="4342374" cy="534087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3C733BCF-F010-34AF-9E91-673DFDDCF46F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C29D89D9-E28A-8EDC-8BC0-1F24928E9536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053CC02F-F280-E306-E51B-40D8A28ADA5C}"/>
              </a:ext>
            </a:extLst>
          </p:cNvPr>
          <p:cNvSpPr/>
          <p:nvPr/>
        </p:nvSpPr>
        <p:spPr>
          <a:xfrm>
            <a:off x="8135613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0985644C-C1D2-06E1-6315-147F4E2AF6C2}"/>
              </a:ext>
            </a:extLst>
          </p:cNvPr>
          <p:cNvCxnSpPr>
            <a:cxnSpLocks/>
            <a:stCxn id="62" idx="3"/>
            <a:endCxn id="63" idx="3"/>
          </p:cNvCxnSpPr>
          <p:nvPr/>
        </p:nvCxnSpPr>
        <p:spPr>
          <a:xfrm flipH="1">
            <a:off x="11099152" y="9152370"/>
            <a:ext cx="590404" cy="73292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41169306-EC87-4BE8-6ED5-E5AA2A998511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B554A77F-9B26-FD6B-97A6-35CD4D887755}"/>
              </a:ext>
            </a:extLst>
          </p:cNvPr>
          <p:cNvSpPr/>
          <p:nvPr/>
        </p:nvSpPr>
        <p:spPr>
          <a:xfrm>
            <a:off x="228314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9CA397EB-DE9A-2D78-2E9B-C9160799EA6F}"/>
              </a:ext>
            </a:extLst>
          </p:cNvPr>
          <p:cNvCxnSpPr>
            <a:cxnSpLocks/>
            <a:endCxn id="74" idx="2"/>
          </p:cNvCxnSpPr>
          <p:nvPr/>
        </p:nvCxnSpPr>
        <p:spPr>
          <a:xfrm>
            <a:off x="3195357" y="2485897"/>
            <a:ext cx="1128993" cy="520885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4A0E588A-AA34-5F1F-E4EA-6165668E2119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94444A24-54FB-2BAB-EEB8-535BE1F656AA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92FA0046-1791-253F-A462-35D3DABC89F0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C567CA65-00BE-7D04-C3D3-249A3C09ED33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421AB908-5377-F689-DC04-AC73FB0E0FB5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2BBC65D8-A971-2EBA-9B74-B25B073584AE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5" name="Rechthoek 264">
            <a:extLst>
              <a:ext uri="{FF2B5EF4-FFF2-40B4-BE49-F238E27FC236}">
                <a16:creationId xmlns:a16="http://schemas.microsoft.com/office/drawing/2014/main" id="{E426AD0C-61D7-DE42-EDE1-2927B5A250FB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A5D67AD0-E27E-170F-B1AC-30457F99CA75}"/>
              </a:ext>
            </a:extLst>
          </p:cNvPr>
          <p:cNvSpPr/>
          <p:nvPr/>
        </p:nvSpPr>
        <p:spPr>
          <a:xfrm>
            <a:off x="228314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88261BC7-F89E-D1E2-6531-2795F85282F2}"/>
              </a:ext>
            </a:extLst>
          </p:cNvPr>
          <p:cNvCxnSpPr>
            <a:cxnSpLocks/>
            <a:stCxn id="265" idx="2"/>
            <a:endCxn id="266" idx="3"/>
          </p:cNvCxnSpPr>
          <p:nvPr/>
        </p:nvCxnSpPr>
        <p:spPr>
          <a:xfrm flipH="1" flipV="1">
            <a:off x="3191853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89747422-9046-853E-A05E-79873E754E0E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9AD61558-D589-9C71-815C-BF60DF672B43}"/>
              </a:ext>
            </a:extLst>
          </p:cNvPr>
          <p:cNvSpPr/>
          <p:nvPr/>
        </p:nvSpPr>
        <p:spPr>
          <a:xfrm>
            <a:off x="8135613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6BE08CAB-4E89-F4B3-2D5A-0D96310E5CD0}"/>
              </a:ext>
            </a:extLst>
          </p:cNvPr>
          <p:cNvCxnSpPr>
            <a:cxnSpLocks/>
            <a:stCxn id="286" idx="1"/>
            <a:endCxn id="285" idx="6"/>
          </p:cNvCxnSpPr>
          <p:nvPr/>
        </p:nvCxnSpPr>
        <p:spPr>
          <a:xfrm flipH="1" flipV="1">
            <a:off x="5224304" y="7470776"/>
            <a:ext cx="2911309" cy="652949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AD76465C-47B3-AFC7-E472-95AB549BB7A0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91154DB8-D264-4DC0-E7C0-ABC5DB643474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E0308EBB-BF59-24AF-3C42-608243E7383E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BE632477-864B-86B6-DC92-2F80734401A1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2027</a:t>
            </a: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7F476784-A139-E09B-F1C4-3301341663A9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EB5E9D86-9AA0-399C-371F-F00F91D15B19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3" name="Vrije vorm: vorm 2">
                <a:extLst>
                  <a:ext uri="{FF2B5EF4-FFF2-40B4-BE49-F238E27FC236}">
                    <a16:creationId xmlns:a16="http://schemas.microsoft.com/office/drawing/2014/main" id="{FAA3C189-4966-A732-67D2-E355AC320CB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4" name="Rechte verbindingslijn 3">
                <a:extLst>
                  <a:ext uri="{FF2B5EF4-FFF2-40B4-BE49-F238E27FC236}">
                    <a16:creationId xmlns:a16="http://schemas.microsoft.com/office/drawing/2014/main" id="{E7BD2390-5E4A-2DC6-9D2C-5169D8948C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" name="Rechthoek 5">
                <a:extLst>
                  <a:ext uri="{FF2B5EF4-FFF2-40B4-BE49-F238E27FC236}">
                    <a16:creationId xmlns:a16="http://schemas.microsoft.com/office/drawing/2014/main" id="{E5D626B5-9008-90C4-D30C-92F6BAB4E7ED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D6664A2E-2DCB-375E-218A-04DECBD2C072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6128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24574-161D-6E7E-4B2B-8D100A361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1C35570-294F-DBC8-48F1-F1F4FE447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BABA5DD2-7891-48F2-BE51-A116690EEFB7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E3F931C-C584-6D0E-723B-AF28861900FA}"/>
              </a:ext>
            </a:extLst>
          </p:cNvPr>
          <p:cNvCxnSpPr>
            <a:cxnSpLocks/>
            <a:stCxn id="10" idx="3"/>
            <a:endCxn id="8" idx="3"/>
          </p:cNvCxnSpPr>
          <p:nvPr/>
        </p:nvCxnSpPr>
        <p:spPr>
          <a:xfrm>
            <a:off x="3191853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DA762F4B-4D67-D2C6-53D7-D337AE58E328}"/>
              </a:ext>
            </a:extLst>
          </p:cNvPr>
          <p:cNvSpPr/>
          <p:nvPr/>
        </p:nvSpPr>
        <p:spPr>
          <a:xfrm>
            <a:off x="228314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8784530B-9132-042B-51E3-C0EAEEFCD3F0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FBBC09A-9D95-3BB4-F6DC-A0BFD673F02E}"/>
              </a:ext>
            </a:extLst>
          </p:cNvPr>
          <p:cNvSpPr/>
          <p:nvPr/>
        </p:nvSpPr>
        <p:spPr>
          <a:xfrm>
            <a:off x="228314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4BCFE11-1120-9C72-05DA-87D4A3E7B3BC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3191853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3C01C48B-EF1D-67E1-8E8D-7F58E6FAB8DB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5CB20A9-4777-10A4-5FB9-F1CA28778994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E8694FD0-E9BC-A7F4-E715-D7C163542F99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B8C62587-941E-8B57-468B-CD201BAFEF04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62A1136D-7804-2054-00E8-2304A357FD37}"/>
              </a:ext>
            </a:extLst>
          </p:cNvPr>
          <p:cNvSpPr/>
          <p:nvPr/>
        </p:nvSpPr>
        <p:spPr>
          <a:xfrm>
            <a:off x="8135613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8818330B-9D70-A80B-DD0D-65D5D62D1195}"/>
              </a:ext>
            </a:extLst>
          </p:cNvPr>
          <p:cNvCxnSpPr>
            <a:cxnSpLocks/>
            <a:stCxn id="27" idx="1"/>
            <a:endCxn id="26" idx="3"/>
          </p:cNvCxnSpPr>
          <p:nvPr/>
        </p:nvCxnSpPr>
        <p:spPr>
          <a:xfrm flipH="1">
            <a:off x="5720400" y="11059680"/>
            <a:ext cx="2415213" cy="100199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8798710D-F01F-B482-C857-084E00C787BD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37498C54-9DA7-0A4E-C7E4-1196F50343A9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B404B2FD-6F4E-4C11-588C-650809F887F7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9F3A6105-5000-BA79-43FA-F7811B308A04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B6A70A5F-3744-CE78-7CE8-46CC701A4FDD}"/>
              </a:ext>
            </a:extLst>
          </p:cNvPr>
          <p:cNvSpPr/>
          <p:nvPr/>
        </p:nvSpPr>
        <p:spPr>
          <a:xfrm>
            <a:off x="228314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2042CC52-B9D9-83D5-FC73-439C968248BC}"/>
              </a:ext>
            </a:extLst>
          </p:cNvPr>
          <p:cNvCxnSpPr>
            <a:cxnSpLocks/>
            <a:stCxn id="33" idx="3"/>
            <a:endCxn id="32" idx="3"/>
          </p:cNvCxnSpPr>
          <p:nvPr/>
        </p:nvCxnSpPr>
        <p:spPr>
          <a:xfrm>
            <a:off x="3191853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09246C5C-9016-F329-F1FA-E2B8C69497D7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77549046-8E0B-01BB-A630-BA4587CAF492}"/>
              </a:ext>
            </a:extLst>
          </p:cNvPr>
          <p:cNvSpPr/>
          <p:nvPr/>
        </p:nvSpPr>
        <p:spPr>
          <a:xfrm>
            <a:off x="8135613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F69A90A8-6DE9-3B03-87A4-D01E56C4D4D7}"/>
              </a:ext>
            </a:extLst>
          </p:cNvPr>
          <p:cNvCxnSpPr>
            <a:cxnSpLocks/>
            <a:stCxn id="36" idx="1"/>
            <a:endCxn id="35" idx="1"/>
          </p:cNvCxnSpPr>
          <p:nvPr/>
        </p:nvCxnSpPr>
        <p:spPr>
          <a:xfrm flipH="1">
            <a:off x="4505246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051BA164-AB78-D7E6-3C74-8473BD083CA6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52FB57FF-490D-E273-5C44-BE0AF703FED4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3BDA76E9-FC84-B0B3-E05E-5ECA8B0B6638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EDE98B5F-14CC-26A8-645B-7311F150FC1A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755AFC26-8C8C-8B64-7B94-943BDC159989}"/>
              </a:ext>
            </a:extLst>
          </p:cNvPr>
          <p:cNvSpPr/>
          <p:nvPr/>
        </p:nvSpPr>
        <p:spPr>
          <a:xfrm>
            <a:off x="228314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EF281905-6BCF-654D-6402-3F3CD21AF274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91853" y="3261187"/>
            <a:ext cx="1877592" cy="167665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5E93A62A-7075-56E5-203A-64BDE90AF088}"/>
              </a:ext>
            </a:extLst>
          </p:cNvPr>
          <p:cNvSpPr/>
          <p:nvPr/>
        </p:nvSpPr>
        <p:spPr>
          <a:xfrm>
            <a:off x="8135613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F5F41CD2-C59D-DF7A-11CB-15DB37FF2FF8}"/>
              </a:ext>
            </a:extLst>
          </p:cNvPr>
          <p:cNvCxnSpPr>
            <a:cxnSpLocks/>
            <a:stCxn id="51" idx="1"/>
            <a:endCxn id="54" idx="2"/>
          </p:cNvCxnSpPr>
          <p:nvPr/>
        </p:nvCxnSpPr>
        <p:spPr>
          <a:xfrm flipH="1">
            <a:off x="3793239" y="9298107"/>
            <a:ext cx="4342374" cy="534087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15638127-61FD-5F4E-FDB6-6844740E2AA2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09903119-C5DE-3936-19AE-A6F2EECBF463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53B6BED1-4CED-349B-6E54-E8BFB28AD60A}"/>
              </a:ext>
            </a:extLst>
          </p:cNvPr>
          <p:cNvSpPr/>
          <p:nvPr/>
        </p:nvSpPr>
        <p:spPr>
          <a:xfrm>
            <a:off x="8135613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25A63433-FC30-AABC-BC42-AB425F0D06D7}"/>
              </a:ext>
            </a:extLst>
          </p:cNvPr>
          <p:cNvCxnSpPr>
            <a:cxnSpLocks/>
            <a:stCxn id="62" idx="3"/>
            <a:endCxn id="63" idx="3"/>
          </p:cNvCxnSpPr>
          <p:nvPr/>
        </p:nvCxnSpPr>
        <p:spPr>
          <a:xfrm flipH="1">
            <a:off x="11099152" y="9152370"/>
            <a:ext cx="590404" cy="732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B9286D0E-E90C-2147-F311-E9C7D0728CAC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EF9FEDD2-DEE8-A02A-9252-3CAA90451099}"/>
              </a:ext>
            </a:extLst>
          </p:cNvPr>
          <p:cNvSpPr/>
          <p:nvPr/>
        </p:nvSpPr>
        <p:spPr>
          <a:xfrm>
            <a:off x="228314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0BE1D592-1278-CEAB-0529-8CF913B87B38}"/>
              </a:ext>
            </a:extLst>
          </p:cNvPr>
          <p:cNvCxnSpPr>
            <a:cxnSpLocks/>
            <a:endCxn id="74" idx="2"/>
          </p:cNvCxnSpPr>
          <p:nvPr/>
        </p:nvCxnSpPr>
        <p:spPr>
          <a:xfrm>
            <a:off x="3195357" y="2485897"/>
            <a:ext cx="1128993" cy="52088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7FC04876-C2C0-7838-8B9B-5387A60C7169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C71BFA71-D19F-8870-0CBE-89CA627D52CD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6F81A51A-EC47-A2DD-F35E-EA5C33016C9A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BF4D303C-E215-535D-DB3C-C4DC03CCEDF3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>
            <a:extLst>
              <a:ext uri="{FF2B5EF4-FFF2-40B4-BE49-F238E27FC236}">
                <a16:creationId xmlns:a16="http://schemas.microsoft.com/office/drawing/2014/main" id="{E784A22F-C565-6353-C63F-8A5F18DCBA9A}"/>
              </a:ext>
            </a:extLst>
          </p:cNvPr>
          <p:cNvSpPr/>
          <p:nvPr/>
        </p:nvSpPr>
        <p:spPr>
          <a:xfrm>
            <a:off x="8135613" y="1198790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55FA4617-0182-2F06-54DC-BC8CBA29E631}"/>
              </a:ext>
            </a:extLst>
          </p:cNvPr>
          <p:cNvCxnSpPr>
            <a:cxnSpLocks/>
            <a:stCxn id="94" idx="1"/>
            <a:endCxn id="90" idx="0"/>
          </p:cNvCxnSpPr>
          <p:nvPr/>
        </p:nvCxnSpPr>
        <p:spPr>
          <a:xfrm flipH="1">
            <a:off x="5864618" y="12234062"/>
            <a:ext cx="2270995" cy="60172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D97C3CF2-5009-3752-40BD-6AF54AE11048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14" name="Rechthoek 113">
            <a:extLst>
              <a:ext uri="{FF2B5EF4-FFF2-40B4-BE49-F238E27FC236}">
                <a16:creationId xmlns:a16="http://schemas.microsoft.com/office/drawing/2014/main" id="{85B83F12-4514-2CDF-1299-90CC88A326D3}"/>
              </a:ext>
            </a:extLst>
          </p:cNvPr>
          <p:cNvSpPr/>
          <p:nvPr/>
        </p:nvSpPr>
        <p:spPr>
          <a:xfrm>
            <a:off x="228314" y="1451895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4574D55A-F369-E9D0-FCF6-1A325543797B}"/>
              </a:ext>
            </a:extLst>
          </p:cNvPr>
          <p:cNvCxnSpPr>
            <a:cxnSpLocks/>
            <a:stCxn id="114" idx="2"/>
            <a:endCxn id="124" idx="1"/>
          </p:cNvCxnSpPr>
          <p:nvPr/>
        </p:nvCxnSpPr>
        <p:spPr>
          <a:xfrm flipH="1">
            <a:off x="1345753" y="15011282"/>
            <a:ext cx="364331" cy="73036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6F3E447A-FFB4-5E59-2BC6-D18F9016908E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>
            <a:extLst>
              <a:ext uri="{FF2B5EF4-FFF2-40B4-BE49-F238E27FC236}">
                <a16:creationId xmlns:a16="http://schemas.microsoft.com/office/drawing/2014/main" id="{52C4DDD0-AFEF-7990-3323-C91E0E99FCC3}"/>
              </a:ext>
            </a:extLst>
          </p:cNvPr>
          <p:cNvSpPr/>
          <p:nvPr/>
        </p:nvSpPr>
        <p:spPr>
          <a:xfrm>
            <a:off x="8135613" y="1551104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B8F1FE5C-D4D1-69D0-795A-632531618AB9}"/>
              </a:ext>
            </a:extLst>
          </p:cNvPr>
          <p:cNvCxnSpPr>
            <a:cxnSpLocks/>
            <a:stCxn id="133" idx="1"/>
            <a:endCxn id="131" idx="2"/>
          </p:cNvCxnSpPr>
          <p:nvPr/>
        </p:nvCxnSpPr>
        <p:spPr>
          <a:xfrm flipH="1" flipV="1">
            <a:off x="4358475" y="15153970"/>
            <a:ext cx="3777138" cy="60323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0910EBA1-F346-7B08-6362-94E1135F822C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838E1D44-612B-C5BA-F5C0-191AE62A9F44}"/>
              </a:ext>
            </a:extLst>
          </p:cNvPr>
          <p:cNvSpPr/>
          <p:nvPr/>
        </p:nvSpPr>
        <p:spPr>
          <a:xfrm>
            <a:off x="228314" y="528701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9" name="Rechte verbindingslijn 138">
            <a:extLst>
              <a:ext uri="{FF2B5EF4-FFF2-40B4-BE49-F238E27FC236}">
                <a16:creationId xmlns:a16="http://schemas.microsoft.com/office/drawing/2014/main" id="{2E028A8E-5004-E995-721F-10D3A3CCE788}"/>
              </a:ext>
            </a:extLst>
          </p:cNvPr>
          <p:cNvCxnSpPr>
            <a:cxnSpLocks/>
            <a:stCxn id="138" idx="3"/>
            <a:endCxn id="137" idx="1"/>
          </p:cNvCxnSpPr>
          <p:nvPr/>
        </p:nvCxnSpPr>
        <p:spPr>
          <a:xfrm>
            <a:off x="3191853" y="5533173"/>
            <a:ext cx="1498154" cy="100649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D2CD2589-2F7E-A9C4-8861-7446CBC3DBA8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C80350F2-6E85-E22E-2835-CD5428606CAB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E363EDFF-1A55-F5F7-C953-A30A3E551A05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54F4AB60-AD7B-2F85-6367-D40A6AE6B256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3" name="Rechthoek 262">
            <a:extLst>
              <a:ext uri="{FF2B5EF4-FFF2-40B4-BE49-F238E27FC236}">
                <a16:creationId xmlns:a16="http://schemas.microsoft.com/office/drawing/2014/main" id="{5497AA74-51F2-F27D-B667-F6B6F5F98406}"/>
              </a:ext>
            </a:extLst>
          </p:cNvPr>
          <p:cNvSpPr/>
          <p:nvPr/>
        </p:nvSpPr>
        <p:spPr>
          <a:xfrm>
            <a:off x="228314" y="471901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B7C6B042-F3C8-3A08-7E37-09CF264C334F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E16A2F67-B242-754D-8317-569B98E5E2AD}"/>
              </a:ext>
            </a:extLst>
          </p:cNvPr>
          <p:cNvSpPr/>
          <p:nvPr/>
        </p:nvSpPr>
        <p:spPr>
          <a:xfrm>
            <a:off x="228314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A3A227A5-4D9D-280F-98B3-9868FB34663E}"/>
              </a:ext>
            </a:extLst>
          </p:cNvPr>
          <p:cNvCxnSpPr>
            <a:cxnSpLocks/>
            <a:stCxn id="265" idx="2"/>
            <a:endCxn id="266" idx="3"/>
          </p:cNvCxnSpPr>
          <p:nvPr/>
        </p:nvCxnSpPr>
        <p:spPr>
          <a:xfrm flipH="1" flipV="1">
            <a:off x="3191853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04600C0C-870A-238C-1640-BAC4B9C0946A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2" name="Rechthoek 271">
            <a:extLst>
              <a:ext uri="{FF2B5EF4-FFF2-40B4-BE49-F238E27FC236}">
                <a16:creationId xmlns:a16="http://schemas.microsoft.com/office/drawing/2014/main" id="{D63875A9-4A61-9CEB-F5BC-F4A8A94E7934}"/>
              </a:ext>
            </a:extLst>
          </p:cNvPr>
          <p:cNvSpPr/>
          <p:nvPr/>
        </p:nvSpPr>
        <p:spPr>
          <a:xfrm>
            <a:off x="228314" y="585500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273" name="Rechte verbindingslijn 272">
            <a:extLst>
              <a:ext uri="{FF2B5EF4-FFF2-40B4-BE49-F238E27FC236}">
                <a16:creationId xmlns:a16="http://schemas.microsoft.com/office/drawing/2014/main" id="{086BB7E6-6A60-18EA-838E-276BD5A4C2DB}"/>
              </a:ext>
            </a:extLst>
          </p:cNvPr>
          <p:cNvCxnSpPr>
            <a:cxnSpLocks/>
            <a:stCxn id="272" idx="3"/>
            <a:endCxn id="271" idx="0"/>
          </p:cNvCxnSpPr>
          <p:nvPr/>
        </p:nvCxnSpPr>
        <p:spPr>
          <a:xfrm>
            <a:off x="3191853" y="6101169"/>
            <a:ext cx="827966" cy="356653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B9C7E82A-C9A1-C71F-92B2-2884652B2BDE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C8D73722-5198-7E5F-835B-F2111A703D4F}"/>
              </a:ext>
            </a:extLst>
          </p:cNvPr>
          <p:cNvSpPr/>
          <p:nvPr/>
        </p:nvSpPr>
        <p:spPr>
          <a:xfrm>
            <a:off x="8135613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AD706B51-3565-AC68-E050-A4A27DBDC891}"/>
              </a:ext>
            </a:extLst>
          </p:cNvPr>
          <p:cNvCxnSpPr>
            <a:cxnSpLocks/>
            <a:stCxn id="286" idx="1"/>
            <a:endCxn id="285" idx="6"/>
          </p:cNvCxnSpPr>
          <p:nvPr/>
        </p:nvCxnSpPr>
        <p:spPr>
          <a:xfrm flipH="1" flipV="1">
            <a:off x="5224304" y="7470776"/>
            <a:ext cx="2911309" cy="65294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66188359-BAD1-1043-72E1-0D4A0E07D5CB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CD649DA2-E833-70A1-A6AE-BB6139C0146D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C71B0119-476F-F9A4-72E6-6D8CE82F3D78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Rechte verbindingslijn 372">
            <a:extLst>
              <a:ext uri="{FF2B5EF4-FFF2-40B4-BE49-F238E27FC236}">
                <a16:creationId xmlns:a16="http://schemas.microsoft.com/office/drawing/2014/main" id="{2C9DD37F-B689-0928-E174-130DB289FCEB}"/>
              </a:ext>
            </a:extLst>
          </p:cNvPr>
          <p:cNvCxnSpPr>
            <a:cxnSpLocks/>
            <a:stCxn id="263" idx="3"/>
            <a:endCxn id="260" idx="25"/>
          </p:cNvCxnSpPr>
          <p:nvPr/>
        </p:nvCxnSpPr>
        <p:spPr>
          <a:xfrm>
            <a:off x="3191853" y="4965177"/>
            <a:ext cx="2955108" cy="103770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FDB076D9-AA02-6D17-2655-E10F8628156A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2028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16503267-5E4E-23B2-7BA2-E7FB967C24B5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7A0AAC00-B68F-57F2-AAB0-E77D8EF47A74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24" name="Vrije vorm: vorm 23">
                <a:extLst>
                  <a:ext uri="{FF2B5EF4-FFF2-40B4-BE49-F238E27FC236}">
                    <a16:creationId xmlns:a16="http://schemas.microsoft.com/office/drawing/2014/main" id="{EBAB8AC6-2C93-E398-022A-7FA3BED716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25" name="Rechte verbindingslijn 24">
                <a:extLst>
                  <a:ext uri="{FF2B5EF4-FFF2-40B4-BE49-F238E27FC236}">
                    <a16:creationId xmlns:a16="http://schemas.microsoft.com/office/drawing/2014/main" id="{B8EA7891-5534-3EC9-0926-562CAD34D9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7223356A-C05D-C0A9-6AFD-4237C577DDD1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5F799650-4CF2-4F34-12D2-CD00CB4D4936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83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1A054-0D53-399D-DBD5-5F5AA4005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DBDB0D1-5934-10F3-ECB9-59D773126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DDD5FB5F-8BFF-F0BA-028E-865A3B0F33AC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6E968DC-4DB9-41A5-E0AF-80942028DCC7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188012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F35730DB-C585-4947-8E98-38EC1896B52A}"/>
              </a:ext>
            </a:extLst>
          </p:cNvPr>
          <p:cNvSpPr/>
          <p:nvPr/>
        </p:nvSpPr>
        <p:spPr>
          <a:xfrm>
            <a:off x="224473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E111E16A-C744-EFAC-1657-214EF3EF095B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58ED354-8DBE-3D5E-9C1C-8812CEFE132A}"/>
              </a:ext>
            </a:extLst>
          </p:cNvPr>
          <p:cNvSpPr/>
          <p:nvPr/>
        </p:nvSpPr>
        <p:spPr>
          <a:xfrm>
            <a:off x="224473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47AE64BE-2F7A-97BA-7309-91C10D392B4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188012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A347B052-D83F-2E8E-139E-165B7FCB697A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71436E18-0DF8-1AE1-D00B-3881BE109A3D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B6E476DE-2014-60BE-1249-620324C9A00E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D3C57152-048A-5CB8-D439-F63F4F395118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1D956E04-67B9-8A7F-E2B5-36BCADC642D2}"/>
              </a:ext>
            </a:extLst>
          </p:cNvPr>
          <p:cNvSpPr/>
          <p:nvPr/>
        </p:nvSpPr>
        <p:spPr>
          <a:xfrm>
            <a:off x="8121965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8F6A7A18-12E2-B74F-3691-4D3FBBE50458}"/>
              </a:ext>
            </a:extLst>
          </p:cNvPr>
          <p:cNvCxnSpPr>
            <a:cxnSpLocks/>
          </p:cNvCxnSpPr>
          <p:nvPr/>
        </p:nvCxnSpPr>
        <p:spPr>
          <a:xfrm flipH="1">
            <a:off x="5704527" y="11059680"/>
            <a:ext cx="2415213" cy="100199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C3498267-A4C7-ED05-1932-F6EC7A873748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E76BD85E-82D5-CEAD-B05A-23080FFC436B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5903943F-9DAD-0826-A95E-44E857F47506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89F6C59D-4E9F-F314-36D4-DB2D15BD7BB0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D74796CC-9DB3-23A0-0715-DCB1F8840F91}"/>
              </a:ext>
            </a:extLst>
          </p:cNvPr>
          <p:cNvSpPr/>
          <p:nvPr/>
        </p:nvSpPr>
        <p:spPr>
          <a:xfrm>
            <a:off x="224473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C92D3688-07B5-9659-2E34-A957E07673A3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3188012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847F62B8-B694-3197-09EF-9B119B3A7BB7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212B8336-BC64-BB9C-2876-3AB9958EF6DF}"/>
              </a:ext>
            </a:extLst>
          </p:cNvPr>
          <p:cNvSpPr/>
          <p:nvPr/>
        </p:nvSpPr>
        <p:spPr>
          <a:xfrm>
            <a:off x="8119740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A5F36212-0BBF-385B-5963-BF8082B569E3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4489373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A5D75522-3201-4463-D052-853E362543B8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45C5501F-3EDF-B794-9E93-76AD51073C4F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1FFF69BB-8DC4-A8DF-CC8F-F4AF52EC5070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48C23140-E578-1774-87BF-86E5B63A9595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60263A25-04AB-86BB-F97A-CCEA4A109C7C}"/>
              </a:ext>
            </a:extLst>
          </p:cNvPr>
          <p:cNvSpPr/>
          <p:nvPr/>
        </p:nvSpPr>
        <p:spPr>
          <a:xfrm>
            <a:off x="224473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65CDE997-0DDB-69F9-9926-60421F0718EF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88012" y="3261187"/>
            <a:ext cx="1877592" cy="167665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FAB60EC6-8F3C-BF43-193C-2DA835711504}"/>
              </a:ext>
            </a:extLst>
          </p:cNvPr>
          <p:cNvSpPr/>
          <p:nvPr/>
        </p:nvSpPr>
        <p:spPr>
          <a:xfrm>
            <a:off x="8119740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66E83902-867E-4248-CB21-037455818154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3777366" y="9298107"/>
            <a:ext cx="4342374" cy="534087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04554E58-201F-AAD2-4D47-789331045F59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17692CA7-FEBE-75A6-80C6-3619B91E30F6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8E337AF4-A51A-F0E5-0AE3-E52B6F3459F5}"/>
              </a:ext>
            </a:extLst>
          </p:cNvPr>
          <p:cNvSpPr/>
          <p:nvPr/>
        </p:nvSpPr>
        <p:spPr>
          <a:xfrm>
            <a:off x="8119740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AE8387CB-EBAB-54D7-283B-A441F2FE10CD}"/>
              </a:ext>
            </a:extLst>
          </p:cNvPr>
          <p:cNvCxnSpPr>
            <a:cxnSpLocks/>
            <a:stCxn id="62" idx="6"/>
            <a:endCxn id="63" idx="3"/>
          </p:cNvCxnSpPr>
          <p:nvPr/>
        </p:nvCxnSpPr>
        <p:spPr>
          <a:xfrm flipH="1">
            <a:off x="11083279" y="9152369"/>
            <a:ext cx="532108" cy="73292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1E462C14-F124-1EDA-7D47-26E420203C67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3F5EF7FB-5336-B64B-024E-2EB8717A49E6}"/>
              </a:ext>
            </a:extLst>
          </p:cNvPr>
          <p:cNvSpPr/>
          <p:nvPr/>
        </p:nvSpPr>
        <p:spPr>
          <a:xfrm>
            <a:off x="224473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EA0109A7-EB6D-6BA5-EA8C-7300D0B49F4E}"/>
              </a:ext>
            </a:extLst>
          </p:cNvPr>
          <p:cNvCxnSpPr>
            <a:cxnSpLocks/>
          </p:cNvCxnSpPr>
          <p:nvPr/>
        </p:nvCxnSpPr>
        <p:spPr>
          <a:xfrm>
            <a:off x="3179484" y="2485897"/>
            <a:ext cx="1128993" cy="52088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C07C80F3-DF4F-3F22-9A0B-1865E5211DFF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43EA679C-F83A-DB20-BF23-80952E7E0207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5F162BD4-77B6-51BF-8E3C-9DD023B2CA96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B6758D16-1092-0527-FB12-E23F83946511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>
            <a:extLst>
              <a:ext uri="{FF2B5EF4-FFF2-40B4-BE49-F238E27FC236}">
                <a16:creationId xmlns:a16="http://schemas.microsoft.com/office/drawing/2014/main" id="{7999B5DB-7514-DAC9-AEB2-07EC804139AD}"/>
              </a:ext>
            </a:extLst>
          </p:cNvPr>
          <p:cNvSpPr/>
          <p:nvPr/>
        </p:nvSpPr>
        <p:spPr>
          <a:xfrm>
            <a:off x="8135613" y="1198790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68A169D0-B9C4-B8F8-02BB-7049DEF6C1F9}"/>
              </a:ext>
            </a:extLst>
          </p:cNvPr>
          <p:cNvCxnSpPr>
            <a:cxnSpLocks/>
            <a:stCxn id="94" idx="1"/>
            <a:endCxn id="90" idx="0"/>
          </p:cNvCxnSpPr>
          <p:nvPr/>
        </p:nvCxnSpPr>
        <p:spPr>
          <a:xfrm flipH="1">
            <a:off x="5864618" y="12234062"/>
            <a:ext cx="2270995" cy="6017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C073FE5E-EFF3-B39C-86C7-EDFABB36A6E4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14" name="Rechthoek 113">
            <a:extLst>
              <a:ext uri="{FF2B5EF4-FFF2-40B4-BE49-F238E27FC236}">
                <a16:creationId xmlns:a16="http://schemas.microsoft.com/office/drawing/2014/main" id="{4822463F-FFC5-8622-03D3-3767C80F158F}"/>
              </a:ext>
            </a:extLst>
          </p:cNvPr>
          <p:cNvSpPr/>
          <p:nvPr/>
        </p:nvSpPr>
        <p:spPr>
          <a:xfrm>
            <a:off x="228314" y="1451895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16C47371-5BD5-195B-22FF-568BCAF1767A}"/>
              </a:ext>
            </a:extLst>
          </p:cNvPr>
          <p:cNvCxnSpPr>
            <a:cxnSpLocks/>
            <a:stCxn id="114" idx="2"/>
            <a:endCxn id="124" idx="1"/>
          </p:cNvCxnSpPr>
          <p:nvPr/>
        </p:nvCxnSpPr>
        <p:spPr>
          <a:xfrm flipH="1">
            <a:off x="1345753" y="15011282"/>
            <a:ext cx="364331" cy="7303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EA3250DC-3CC4-FCD3-1B38-7990F72D5F3C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>
            <a:extLst>
              <a:ext uri="{FF2B5EF4-FFF2-40B4-BE49-F238E27FC236}">
                <a16:creationId xmlns:a16="http://schemas.microsoft.com/office/drawing/2014/main" id="{8B0B5E6D-4057-96AB-A6EB-B7F847237218}"/>
              </a:ext>
            </a:extLst>
          </p:cNvPr>
          <p:cNvSpPr/>
          <p:nvPr/>
        </p:nvSpPr>
        <p:spPr>
          <a:xfrm>
            <a:off x="8135613" y="1551104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7F843C18-4FCE-6CF7-F074-C8D9A0EAEF42}"/>
              </a:ext>
            </a:extLst>
          </p:cNvPr>
          <p:cNvCxnSpPr>
            <a:cxnSpLocks/>
            <a:stCxn id="133" idx="1"/>
            <a:endCxn id="131" idx="2"/>
          </p:cNvCxnSpPr>
          <p:nvPr/>
        </p:nvCxnSpPr>
        <p:spPr>
          <a:xfrm flipH="1" flipV="1">
            <a:off x="4358475" y="15153970"/>
            <a:ext cx="3777138" cy="603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B111AC68-7124-C885-182B-34558EE83747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33DF98F6-ACFF-DF6D-12CE-37672ECBAE90}"/>
              </a:ext>
            </a:extLst>
          </p:cNvPr>
          <p:cNvSpPr/>
          <p:nvPr/>
        </p:nvSpPr>
        <p:spPr>
          <a:xfrm>
            <a:off x="224473" y="528701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9" name="Rechte verbindingslijn 138">
            <a:extLst>
              <a:ext uri="{FF2B5EF4-FFF2-40B4-BE49-F238E27FC236}">
                <a16:creationId xmlns:a16="http://schemas.microsoft.com/office/drawing/2014/main" id="{9FEB2A84-0AB5-BF86-0FFC-9E18719D3686}"/>
              </a:ext>
            </a:extLst>
          </p:cNvPr>
          <p:cNvCxnSpPr>
            <a:cxnSpLocks/>
            <a:stCxn id="138" idx="3"/>
          </p:cNvCxnSpPr>
          <p:nvPr/>
        </p:nvCxnSpPr>
        <p:spPr>
          <a:xfrm>
            <a:off x="3188012" y="5533173"/>
            <a:ext cx="1498154" cy="10064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Vrije vorm: vorm 150">
            <a:extLst>
              <a:ext uri="{FF2B5EF4-FFF2-40B4-BE49-F238E27FC236}">
                <a16:creationId xmlns:a16="http://schemas.microsoft.com/office/drawing/2014/main" id="{634892CC-004F-296F-34CA-30BEACF93E4C}"/>
              </a:ext>
            </a:extLst>
          </p:cNvPr>
          <p:cNvSpPr>
            <a:spLocks noChangeAspect="1"/>
          </p:cNvSpPr>
          <p:nvPr/>
        </p:nvSpPr>
        <p:spPr>
          <a:xfrm rot="11121271">
            <a:off x="2833513" y="9499399"/>
            <a:ext cx="354913" cy="753092"/>
          </a:xfrm>
          <a:custGeom>
            <a:avLst/>
            <a:gdLst>
              <a:gd name="connsiteX0" fmla="*/ 0 w 354913"/>
              <a:gd name="connsiteY0" fmla="*/ 753092 h 753092"/>
              <a:gd name="connsiteX1" fmla="*/ 0 w 354913"/>
              <a:gd name="connsiteY1" fmla="*/ 0 h 753092"/>
              <a:gd name="connsiteX2" fmla="*/ 354913 w 354913"/>
              <a:gd name="connsiteY2" fmla="*/ 498968 h 75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913" h="753092">
                <a:moveTo>
                  <a:pt x="0" y="753092"/>
                </a:moveTo>
                <a:lnTo>
                  <a:pt x="0" y="0"/>
                </a:lnTo>
                <a:lnTo>
                  <a:pt x="354913" y="49896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52" name="Rechthoek 151">
            <a:extLst>
              <a:ext uri="{FF2B5EF4-FFF2-40B4-BE49-F238E27FC236}">
                <a16:creationId xmlns:a16="http://schemas.microsoft.com/office/drawing/2014/main" id="{02C76E76-C50D-A724-DBA9-B553DF5A93B9}"/>
              </a:ext>
            </a:extLst>
          </p:cNvPr>
          <p:cNvSpPr/>
          <p:nvPr/>
        </p:nvSpPr>
        <p:spPr>
          <a:xfrm>
            <a:off x="8135613" y="846475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53" name="Rechte verbindingslijn 152">
            <a:extLst>
              <a:ext uri="{FF2B5EF4-FFF2-40B4-BE49-F238E27FC236}">
                <a16:creationId xmlns:a16="http://schemas.microsoft.com/office/drawing/2014/main" id="{E81E5832-C0AE-DD96-FE6C-43B46393F8C8}"/>
              </a:ext>
            </a:extLst>
          </p:cNvPr>
          <p:cNvCxnSpPr>
            <a:cxnSpLocks/>
            <a:stCxn id="152" idx="1"/>
            <a:endCxn id="151" idx="0"/>
          </p:cNvCxnSpPr>
          <p:nvPr/>
        </p:nvCxnSpPr>
        <p:spPr>
          <a:xfrm flipH="1">
            <a:off x="3222790" y="8710916"/>
            <a:ext cx="4912823" cy="806686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A6496280-2892-2B7C-42AC-412F934E24E1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442C9BDF-1B50-6ECD-5BE3-F00A2CE0D6B0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C1EC5C4B-FEEF-C928-14A8-47D8FC81D9E2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Rechthoek: afgeronde hoeken 169">
            <a:extLst>
              <a:ext uri="{FF2B5EF4-FFF2-40B4-BE49-F238E27FC236}">
                <a16:creationId xmlns:a16="http://schemas.microsoft.com/office/drawing/2014/main" id="{19974D00-96D4-4AAE-5C1A-94AB017064C5}"/>
              </a:ext>
            </a:extLst>
          </p:cNvPr>
          <p:cNvSpPr>
            <a:spLocks noChangeAspect="1"/>
          </p:cNvSpPr>
          <p:nvPr/>
        </p:nvSpPr>
        <p:spPr>
          <a:xfrm rot="16200000">
            <a:off x="2392843" y="13760442"/>
            <a:ext cx="255836" cy="53337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2" name="Rechthoek 171">
            <a:extLst>
              <a:ext uri="{FF2B5EF4-FFF2-40B4-BE49-F238E27FC236}">
                <a16:creationId xmlns:a16="http://schemas.microsoft.com/office/drawing/2014/main" id="{62206DCB-1BB6-E7B5-BFDB-356472A73466}"/>
              </a:ext>
            </a:extLst>
          </p:cNvPr>
          <p:cNvSpPr/>
          <p:nvPr/>
        </p:nvSpPr>
        <p:spPr>
          <a:xfrm>
            <a:off x="8135613" y="1492385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FC4EF963-B93D-1E26-20C2-99F09E0D7032}"/>
              </a:ext>
            </a:extLst>
          </p:cNvPr>
          <p:cNvCxnSpPr>
            <a:cxnSpLocks/>
            <a:stCxn id="172" idx="1"/>
            <a:endCxn id="170" idx="2"/>
          </p:cNvCxnSpPr>
          <p:nvPr/>
        </p:nvCxnSpPr>
        <p:spPr>
          <a:xfrm flipH="1" flipV="1">
            <a:off x="2787446" y="14027127"/>
            <a:ext cx="5348167" cy="1142890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D0381ECF-0F3C-AC49-9ABC-6FBA290985AD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3" name="Rechthoek 262">
            <a:extLst>
              <a:ext uri="{FF2B5EF4-FFF2-40B4-BE49-F238E27FC236}">
                <a16:creationId xmlns:a16="http://schemas.microsoft.com/office/drawing/2014/main" id="{BF56848E-7F88-2759-91B8-DF669A581BCD}"/>
              </a:ext>
            </a:extLst>
          </p:cNvPr>
          <p:cNvSpPr/>
          <p:nvPr/>
        </p:nvSpPr>
        <p:spPr>
          <a:xfrm>
            <a:off x="224473" y="471901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FA841C5F-71AF-0B59-DC12-FD4E7EC1F829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CB176A3B-B656-84D7-7039-A0E582809E3A}"/>
              </a:ext>
            </a:extLst>
          </p:cNvPr>
          <p:cNvSpPr/>
          <p:nvPr/>
        </p:nvSpPr>
        <p:spPr>
          <a:xfrm>
            <a:off x="224473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184E62F6-B683-067A-EE47-8F3938B00963}"/>
              </a:ext>
            </a:extLst>
          </p:cNvPr>
          <p:cNvCxnSpPr>
            <a:cxnSpLocks/>
            <a:endCxn id="266" idx="3"/>
          </p:cNvCxnSpPr>
          <p:nvPr/>
        </p:nvCxnSpPr>
        <p:spPr>
          <a:xfrm flipH="1" flipV="1">
            <a:off x="3188012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D794411D-3A6B-7E07-58C0-2108C6DB1DA5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2" name="Rechthoek 271">
            <a:extLst>
              <a:ext uri="{FF2B5EF4-FFF2-40B4-BE49-F238E27FC236}">
                <a16:creationId xmlns:a16="http://schemas.microsoft.com/office/drawing/2014/main" id="{A2B0585D-04E8-2C90-DB66-EA5FFD18CF79}"/>
              </a:ext>
            </a:extLst>
          </p:cNvPr>
          <p:cNvSpPr/>
          <p:nvPr/>
        </p:nvSpPr>
        <p:spPr>
          <a:xfrm>
            <a:off x="224473" y="585500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273" name="Rechte verbindingslijn 272">
            <a:extLst>
              <a:ext uri="{FF2B5EF4-FFF2-40B4-BE49-F238E27FC236}">
                <a16:creationId xmlns:a16="http://schemas.microsoft.com/office/drawing/2014/main" id="{5A8D0F80-4B0B-A9BF-3B0F-8981470B4D09}"/>
              </a:ext>
            </a:extLst>
          </p:cNvPr>
          <p:cNvCxnSpPr>
            <a:cxnSpLocks/>
            <a:stCxn id="272" idx="3"/>
          </p:cNvCxnSpPr>
          <p:nvPr/>
        </p:nvCxnSpPr>
        <p:spPr>
          <a:xfrm>
            <a:off x="3188012" y="6101169"/>
            <a:ext cx="827966" cy="35665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E783F9B2-73BD-DD8F-D913-CD2B4EE0FEFC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C4188662-C64D-60D9-A299-B38457EF158E}"/>
              </a:ext>
            </a:extLst>
          </p:cNvPr>
          <p:cNvSpPr/>
          <p:nvPr/>
        </p:nvSpPr>
        <p:spPr>
          <a:xfrm>
            <a:off x="8119740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F5A25FD3-67B6-6EE3-8FC6-22F148D6E1AB}"/>
              </a:ext>
            </a:extLst>
          </p:cNvPr>
          <p:cNvCxnSpPr>
            <a:cxnSpLocks/>
            <a:stCxn id="286" idx="1"/>
          </p:cNvCxnSpPr>
          <p:nvPr/>
        </p:nvCxnSpPr>
        <p:spPr>
          <a:xfrm flipH="1" flipV="1">
            <a:off x="5208431" y="7470776"/>
            <a:ext cx="2911309" cy="65294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B502A389-0CC8-567A-8C42-747DD187E556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A71C4EBD-EA42-FD4D-9D50-85A3AB38FD4C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E69E928D-2960-30F1-3A4B-30539A01444E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Rechte verbindingslijn 372">
            <a:extLst>
              <a:ext uri="{FF2B5EF4-FFF2-40B4-BE49-F238E27FC236}">
                <a16:creationId xmlns:a16="http://schemas.microsoft.com/office/drawing/2014/main" id="{13F78D6B-3282-9757-4180-E141E0B0A2DE}"/>
              </a:ext>
            </a:extLst>
          </p:cNvPr>
          <p:cNvCxnSpPr>
            <a:cxnSpLocks/>
            <a:stCxn id="263" idx="3"/>
          </p:cNvCxnSpPr>
          <p:nvPr/>
        </p:nvCxnSpPr>
        <p:spPr>
          <a:xfrm>
            <a:off x="3188012" y="4965177"/>
            <a:ext cx="2955108" cy="103770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F172857B-002D-3E1D-177C-7DA82BD11A47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2029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182C6CF7-2581-4824-2985-56B2DAAE69BC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71AC5EB4-FE99-20ED-1193-8FDBE2F105A7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51C9845F-9598-A634-EC74-1FFFEBFEFF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18" name="Rechte verbindingslijn 17">
                <a:extLst>
                  <a:ext uri="{FF2B5EF4-FFF2-40B4-BE49-F238E27FC236}">
                    <a16:creationId xmlns:a16="http://schemas.microsoft.com/office/drawing/2014/main" id="{6134E7F1-AD08-C32F-355E-125B9F7C5E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D4FC6658-47E1-A527-BFFB-ADC7385B6E76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9BDCEAD9-6FB5-D065-B64D-695E92BF94F6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5364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478FD-269B-9132-54D9-356FADFDC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43F0A4B-0AC1-3136-CDEB-2723537D5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  <a:solidFill>
            <a:srgbClr val="4B5159">
              <a:alpha val="69804"/>
            </a:srgbClr>
          </a:solidFill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BC3AAE97-9EED-AB05-908B-84EAD13D8E01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39DE120-8DFE-1CE6-5694-3C1F344C08CD}"/>
              </a:ext>
            </a:extLst>
          </p:cNvPr>
          <p:cNvCxnSpPr>
            <a:cxnSpLocks/>
            <a:stCxn id="10" idx="3"/>
            <a:endCxn id="8" idx="3"/>
          </p:cNvCxnSpPr>
          <p:nvPr/>
        </p:nvCxnSpPr>
        <p:spPr>
          <a:xfrm>
            <a:off x="3191853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2A413A82-233E-D6BD-9BB8-02C0E667798E}"/>
              </a:ext>
            </a:extLst>
          </p:cNvPr>
          <p:cNvSpPr/>
          <p:nvPr/>
        </p:nvSpPr>
        <p:spPr>
          <a:xfrm>
            <a:off x="228314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49E16B5-54E0-62C7-4EAF-90CB398054E5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58CD24E-9D4B-8E56-4937-CD7357C3D776}"/>
              </a:ext>
            </a:extLst>
          </p:cNvPr>
          <p:cNvSpPr/>
          <p:nvPr/>
        </p:nvSpPr>
        <p:spPr>
          <a:xfrm>
            <a:off x="228314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41F58E68-07F2-B57F-CA72-441CE0E5F6B5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3191853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2F69EE4E-9AAA-BCB4-6CE5-3A1E9455CB09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E5C29AF8-C7D8-736B-379E-316727F51F55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4E095DF2-F1F9-C67D-BD38-B11771DF8FFA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B2E99659-7DEC-29DC-4965-4FE46B53CB0B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5AA604EF-9955-8C79-15E4-F6414518345B}"/>
              </a:ext>
            </a:extLst>
          </p:cNvPr>
          <p:cNvSpPr/>
          <p:nvPr/>
        </p:nvSpPr>
        <p:spPr>
          <a:xfrm>
            <a:off x="8135613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025CF3D0-372E-A14B-6B36-C2C25EA2F677}"/>
              </a:ext>
            </a:extLst>
          </p:cNvPr>
          <p:cNvCxnSpPr>
            <a:cxnSpLocks/>
            <a:stCxn id="27" idx="1"/>
            <a:endCxn id="26" idx="3"/>
          </p:cNvCxnSpPr>
          <p:nvPr/>
        </p:nvCxnSpPr>
        <p:spPr>
          <a:xfrm flipH="1">
            <a:off x="5720400" y="11059680"/>
            <a:ext cx="2415213" cy="100199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87F18453-4053-6938-8CFA-96389DEAB3AF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E4C5B724-575F-4F38-565E-BB59DCAD4863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355282B9-6147-24AD-6D6C-33945C39D087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566B0467-CF85-98A5-5077-9DBD30B9F445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8EB4462E-646B-7255-91A6-454C485AB9F4}"/>
              </a:ext>
            </a:extLst>
          </p:cNvPr>
          <p:cNvSpPr/>
          <p:nvPr/>
        </p:nvSpPr>
        <p:spPr>
          <a:xfrm>
            <a:off x="228314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E0C546F5-D2A9-1CCB-ECC2-977AC93EEF8C}"/>
              </a:ext>
            </a:extLst>
          </p:cNvPr>
          <p:cNvCxnSpPr>
            <a:cxnSpLocks/>
            <a:stCxn id="33" idx="3"/>
            <a:endCxn id="32" idx="3"/>
          </p:cNvCxnSpPr>
          <p:nvPr/>
        </p:nvCxnSpPr>
        <p:spPr>
          <a:xfrm>
            <a:off x="3191853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F6B99C95-E21E-02D0-A98A-31CCE83992B3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33DB88F3-30CD-F97D-E37A-F83B3DCBE73B}"/>
              </a:ext>
            </a:extLst>
          </p:cNvPr>
          <p:cNvSpPr/>
          <p:nvPr/>
        </p:nvSpPr>
        <p:spPr>
          <a:xfrm>
            <a:off x="8135613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295B4F3F-3801-D295-7477-1D2BEC1DB1B8}"/>
              </a:ext>
            </a:extLst>
          </p:cNvPr>
          <p:cNvCxnSpPr>
            <a:cxnSpLocks/>
            <a:stCxn id="36" idx="1"/>
            <a:endCxn id="35" idx="1"/>
          </p:cNvCxnSpPr>
          <p:nvPr/>
        </p:nvCxnSpPr>
        <p:spPr>
          <a:xfrm flipH="1">
            <a:off x="4505246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95E6FA64-72CE-75B6-EF74-C84B6B1549A7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D1D21EA9-7090-3BBF-7534-1C6EBDE97C05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E3726EB4-3BAD-A869-2ED6-2489F0E7C17C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CD9203ED-D1F9-2BEC-90FF-03E855FFC429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8B4164FD-AE1E-F574-4D13-766CF630DB09}"/>
              </a:ext>
            </a:extLst>
          </p:cNvPr>
          <p:cNvSpPr/>
          <p:nvPr/>
        </p:nvSpPr>
        <p:spPr>
          <a:xfrm>
            <a:off x="228314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9AECB9CD-8464-6971-FB42-C452DD7C776E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91853" y="3261187"/>
            <a:ext cx="1877592" cy="167665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67BA5CD3-D45E-C7A1-C118-614E409F79F6}"/>
              </a:ext>
            </a:extLst>
          </p:cNvPr>
          <p:cNvSpPr/>
          <p:nvPr/>
        </p:nvSpPr>
        <p:spPr>
          <a:xfrm>
            <a:off x="8135613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65B8AFBA-0DE1-00DB-4E23-D0F545141795}"/>
              </a:ext>
            </a:extLst>
          </p:cNvPr>
          <p:cNvCxnSpPr>
            <a:cxnSpLocks/>
            <a:stCxn id="51" idx="1"/>
            <a:endCxn id="54" idx="2"/>
          </p:cNvCxnSpPr>
          <p:nvPr/>
        </p:nvCxnSpPr>
        <p:spPr>
          <a:xfrm flipH="1">
            <a:off x="3793239" y="9298107"/>
            <a:ext cx="4342374" cy="534087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1D88A5A8-C0C0-D191-4204-6BD15B8BB801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56E5D1E1-6580-3C4D-2D00-0E48332223B7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8851D7DB-CD2E-89B5-F394-E998F9C7130E}"/>
              </a:ext>
            </a:extLst>
          </p:cNvPr>
          <p:cNvSpPr/>
          <p:nvPr/>
        </p:nvSpPr>
        <p:spPr>
          <a:xfrm>
            <a:off x="8135613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D51026A4-D38B-7D0D-962B-EFBBD315DDE6}"/>
              </a:ext>
            </a:extLst>
          </p:cNvPr>
          <p:cNvCxnSpPr>
            <a:cxnSpLocks/>
            <a:stCxn id="62" idx="3"/>
            <a:endCxn id="63" idx="3"/>
          </p:cNvCxnSpPr>
          <p:nvPr/>
        </p:nvCxnSpPr>
        <p:spPr>
          <a:xfrm flipH="1">
            <a:off x="11099152" y="9152370"/>
            <a:ext cx="590404" cy="732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773CF8C7-2650-DCEF-DA63-17D076DFA659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7FBEAE87-C7C9-B533-5955-CB6F5DF9A130}"/>
              </a:ext>
            </a:extLst>
          </p:cNvPr>
          <p:cNvSpPr/>
          <p:nvPr/>
        </p:nvSpPr>
        <p:spPr>
          <a:xfrm>
            <a:off x="228314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D1381371-92CC-A49B-7FA5-33DD4B37CDC0}"/>
              </a:ext>
            </a:extLst>
          </p:cNvPr>
          <p:cNvCxnSpPr>
            <a:cxnSpLocks/>
            <a:endCxn id="74" idx="2"/>
          </p:cNvCxnSpPr>
          <p:nvPr/>
        </p:nvCxnSpPr>
        <p:spPr>
          <a:xfrm>
            <a:off x="3195357" y="2485897"/>
            <a:ext cx="1128993" cy="52088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8CD27C35-1730-5828-9379-D2E724315EDE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E7BD244E-41A4-B5D3-B9B0-9748FE159603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8BC00AA9-1CB4-8E4B-CD7B-DB0FC5CC3E34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9DB18AEB-BB03-6262-6E0F-2543F374063F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>
            <a:extLst>
              <a:ext uri="{FF2B5EF4-FFF2-40B4-BE49-F238E27FC236}">
                <a16:creationId xmlns:a16="http://schemas.microsoft.com/office/drawing/2014/main" id="{B3307EF7-8B7B-ACA8-1783-4A0B76FA7715}"/>
              </a:ext>
            </a:extLst>
          </p:cNvPr>
          <p:cNvSpPr/>
          <p:nvPr/>
        </p:nvSpPr>
        <p:spPr>
          <a:xfrm>
            <a:off x="8135613" y="1198790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CCFEC1FA-DA23-7EA3-0752-D9553C4CB9C7}"/>
              </a:ext>
            </a:extLst>
          </p:cNvPr>
          <p:cNvCxnSpPr>
            <a:cxnSpLocks/>
            <a:stCxn id="94" idx="1"/>
            <a:endCxn id="90" idx="0"/>
          </p:cNvCxnSpPr>
          <p:nvPr/>
        </p:nvCxnSpPr>
        <p:spPr>
          <a:xfrm flipH="1">
            <a:off x="5864618" y="12234062"/>
            <a:ext cx="2270995" cy="6017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hthoek: afgeronde hoeken 97">
            <a:extLst>
              <a:ext uri="{FF2B5EF4-FFF2-40B4-BE49-F238E27FC236}">
                <a16:creationId xmlns:a16="http://schemas.microsoft.com/office/drawing/2014/main" id="{032031D7-EBE6-6575-9F44-B14B72BDF80F}"/>
              </a:ext>
            </a:extLst>
          </p:cNvPr>
          <p:cNvSpPr>
            <a:spLocks noChangeAspect="1"/>
          </p:cNvSpPr>
          <p:nvPr/>
        </p:nvSpPr>
        <p:spPr>
          <a:xfrm rot="6009935">
            <a:off x="6181188" y="12017506"/>
            <a:ext cx="409109" cy="59302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6" name="Rechthoek 105">
            <a:extLst>
              <a:ext uri="{FF2B5EF4-FFF2-40B4-BE49-F238E27FC236}">
                <a16:creationId xmlns:a16="http://schemas.microsoft.com/office/drawing/2014/main" id="{56CA221E-F805-A88F-6173-DB6D08EE0EBA}"/>
              </a:ext>
            </a:extLst>
          </p:cNvPr>
          <p:cNvSpPr/>
          <p:nvPr/>
        </p:nvSpPr>
        <p:spPr>
          <a:xfrm>
            <a:off x="8135613" y="1140070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07" name="Rechte verbindingslijn 106">
            <a:extLst>
              <a:ext uri="{FF2B5EF4-FFF2-40B4-BE49-F238E27FC236}">
                <a16:creationId xmlns:a16="http://schemas.microsoft.com/office/drawing/2014/main" id="{47C56830-8299-EAEB-6C75-D64C1F86268B}"/>
              </a:ext>
            </a:extLst>
          </p:cNvPr>
          <p:cNvCxnSpPr>
            <a:cxnSpLocks/>
            <a:stCxn id="106" idx="1"/>
            <a:endCxn id="98" idx="0"/>
          </p:cNvCxnSpPr>
          <p:nvPr/>
        </p:nvCxnSpPr>
        <p:spPr>
          <a:xfrm flipH="1">
            <a:off x="6677598" y="11646871"/>
            <a:ext cx="1458015" cy="71947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Rechthoek 108">
            <a:extLst>
              <a:ext uri="{FF2B5EF4-FFF2-40B4-BE49-F238E27FC236}">
                <a16:creationId xmlns:a16="http://schemas.microsoft.com/office/drawing/2014/main" id="{5B01CBFA-742A-C472-DE76-42D361BED97B}"/>
              </a:ext>
            </a:extLst>
          </p:cNvPr>
          <p:cNvSpPr/>
          <p:nvPr/>
        </p:nvSpPr>
        <p:spPr>
          <a:xfrm>
            <a:off x="8135613" y="1785981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32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10" name="Rechte verbindingslijn 109">
            <a:extLst>
              <a:ext uri="{FF2B5EF4-FFF2-40B4-BE49-F238E27FC236}">
                <a16:creationId xmlns:a16="http://schemas.microsoft.com/office/drawing/2014/main" id="{34F77794-5A5D-C053-86CD-E94864251B1A}"/>
              </a:ext>
            </a:extLst>
          </p:cNvPr>
          <p:cNvCxnSpPr>
            <a:cxnSpLocks/>
            <a:stCxn id="109" idx="1"/>
            <a:endCxn id="336" idx="5"/>
          </p:cNvCxnSpPr>
          <p:nvPr/>
        </p:nvCxnSpPr>
        <p:spPr>
          <a:xfrm flipH="1" flipV="1">
            <a:off x="1248831" y="16324264"/>
            <a:ext cx="6886782" cy="178170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0414D420-113D-C00F-68DC-5D07343DF616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14" name="Rechthoek 113">
            <a:extLst>
              <a:ext uri="{FF2B5EF4-FFF2-40B4-BE49-F238E27FC236}">
                <a16:creationId xmlns:a16="http://schemas.microsoft.com/office/drawing/2014/main" id="{64C73DE2-6BB3-C5D6-F9AA-1FB6E21FD428}"/>
              </a:ext>
            </a:extLst>
          </p:cNvPr>
          <p:cNvSpPr/>
          <p:nvPr/>
        </p:nvSpPr>
        <p:spPr>
          <a:xfrm>
            <a:off x="228314" y="1451895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7CD027E6-1090-7193-FC06-C04D641C733D}"/>
              </a:ext>
            </a:extLst>
          </p:cNvPr>
          <p:cNvCxnSpPr>
            <a:cxnSpLocks/>
            <a:stCxn id="114" idx="2"/>
            <a:endCxn id="124" idx="1"/>
          </p:cNvCxnSpPr>
          <p:nvPr/>
        </p:nvCxnSpPr>
        <p:spPr>
          <a:xfrm flipH="1">
            <a:off x="1345753" y="15011282"/>
            <a:ext cx="364331" cy="7303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hthoek: afgeronde hoeken 125">
            <a:extLst>
              <a:ext uri="{FF2B5EF4-FFF2-40B4-BE49-F238E27FC236}">
                <a16:creationId xmlns:a16="http://schemas.microsoft.com/office/drawing/2014/main" id="{FA1F85C5-1CB6-E56C-E1D6-915B3057F554}"/>
              </a:ext>
            </a:extLst>
          </p:cNvPr>
          <p:cNvSpPr>
            <a:spLocks noChangeAspect="1"/>
          </p:cNvSpPr>
          <p:nvPr/>
        </p:nvSpPr>
        <p:spPr>
          <a:xfrm rot="10800000">
            <a:off x="2133945" y="13643374"/>
            <a:ext cx="653500" cy="255835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7" name="Rechthoek 126">
            <a:extLst>
              <a:ext uri="{FF2B5EF4-FFF2-40B4-BE49-F238E27FC236}">
                <a16:creationId xmlns:a16="http://schemas.microsoft.com/office/drawing/2014/main" id="{4FA962E0-AA42-FA73-E571-C7CC2B3DA893}"/>
              </a:ext>
            </a:extLst>
          </p:cNvPr>
          <p:cNvSpPr/>
          <p:nvPr/>
        </p:nvSpPr>
        <p:spPr>
          <a:xfrm>
            <a:off x="8135613" y="1433666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28" name="Rechte verbindingslijn 127">
            <a:extLst>
              <a:ext uri="{FF2B5EF4-FFF2-40B4-BE49-F238E27FC236}">
                <a16:creationId xmlns:a16="http://schemas.microsoft.com/office/drawing/2014/main" id="{BAD33453-EA71-513C-7CD7-47A4BE954E8C}"/>
              </a:ext>
            </a:extLst>
          </p:cNvPr>
          <p:cNvCxnSpPr>
            <a:cxnSpLocks/>
            <a:stCxn id="127" idx="1"/>
            <a:endCxn id="126" idx="1"/>
          </p:cNvCxnSpPr>
          <p:nvPr/>
        </p:nvCxnSpPr>
        <p:spPr>
          <a:xfrm flipH="1" flipV="1">
            <a:off x="2787445" y="13771291"/>
            <a:ext cx="5348168" cy="811535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B4AD791E-7CEA-2158-8896-7AE9F0BFCE9E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>
            <a:extLst>
              <a:ext uri="{FF2B5EF4-FFF2-40B4-BE49-F238E27FC236}">
                <a16:creationId xmlns:a16="http://schemas.microsoft.com/office/drawing/2014/main" id="{2823FD93-BD88-C6D8-D9D8-B3D6298A1ECF}"/>
              </a:ext>
            </a:extLst>
          </p:cNvPr>
          <p:cNvSpPr/>
          <p:nvPr/>
        </p:nvSpPr>
        <p:spPr>
          <a:xfrm>
            <a:off x="8135613" y="1551104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9A65E01B-27D0-E666-654C-CA48B83B73CB}"/>
              </a:ext>
            </a:extLst>
          </p:cNvPr>
          <p:cNvCxnSpPr>
            <a:cxnSpLocks/>
            <a:stCxn id="133" idx="1"/>
            <a:endCxn id="131" idx="2"/>
          </p:cNvCxnSpPr>
          <p:nvPr/>
        </p:nvCxnSpPr>
        <p:spPr>
          <a:xfrm flipH="1" flipV="1">
            <a:off x="4358475" y="15153970"/>
            <a:ext cx="3777138" cy="603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4DC8122D-AFF9-0279-294F-0837BF20BAD6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9F1FDC50-0D04-383B-3BCC-E5C489059F29}"/>
              </a:ext>
            </a:extLst>
          </p:cNvPr>
          <p:cNvSpPr/>
          <p:nvPr/>
        </p:nvSpPr>
        <p:spPr>
          <a:xfrm>
            <a:off x="228314" y="528701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9" name="Rechte verbindingslijn 138">
            <a:extLst>
              <a:ext uri="{FF2B5EF4-FFF2-40B4-BE49-F238E27FC236}">
                <a16:creationId xmlns:a16="http://schemas.microsoft.com/office/drawing/2014/main" id="{463C779A-B722-D2FF-E694-81D04D629F91}"/>
              </a:ext>
            </a:extLst>
          </p:cNvPr>
          <p:cNvCxnSpPr>
            <a:cxnSpLocks/>
            <a:stCxn id="138" idx="3"/>
            <a:endCxn id="137" idx="1"/>
          </p:cNvCxnSpPr>
          <p:nvPr/>
        </p:nvCxnSpPr>
        <p:spPr>
          <a:xfrm>
            <a:off x="3191853" y="5533173"/>
            <a:ext cx="1498154" cy="10064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Vrije vorm: vorm 150">
            <a:extLst>
              <a:ext uri="{FF2B5EF4-FFF2-40B4-BE49-F238E27FC236}">
                <a16:creationId xmlns:a16="http://schemas.microsoft.com/office/drawing/2014/main" id="{7B68500F-61DF-9196-BDAA-5984919EC204}"/>
              </a:ext>
            </a:extLst>
          </p:cNvPr>
          <p:cNvSpPr>
            <a:spLocks noChangeAspect="1"/>
          </p:cNvSpPr>
          <p:nvPr/>
        </p:nvSpPr>
        <p:spPr>
          <a:xfrm rot="11121271">
            <a:off x="2833513" y="9499399"/>
            <a:ext cx="354913" cy="753092"/>
          </a:xfrm>
          <a:custGeom>
            <a:avLst/>
            <a:gdLst>
              <a:gd name="connsiteX0" fmla="*/ 0 w 354913"/>
              <a:gd name="connsiteY0" fmla="*/ 753092 h 753092"/>
              <a:gd name="connsiteX1" fmla="*/ 0 w 354913"/>
              <a:gd name="connsiteY1" fmla="*/ 0 h 753092"/>
              <a:gd name="connsiteX2" fmla="*/ 354913 w 354913"/>
              <a:gd name="connsiteY2" fmla="*/ 498968 h 75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913" h="753092">
                <a:moveTo>
                  <a:pt x="0" y="753092"/>
                </a:moveTo>
                <a:lnTo>
                  <a:pt x="0" y="0"/>
                </a:lnTo>
                <a:lnTo>
                  <a:pt x="354913" y="498968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52" name="Rechthoek 151">
            <a:extLst>
              <a:ext uri="{FF2B5EF4-FFF2-40B4-BE49-F238E27FC236}">
                <a16:creationId xmlns:a16="http://schemas.microsoft.com/office/drawing/2014/main" id="{E4FB378D-2643-C66C-F088-EB71E748CB62}"/>
              </a:ext>
            </a:extLst>
          </p:cNvPr>
          <p:cNvSpPr/>
          <p:nvPr/>
        </p:nvSpPr>
        <p:spPr>
          <a:xfrm>
            <a:off x="8135613" y="846475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53" name="Rechte verbindingslijn 152">
            <a:extLst>
              <a:ext uri="{FF2B5EF4-FFF2-40B4-BE49-F238E27FC236}">
                <a16:creationId xmlns:a16="http://schemas.microsoft.com/office/drawing/2014/main" id="{659C8082-EB28-82FC-A6D7-281DC641220D}"/>
              </a:ext>
            </a:extLst>
          </p:cNvPr>
          <p:cNvCxnSpPr>
            <a:cxnSpLocks/>
            <a:stCxn id="152" idx="1"/>
            <a:endCxn id="151" idx="0"/>
          </p:cNvCxnSpPr>
          <p:nvPr/>
        </p:nvCxnSpPr>
        <p:spPr>
          <a:xfrm flipH="1">
            <a:off x="3222790" y="8710916"/>
            <a:ext cx="4912823" cy="806686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hthoek: afgeronde hoeken 155">
            <a:extLst>
              <a:ext uri="{FF2B5EF4-FFF2-40B4-BE49-F238E27FC236}">
                <a16:creationId xmlns:a16="http://schemas.microsoft.com/office/drawing/2014/main" id="{BB96482D-E6C4-2E86-EF8A-48047115E90C}"/>
              </a:ext>
            </a:extLst>
          </p:cNvPr>
          <p:cNvSpPr>
            <a:spLocks noChangeAspect="1"/>
          </p:cNvSpPr>
          <p:nvPr/>
        </p:nvSpPr>
        <p:spPr>
          <a:xfrm rot="17031227">
            <a:off x="4647779" y="15651889"/>
            <a:ext cx="942785" cy="112379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9" name="Rechthoek 158">
            <a:extLst>
              <a:ext uri="{FF2B5EF4-FFF2-40B4-BE49-F238E27FC236}">
                <a16:creationId xmlns:a16="http://schemas.microsoft.com/office/drawing/2014/main" id="{0B664A79-1F51-2495-42A5-63EF10839B85}"/>
              </a:ext>
            </a:extLst>
          </p:cNvPr>
          <p:cNvSpPr/>
          <p:nvPr/>
        </p:nvSpPr>
        <p:spPr>
          <a:xfrm>
            <a:off x="8135613" y="166854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60" name="Rechte verbindingslijn 159">
            <a:extLst>
              <a:ext uri="{FF2B5EF4-FFF2-40B4-BE49-F238E27FC236}">
                <a16:creationId xmlns:a16="http://schemas.microsoft.com/office/drawing/2014/main" id="{36471FF2-DA6C-B57E-1896-9418E0F8B46D}"/>
              </a:ext>
            </a:extLst>
          </p:cNvPr>
          <p:cNvCxnSpPr>
            <a:cxnSpLocks/>
            <a:stCxn id="159" idx="1"/>
            <a:endCxn id="156" idx="2"/>
          </p:cNvCxnSpPr>
          <p:nvPr/>
        </p:nvCxnSpPr>
        <p:spPr>
          <a:xfrm flipH="1" flipV="1">
            <a:off x="5664721" y="16348326"/>
            <a:ext cx="2470892" cy="58326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37ED050A-C644-8304-8BBA-729696D7FB81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1E914151-D851-F8DD-3F44-59AA8F3E782F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D9DA10C3-C059-A2A4-B65D-5192C25B25A0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Rechthoek: afgeronde hoeken 169">
            <a:extLst>
              <a:ext uri="{FF2B5EF4-FFF2-40B4-BE49-F238E27FC236}">
                <a16:creationId xmlns:a16="http://schemas.microsoft.com/office/drawing/2014/main" id="{5EFE5D45-B0CC-4D36-DB02-22B8A5950814}"/>
              </a:ext>
            </a:extLst>
          </p:cNvPr>
          <p:cNvSpPr>
            <a:spLocks noChangeAspect="1"/>
          </p:cNvSpPr>
          <p:nvPr/>
        </p:nvSpPr>
        <p:spPr>
          <a:xfrm rot="16200000">
            <a:off x="2392843" y="13760442"/>
            <a:ext cx="255836" cy="533370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2" name="Rechthoek 171">
            <a:extLst>
              <a:ext uri="{FF2B5EF4-FFF2-40B4-BE49-F238E27FC236}">
                <a16:creationId xmlns:a16="http://schemas.microsoft.com/office/drawing/2014/main" id="{4F561C20-1AA7-B5A8-7D7C-5B9F9DF539AE}"/>
              </a:ext>
            </a:extLst>
          </p:cNvPr>
          <p:cNvSpPr/>
          <p:nvPr/>
        </p:nvSpPr>
        <p:spPr>
          <a:xfrm>
            <a:off x="8135613" y="1492385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0860C6FE-FBEF-495B-493F-74955A13345C}"/>
              </a:ext>
            </a:extLst>
          </p:cNvPr>
          <p:cNvCxnSpPr>
            <a:cxnSpLocks/>
            <a:stCxn id="172" idx="1"/>
            <a:endCxn id="170" idx="2"/>
          </p:cNvCxnSpPr>
          <p:nvPr/>
        </p:nvCxnSpPr>
        <p:spPr>
          <a:xfrm flipH="1" flipV="1">
            <a:off x="2787446" y="14027127"/>
            <a:ext cx="5348167" cy="114289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Rechthoek 177">
            <a:extLst>
              <a:ext uri="{FF2B5EF4-FFF2-40B4-BE49-F238E27FC236}">
                <a16:creationId xmlns:a16="http://schemas.microsoft.com/office/drawing/2014/main" id="{D3A3D6A8-AB7D-9C9F-6483-7321B28CEC98}"/>
              </a:ext>
            </a:extLst>
          </p:cNvPr>
          <p:cNvSpPr>
            <a:spLocks noChangeAspect="1"/>
          </p:cNvSpPr>
          <p:nvPr/>
        </p:nvSpPr>
        <p:spPr>
          <a:xfrm rot="6036335">
            <a:off x="7210005" y="12698495"/>
            <a:ext cx="513889" cy="742695"/>
          </a:xfrm>
          <a:prstGeom prst="rect">
            <a:avLst/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83" name="Rechthoek 182">
            <a:extLst>
              <a:ext uri="{FF2B5EF4-FFF2-40B4-BE49-F238E27FC236}">
                <a16:creationId xmlns:a16="http://schemas.microsoft.com/office/drawing/2014/main" id="{C6BF4FF0-75A9-6748-84F7-7401AB55B252}"/>
              </a:ext>
            </a:extLst>
          </p:cNvPr>
          <p:cNvSpPr/>
          <p:nvPr/>
        </p:nvSpPr>
        <p:spPr>
          <a:xfrm>
            <a:off x="8135613" y="1316228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2030+</a:t>
            </a:r>
          </a:p>
        </p:txBody>
      </p:sp>
      <p:cxnSp>
        <p:nvCxnSpPr>
          <p:cNvPr id="190" name="Rechte verbindingslijn 189">
            <a:extLst>
              <a:ext uri="{FF2B5EF4-FFF2-40B4-BE49-F238E27FC236}">
                <a16:creationId xmlns:a16="http://schemas.microsoft.com/office/drawing/2014/main" id="{947AED5A-08C9-E0A2-0663-1C4B6DF7DE5E}"/>
              </a:ext>
            </a:extLst>
          </p:cNvPr>
          <p:cNvCxnSpPr>
            <a:cxnSpLocks/>
            <a:stCxn id="183" idx="1"/>
          </p:cNvCxnSpPr>
          <p:nvPr/>
        </p:nvCxnSpPr>
        <p:spPr>
          <a:xfrm flipH="1" flipV="1">
            <a:off x="7832035" y="13011852"/>
            <a:ext cx="303578" cy="39659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2" name="Vrije vorm: vorm 261">
            <a:extLst>
              <a:ext uri="{FF2B5EF4-FFF2-40B4-BE49-F238E27FC236}">
                <a16:creationId xmlns:a16="http://schemas.microsoft.com/office/drawing/2014/main" id="{7747E3A7-96DB-0E00-9FC5-85275A6B271A}"/>
              </a:ext>
            </a:extLst>
          </p:cNvPr>
          <p:cNvSpPr>
            <a:spLocks noChangeAspect="1"/>
          </p:cNvSpPr>
          <p:nvPr/>
        </p:nvSpPr>
        <p:spPr>
          <a:xfrm rot="16449842">
            <a:off x="4108778" y="-1095291"/>
            <a:ext cx="2840792" cy="6623670"/>
          </a:xfrm>
          <a:custGeom>
            <a:avLst/>
            <a:gdLst>
              <a:gd name="connsiteX0" fmla="*/ 2833220 w 2840792"/>
              <a:gd name="connsiteY0" fmla="*/ 2159433 h 6623670"/>
              <a:gd name="connsiteX1" fmla="*/ 2838262 w 2840792"/>
              <a:gd name="connsiteY1" fmla="*/ 2596865 h 6623670"/>
              <a:gd name="connsiteX2" fmla="*/ 2840792 w 2840792"/>
              <a:gd name="connsiteY2" fmla="*/ 2596964 h 6623670"/>
              <a:gd name="connsiteX3" fmla="*/ 2823392 w 2840792"/>
              <a:gd name="connsiteY3" fmla="*/ 3041360 h 6623670"/>
              <a:gd name="connsiteX4" fmla="*/ 2815819 w 2840792"/>
              <a:gd name="connsiteY4" fmla="*/ 3041063 h 6623670"/>
              <a:gd name="connsiteX5" fmla="*/ 2805882 w 2840792"/>
              <a:gd name="connsiteY5" fmla="*/ 3228625 h 6623670"/>
              <a:gd name="connsiteX6" fmla="*/ 2809635 w 2840792"/>
              <a:gd name="connsiteY6" fmla="*/ 3228924 h 6623670"/>
              <a:gd name="connsiteX7" fmla="*/ 2798417 w 2840792"/>
              <a:gd name="connsiteY7" fmla="*/ 3369516 h 6623670"/>
              <a:gd name="connsiteX8" fmla="*/ 2797817 w 2840792"/>
              <a:gd name="connsiteY8" fmla="*/ 3380842 h 6623670"/>
              <a:gd name="connsiteX9" fmla="*/ 2797514 w 2840792"/>
              <a:gd name="connsiteY9" fmla="*/ 3380826 h 6623670"/>
              <a:gd name="connsiteX10" fmla="*/ 2777122 w 2840792"/>
              <a:gd name="connsiteY10" fmla="*/ 3636391 h 6623670"/>
              <a:gd name="connsiteX11" fmla="*/ 2785196 w 2840792"/>
              <a:gd name="connsiteY11" fmla="*/ 3637333 h 6623670"/>
              <a:gd name="connsiteX12" fmla="*/ 2733663 w 2840792"/>
              <a:gd name="connsiteY12" fmla="*/ 4079073 h 6623670"/>
              <a:gd name="connsiteX13" fmla="*/ 2728953 w 2840792"/>
              <a:gd name="connsiteY13" fmla="*/ 4078524 h 6623670"/>
              <a:gd name="connsiteX14" fmla="*/ 2674052 w 2840792"/>
              <a:gd name="connsiteY14" fmla="*/ 4480931 h 6623670"/>
              <a:gd name="connsiteX15" fmla="*/ 2677713 w 2840792"/>
              <a:gd name="connsiteY15" fmla="*/ 4481471 h 6623670"/>
              <a:gd name="connsiteX16" fmla="*/ 2613711 w 2840792"/>
              <a:gd name="connsiteY16" fmla="*/ 4915700 h 6623670"/>
              <a:gd name="connsiteX17" fmla="*/ 2613900 w 2840792"/>
              <a:gd name="connsiteY17" fmla="*/ 4915738 h 6623670"/>
              <a:gd name="connsiteX18" fmla="*/ 2613146 w 2840792"/>
              <a:gd name="connsiteY18" fmla="*/ 4919536 h 6623670"/>
              <a:gd name="connsiteX19" fmla="*/ 2612864 w 2840792"/>
              <a:gd name="connsiteY19" fmla="*/ 4921453 h 6623670"/>
              <a:gd name="connsiteX20" fmla="*/ 2612768 w 2840792"/>
              <a:gd name="connsiteY20" fmla="*/ 4921439 h 6623670"/>
              <a:gd name="connsiteX21" fmla="*/ 2528011 w 2840792"/>
              <a:gd name="connsiteY21" fmla="*/ 5348258 h 6623670"/>
              <a:gd name="connsiteX22" fmla="*/ 2533361 w 2840792"/>
              <a:gd name="connsiteY22" fmla="*/ 5349514 h 6623670"/>
              <a:gd name="connsiteX23" fmla="*/ 2431713 w 2840792"/>
              <a:gd name="connsiteY23" fmla="*/ 5782478 h 6623670"/>
              <a:gd name="connsiteX24" fmla="*/ 2423393 w 2840792"/>
              <a:gd name="connsiteY24" fmla="*/ 5780525 h 6623670"/>
              <a:gd name="connsiteX25" fmla="*/ 2425777 w 2840792"/>
              <a:gd name="connsiteY25" fmla="*/ 5781200 h 6623670"/>
              <a:gd name="connsiteX26" fmla="*/ 2306821 w 2840792"/>
              <a:gd name="connsiteY26" fmla="*/ 6201458 h 6623670"/>
              <a:gd name="connsiteX27" fmla="*/ 2308842 w 2840792"/>
              <a:gd name="connsiteY27" fmla="*/ 6202137 h 6623670"/>
              <a:gd name="connsiteX28" fmla="*/ 2167065 w 2840792"/>
              <a:gd name="connsiteY28" fmla="*/ 6623670 h 6623670"/>
              <a:gd name="connsiteX29" fmla="*/ 1867311 w 2840792"/>
              <a:gd name="connsiteY29" fmla="*/ 6522851 h 6623670"/>
              <a:gd name="connsiteX30" fmla="*/ 1865932 w 2840792"/>
              <a:gd name="connsiteY30" fmla="*/ 6530275 h 6623670"/>
              <a:gd name="connsiteX31" fmla="*/ 1142683 w 2840792"/>
              <a:gd name="connsiteY31" fmla="*/ 6395881 h 6623670"/>
              <a:gd name="connsiteX32" fmla="*/ 1143256 w 2840792"/>
              <a:gd name="connsiteY32" fmla="*/ 6392796 h 6623670"/>
              <a:gd name="connsiteX33" fmla="*/ 735629 w 2840792"/>
              <a:gd name="connsiteY33" fmla="*/ 6382932 h 6623670"/>
              <a:gd name="connsiteX34" fmla="*/ 735629 w 2840792"/>
              <a:gd name="connsiteY34" fmla="*/ 6385499 h 6623670"/>
              <a:gd name="connsiteX35" fmla="*/ 0 w 2840792"/>
              <a:gd name="connsiteY35" fmla="*/ 6385499 h 6623670"/>
              <a:gd name="connsiteX36" fmla="*/ 0 w 2840792"/>
              <a:gd name="connsiteY36" fmla="*/ 5940763 h 6623670"/>
              <a:gd name="connsiteX37" fmla="*/ 14306 w 2840792"/>
              <a:gd name="connsiteY37" fmla="*/ 5940763 h 6623670"/>
              <a:gd name="connsiteX38" fmla="*/ 50798 w 2840792"/>
              <a:gd name="connsiteY38" fmla="*/ 5723257 h 6623670"/>
              <a:gd name="connsiteX39" fmla="*/ 35356 w 2840792"/>
              <a:gd name="connsiteY39" fmla="*/ 5721471 h 6623670"/>
              <a:gd name="connsiteX40" fmla="*/ 86460 w 2840792"/>
              <a:gd name="connsiteY40" fmla="*/ 5279680 h 6623670"/>
              <a:gd name="connsiteX41" fmla="*/ 463928 w 2840792"/>
              <a:gd name="connsiteY41" fmla="*/ 5323343 h 6623670"/>
              <a:gd name="connsiteX42" fmla="*/ 609824 w 2840792"/>
              <a:gd name="connsiteY42" fmla="*/ 5289045 h 6623670"/>
              <a:gd name="connsiteX43" fmla="*/ 692424 w 2840792"/>
              <a:gd name="connsiteY43" fmla="*/ 5189677 h 6623670"/>
              <a:gd name="connsiteX44" fmla="*/ 811257 w 2840792"/>
              <a:gd name="connsiteY44" fmla="*/ 4543469 h 6623670"/>
              <a:gd name="connsiteX45" fmla="*/ 821698 w 2840792"/>
              <a:gd name="connsiteY45" fmla="*/ 4416331 h 6623670"/>
              <a:gd name="connsiteX46" fmla="*/ 1377972 w 2840792"/>
              <a:gd name="connsiteY46" fmla="*/ 4462013 h 6623670"/>
              <a:gd name="connsiteX47" fmla="*/ 1378563 w 2840792"/>
              <a:gd name="connsiteY47" fmla="*/ 4454822 h 6623670"/>
              <a:gd name="connsiteX48" fmla="*/ 1710678 w 2840792"/>
              <a:gd name="connsiteY48" fmla="*/ 4482095 h 6623670"/>
              <a:gd name="connsiteX49" fmla="*/ 1803519 w 2840792"/>
              <a:gd name="connsiteY49" fmla="*/ 4392934 h 6623670"/>
              <a:gd name="connsiteX50" fmla="*/ 1888319 w 2840792"/>
              <a:gd name="connsiteY50" fmla="*/ 3920080 h 6623670"/>
              <a:gd name="connsiteX51" fmla="*/ 1909438 w 2840792"/>
              <a:gd name="connsiteY51" fmla="*/ 3923868 h 6623670"/>
              <a:gd name="connsiteX52" fmla="*/ 2042461 w 2840792"/>
              <a:gd name="connsiteY52" fmla="*/ 3655485 h 6623670"/>
              <a:gd name="connsiteX53" fmla="*/ 2047272 w 2840792"/>
              <a:gd name="connsiteY53" fmla="*/ 3614244 h 6623670"/>
              <a:gd name="connsiteX54" fmla="*/ 2040963 w 2840792"/>
              <a:gd name="connsiteY54" fmla="*/ 3613740 h 6623670"/>
              <a:gd name="connsiteX55" fmla="*/ 2064337 w 2840792"/>
              <a:gd name="connsiteY55" fmla="*/ 3320794 h 6623670"/>
              <a:gd name="connsiteX56" fmla="*/ 2066684 w 2840792"/>
              <a:gd name="connsiteY56" fmla="*/ 3276492 h 6623670"/>
              <a:gd name="connsiteX57" fmla="*/ 2174230 w 2840792"/>
              <a:gd name="connsiteY57" fmla="*/ 3245752 h 6623670"/>
              <a:gd name="connsiteX58" fmla="*/ 2084875 w 2840792"/>
              <a:gd name="connsiteY58" fmla="*/ 2933149 h 6623670"/>
              <a:gd name="connsiteX59" fmla="*/ 2086748 w 2840792"/>
              <a:gd name="connsiteY59" fmla="*/ 2897808 h 6623670"/>
              <a:gd name="connsiteX60" fmla="*/ 2092808 w 2840792"/>
              <a:gd name="connsiteY60" fmla="*/ 2898130 h 6623670"/>
              <a:gd name="connsiteX61" fmla="*/ 2103988 w 2840792"/>
              <a:gd name="connsiteY61" fmla="*/ 2612605 h 6623670"/>
              <a:gd name="connsiteX62" fmla="*/ 2102766 w 2840792"/>
              <a:gd name="connsiteY62" fmla="*/ 2612619 h 6623670"/>
              <a:gd name="connsiteX63" fmla="*/ 2098465 w 2840792"/>
              <a:gd name="connsiteY63" fmla="*/ 2239494 h 6623670"/>
              <a:gd name="connsiteX64" fmla="*/ 2093937 w 2840792"/>
              <a:gd name="connsiteY64" fmla="*/ 2239824 h 6623670"/>
              <a:gd name="connsiteX65" fmla="*/ 2061644 w 2840792"/>
              <a:gd name="connsiteY65" fmla="*/ 1796262 h 6623670"/>
              <a:gd name="connsiteX66" fmla="*/ 2066991 w 2840792"/>
              <a:gd name="connsiteY66" fmla="*/ 1795873 h 6623670"/>
              <a:gd name="connsiteX67" fmla="*/ 2039494 w 2840792"/>
              <a:gd name="connsiteY67" fmla="*/ 1418181 h 6623670"/>
              <a:gd name="connsiteX68" fmla="*/ 2033056 w 2840792"/>
              <a:gd name="connsiteY68" fmla="*/ 1418649 h 6623670"/>
              <a:gd name="connsiteX69" fmla="*/ 2004340 w 2840792"/>
              <a:gd name="connsiteY69" fmla="*/ 1024219 h 6623670"/>
              <a:gd name="connsiteX70" fmla="*/ 2003408 w 2840792"/>
              <a:gd name="connsiteY70" fmla="*/ 1024335 h 6623670"/>
              <a:gd name="connsiteX71" fmla="*/ 1948273 w 2840792"/>
              <a:gd name="connsiteY71" fmla="*/ 583030 h 6623670"/>
              <a:gd name="connsiteX72" fmla="*/ 2036127 w 2840792"/>
              <a:gd name="connsiteY72" fmla="*/ 572053 h 6623670"/>
              <a:gd name="connsiteX73" fmla="*/ 2007808 w 2840792"/>
              <a:gd name="connsiteY73" fmla="*/ 357522 h 6623670"/>
              <a:gd name="connsiteX74" fmla="*/ 2008065 w 2840792"/>
              <a:gd name="connsiteY74" fmla="*/ 357488 h 6623670"/>
              <a:gd name="connsiteX75" fmla="*/ 1965632 w 2840792"/>
              <a:gd name="connsiteY75" fmla="*/ 108129 h 6623670"/>
              <a:gd name="connsiteX76" fmla="*/ 2601054 w 2840792"/>
              <a:gd name="connsiteY76" fmla="*/ 0 h 6623670"/>
              <a:gd name="connsiteX77" fmla="*/ 2675661 w 2840792"/>
              <a:gd name="connsiteY77" fmla="*/ 438434 h 6623670"/>
              <a:gd name="connsiteX78" fmla="*/ 2668791 w 2840792"/>
              <a:gd name="connsiteY78" fmla="*/ 439603 h 6623670"/>
              <a:gd name="connsiteX79" fmla="*/ 2675726 w 2840792"/>
              <a:gd name="connsiteY79" fmla="*/ 492144 h 6623670"/>
              <a:gd name="connsiteX80" fmla="*/ 2678227 w 2840792"/>
              <a:gd name="connsiteY80" fmla="*/ 491831 h 6623670"/>
              <a:gd name="connsiteX81" fmla="*/ 2731953 w 2840792"/>
              <a:gd name="connsiteY81" fmla="*/ 921853 h 6623670"/>
              <a:gd name="connsiteX82" fmla="*/ 2734450 w 2840792"/>
              <a:gd name="connsiteY82" fmla="*/ 921671 h 6623670"/>
              <a:gd name="connsiteX83" fmla="*/ 2765534 w 2840792"/>
              <a:gd name="connsiteY83" fmla="*/ 1348625 h 6623670"/>
              <a:gd name="connsiteX84" fmla="*/ 2771972 w 2840792"/>
              <a:gd name="connsiteY84" fmla="*/ 1348156 h 6623670"/>
              <a:gd name="connsiteX85" fmla="*/ 2804265 w 2840792"/>
              <a:gd name="connsiteY85" fmla="*/ 1791718 h 6623670"/>
              <a:gd name="connsiteX86" fmla="*/ 2798917 w 2840792"/>
              <a:gd name="connsiteY86" fmla="*/ 1792107 h 6623670"/>
              <a:gd name="connsiteX87" fmla="*/ 2825666 w 2840792"/>
              <a:gd name="connsiteY87" fmla="*/ 2159521 h 662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840792" h="6623670">
                <a:moveTo>
                  <a:pt x="2833220" y="2159433"/>
                </a:moveTo>
                <a:lnTo>
                  <a:pt x="2838262" y="2596865"/>
                </a:lnTo>
                <a:lnTo>
                  <a:pt x="2840792" y="2596964"/>
                </a:lnTo>
                <a:lnTo>
                  <a:pt x="2823392" y="3041360"/>
                </a:lnTo>
                <a:lnTo>
                  <a:pt x="2815819" y="3041063"/>
                </a:lnTo>
                <a:lnTo>
                  <a:pt x="2805882" y="3228625"/>
                </a:lnTo>
                <a:lnTo>
                  <a:pt x="2809635" y="3228924"/>
                </a:lnTo>
                <a:lnTo>
                  <a:pt x="2798417" y="3369516"/>
                </a:lnTo>
                <a:lnTo>
                  <a:pt x="2797817" y="3380842"/>
                </a:lnTo>
                <a:lnTo>
                  <a:pt x="2797514" y="3380826"/>
                </a:lnTo>
                <a:lnTo>
                  <a:pt x="2777122" y="3636391"/>
                </a:lnTo>
                <a:lnTo>
                  <a:pt x="2785196" y="3637333"/>
                </a:lnTo>
                <a:lnTo>
                  <a:pt x="2733663" y="4079073"/>
                </a:lnTo>
                <a:lnTo>
                  <a:pt x="2728953" y="4078524"/>
                </a:lnTo>
                <a:lnTo>
                  <a:pt x="2674052" y="4480931"/>
                </a:lnTo>
                <a:lnTo>
                  <a:pt x="2677713" y="4481471"/>
                </a:lnTo>
                <a:lnTo>
                  <a:pt x="2613711" y="4915700"/>
                </a:lnTo>
                <a:lnTo>
                  <a:pt x="2613900" y="4915738"/>
                </a:lnTo>
                <a:lnTo>
                  <a:pt x="2613146" y="4919536"/>
                </a:lnTo>
                <a:lnTo>
                  <a:pt x="2612864" y="4921453"/>
                </a:lnTo>
                <a:lnTo>
                  <a:pt x="2612768" y="4921439"/>
                </a:lnTo>
                <a:lnTo>
                  <a:pt x="2528011" y="5348258"/>
                </a:lnTo>
                <a:lnTo>
                  <a:pt x="2533361" y="5349514"/>
                </a:lnTo>
                <a:lnTo>
                  <a:pt x="2431713" y="5782478"/>
                </a:lnTo>
                <a:lnTo>
                  <a:pt x="2423393" y="5780525"/>
                </a:lnTo>
                <a:lnTo>
                  <a:pt x="2425777" y="5781200"/>
                </a:lnTo>
                <a:lnTo>
                  <a:pt x="2306821" y="6201458"/>
                </a:lnTo>
                <a:lnTo>
                  <a:pt x="2308842" y="6202137"/>
                </a:lnTo>
                <a:lnTo>
                  <a:pt x="2167065" y="6623670"/>
                </a:lnTo>
                <a:lnTo>
                  <a:pt x="1867311" y="6522851"/>
                </a:lnTo>
                <a:lnTo>
                  <a:pt x="1865932" y="6530275"/>
                </a:lnTo>
                <a:lnTo>
                  <a:pt x="1142683" y="6395881"/>
                </a:lnTo>
                <a:lnTo>
                  <a:pt x="1143256" y="6392796"/>
                </a:lnTo>
                <a:lnTo>
                  <a:pt x="735629" y="6382932"/>
                </a:lnTo>
                <a:lnTo>
                  <a:pt x="735629" y="6385499"/>
                </a:lnTo>
                <a:lnTo>
                  <a:pt x="0" y="6385499"/>
                </a:lnTo>
                <a:lnTo>
                  <a:pt x="0" y="5940763"/>
                </a:lnTo>
                <a:lnTo>
                  <a:pt x="14306" y="5940763"/>
                </a:lnTo>
                <a:lnTo>
                  <a:pt x="50798" y="5723257"/>
                </a:lnTo>
                <a:lnTo>
                  <a:pt x="35356" y="5721471"/>
                </a:lnTo>
                <a:lnTo>
                  <a:pt x="86460" y="5279680"/>
                </a:lnTo>
                <a:lnTo>
                  <a:pt x="463928" y="5323343"/>
                </a:lnTo>
                <a:lnTo>
                  <a:pt x="609824" y="5289045"/>
                </a:lnTo>
                <a:lnTo>
                  <a:pt x="692424" y="5189677"/>
                </a:lnTo>
                <a:lnTo>
                  <a:pt x="811257" y="4543469"/>
                </a:lnTo>
                <a:lnTo>
                  <a:pt x="821698" y="4416331"/>
                </a:lnTo>
                <a:lnTo>
                  <a:pt x="1377972" y="4462013"/>
                </a:lnTo>
                <a:lnTo>
                  <a:pt x="1378563" y="4454822"/>
                </a:lnTo>
                <a:lnTo>
                  <a:pt x="1710678" y="4482095"/>
                </a:lnTo>
                <a:lnTo>
                  <a:pt x="1803519" y="4392934"/>
                </a:lnTo>
                <a:lnTo>
                  <a:pt x="1888319" y="3920080"/>
                </a:lnTo>
                <a:lnTo>
                  <a:pt x="1909438" y="3923868"/>
                </a:lnTo>
                <a:lnTo>
                  <a:pt x="2042461" y="3655485"/>
                </a:lnTo>
                <a:lnTo>
                  <a:pt x="2047272" y="3614244"/>
                </a:lnTo>
                <a:lnTo>
                  <a:pt x="2040963" y="3613740"/>
                </a:lnTo>
                <a:lnTo>
                  <a:pt x="2064337" y="3320794"/>
                </a:lnTo>
                <a:lnTo>
                  <a:pt x="2066684" y="3276492"/>
                </a:lnTo>
                <a:lnTo>
                  <a:pt x="2174230" y="3245752"/>
                </a:lnTo>
                <a:lnTo>
                  <a:pt x="2084875" y="2933149"/>
                </a:lnTo>
                <a:lnTo>
                  <a:pt x="2086748" y="2897808"/>
                </a:lnTo>
                <a:lnTo>
                  <a:pt x="2092808" y="2898130"/>
                </a:lnTo>
                <a:lnTo>
                  <a:pt x="2103988" y="2612605"/>
                </a:lnTo>
                <a:lnTo>
                  <a:pt x="2102766" y="2612619"/>
                </a:lnTo>
                <a:lnTo>
                  <a:pt x="2098465" y="2239494"/>
                </a:lnTo>
                <a:lnTo>
                  <a:pt x="2093937" y="2239824"/>
                </a:lnTo>
                <a:lnTo>
                  <a:pt x="2061644" y="1796262"/>
                </a:lnTo>
                <a:lnTo>
                  <a:pt x="2066991" y="1795873"/>
                </a:lnTo>
                <a:lnTo>
                  <a:pt x="2039494" y="1418181"/>
                </a:lnTo>
                <a:lnTo>
                  <a:pt x="2033056" y="1418649"/>
                </a:lnTo>
                <a:lnTo>
                  <a:pt x="2004340" y="1024219"/>
                </a:lnTo>
                <a:lnTo>
                  <a:pt x="2003408" y="1024335"/>
                </a:lnTo>
                <a:lnTo>
                  <a:pt x="1948273" y="583030"/>
                </a:lnTo>
                <a:lnTo>
                  <a:pt x="2036127" y="572053"/>
                </a:lnTo>
                <a:lnTo>
                  <a:pt x="2007808" y="357522"/>
                </a:lnTo>
                <a:lnTo>
                  <a:pt x="2008065" y="357488"/>
                </a:lnTo>
                <a:lnTo>
                  <a:pt x="1965632" y="108129"/>
                </a:lnTo>
                <a:lnTo>
                  <a:pt x="2601054" y="0"/>
                </a:lnTo>
                <a:lnTo>
                  <a:pt x="2675661" y="438434"/>
                </a:lnTo>
                <a:lnTo>
                  <a:pt x="2668791" y="439603"/>
                </a:lnTo>
                <a:lnTo>
                  <a:pt x="2675726" y="492144"/>
                </a:lnTo>
                <a:lnTo>
                  <a:pt x="2678227" y="491831"/>
                </a:lnTo>
                <a:lnTo>
                  <a:pt x="2731953" y="921853"/>
                </a:lnTo>
                <a:lnTo>
                  <a:pt x="2734450" y="921671"/>
                </a:lnTo>
                <a:lnTo>
                  <a:pt x="2765534" y="1348625"/>
                </a:lnTo>
                <a:lnTo>
                  <a:pt x="2771972" y="1348156"/>
                </a:lnTo>
                <a:lnTo>
                  <a:pt x="2804265" y="1791718"/>
                </a:lnTo>
                <a:lnTo>
                  <a:pt x="2798917" y="1792107"/>
                </a:lnTo>
                <a:lnTo>
                  <a:pt x="2825666" y="2159521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8F063600-083E-BED2-0A7E-A411AA7E6A3E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3" name="Rechthoek 262">
            <a:extLst>
              <a:ext uri="{FF2B5EF4-FFF2-40B4-BE49-F238E27FC236}">
                <a16:creationId xmlns:a16="http://schemas.microsoft.com/office/drawing/2014/main" id="{D15727EE-DC0B-2C3F-E8FC-2810A95CF96C}"/>
              </a:ext>
            </a:extLst>
          </p:cNvPr>
          <p:cNvSpPr/>
          <p:nvPr/>
        </p:nvSpPr>
        <p:spPr>
          <a:xfrm>
            <a:off x="228314" y="471901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sp>
        <p:nvSpPr>
          <p:cNvPr id="264" name="Rechthoek 263">
            <a:extLst>
              <a:ext uri="{FF2B5EF4-FFF2-40B4-BE49-F238E27FC236}">
                <a16:creationId xmlns:a16="http://schemas.microsoft.com/office/drawing/2014/main" id="{9B213189-1BD6-F100-C8C0-D543FE3C53EE}"/>
              </a:ext>
            </a:extLst>
          </p:cNvPr>
          <p:cNvSpPr/>
          <p:nvPr/>
        </p:nvSpPr>
        <p:spPr>
          <a:xfrm>
            <a:off x="228314" y="187903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2030+</a:t>
            </a:r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880D104E-0C94-7AFD-6282-1EDA2A7D7628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B4BA4D55-4863-F86E-7FCE-F0223F9AB99A}"/>
              </a:ext>
            </a:extLst>
          </p:cNvPr>
          <p:cNvSpPr/>
          <p:nvPr/>
        </p:nvSpPr>
        <p:spPr>
          <a:xfrm>
            <a:off x="228314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E99EF8C0-53A2-9A50-0528-54ADE05F40FD}"/>
              </a:ext>
            </a:extLst>
          </p:cNvPr>
          <p:cNvCxnSpPr>
            <a:cxnSpLocks/>
            <a:stCxn id="265" idx="2"/>
            <a:endCxn id="266" idx="3"/>
          </p:cNvCxnSpPr>
          <p:nvPr/>
        </p:nvCxnSpPr>
        <p:spPr>
          <a:xfrm flipH="1" flipV="1">
            <a:off x="3191853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8D728C8A-1D80-C5E9-A89B-B90DC00F8E34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2" name="Rechthoek 271">
            <a:extLst>
              <a:ext uri="{FF2B5EF4-FFF2-40B4-BE49-F238E27FC236}">
                <a16:creationId xmlns:a16="http://schemas.microsoft.com/office/drawing/2014/main" id="{09438691-1ADA-8538-D3CF-671F248B4EC7}"/>
              </a:ext>
            </a:extLst>
          </p:cNvPr>
          <p:cNvSpPr/>
          <p:nvPr/>
        </p:nvSpPr>
        <p:spPr>
          <a:xfrm>
            <a:off x="228314" y="585500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273" name="Rechte verbindingslijn 272">
            <a:extLst>
              <a:ext uri="{FF2B5EF4-FFF2-40B4-BE49-F238E27FC236}">
                <a16:creationId xmlns:a16="http://schemas.microsoft.com/office/drawing/2014/main" id="{8F3C8E6C-D771-BA8B-5C0B-D319C3BC0176}"/>
              </a:ext>
            </a:extLst>
          </p:cNvPr>
          <p:cNvCxnSpPr>
            <a:cxnSpLocks/>
            <a:stCxn id="272" idx="3"/>
            <a:endCxn id="271" idx="0"/>
          </p:cNvCxnSpPr>
          <p:nvPr/>
        </p:nvCxnSpPr>
        <p:spPr>
          <a:xfrm>
            <a:off x="3191853" y="6101169"/>
            <a:ext cx="827966" cy="35665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81E9086C-3FEE-16E2-75E5-F8AEEEE49735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78F39E0E-B8FE-66B7-BE08-6F445316B049}"/>
              </a:ext>
            </a:extLst>
          </p:cNvPr>
          <p:cNvSpPr/>
          <p:nvPr/>
        </p:nvSpPr>
        <p:spPr>
          <a:xfrm>
            <a:off x="8135613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11702410-F51E-AEA1-47A0-AB566AB73755}"/>
              </a:ext>
            </a:extLst>
          </p:cNvPr>
          <p:cNvCxnSpPr>
            <a:cxnSpLocks/>
            <a:stCxn id="286" idx="1"/>
            <a:endCxn id="285" idx="6"/>
          </p:cNvCxnSpPr>
          <p:nvPr/>
        </p:nvCxnSpPr>
        <p:spPr>
          <a:xfrm flipH="1" flipV="1">
            <a:off x="5224304" y="7470776"/>
            <a:ext cx="2911309" cy="65294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8" name="Rechthoek: afgeronde hoeken 297">
            <a:extLst>
              <a:ext uri="{FF2B5EF4-FFF2-40B4-BE49-F238E27FC236}">
                <a16:creationId xmlns:a16="http://schemas.microsoft.com/office/drawing/2014/main" id="{7EC409C6-158E-13AC-03AA-E55D93EF621C}"/>
              </a:ext>
            </a:extLst>
          </p:cNvPr>
          <p:cNvSpPr>
            <a:spLocks noChangeAspect="1"/>
          </p:cNvSpPr>
          <p:nvPr/>
        </p:nvSpPr>
        <p:spPr>
          <a:xfrm rot="3569378">
            <a:off x="2428328" y="9059152"/>
            <a:ext cx="780915" cy="45179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9" name="Rechthoek 298">
            <a:extLst>
              <a:ext uri="{FF2B5EF4-FFF2-40B4-BE49-F238E27FC236}">
                <a16:creationId xmlns:a16="http://schemas.microsoft.com/office/drawing/2014/main" id="{7A7BFD6C-6843-F3CC-DDF6-A81799A10E03}"/>
              </a:ext>
            </a:extLst>
          </p:cNvPr>
          <p:cNvSpPr/>
          <p:nvPr/>
        </p:nvSpPr>
        <p:spPr>
          <a:xfrm>
            <a:off x="228314" y="755899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00" name="Rechte verbindingslijn 299">
            <a:extLst>
              <a:ext uri="{FF2B5EF4-FFF2-40B4-BE49-F238E27FC236}">
                <a16:creationId xmlns:a16="http://schemas.microsoft.com/office/drawing/2014/main" id="{D8FF73D8-33A9-2419-0ABD-3F569EC7A20E}"/>
              </a:ext>
            </a:extLst>
          </p:cNvPr>
          <p:cNvCxnSpPr>
            <a:cxnSpLocks/>
            <a:stCxn id="298" idx="0"/>
            <a:endCxn id="299" idx="2"/>
          </p:cNvCxnSpPr>
          <p:nvPr/>
        </p:nvCxnSpPr>
        <p:spPr>
          <a:xfrm flipH="1" flipV="1">
            <a:off x="1710084" y="8051320"/>
            <a:ext cx="1303319" cy="111904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0" name="Vrije vorm: vorm 319">
            <a:extLst>
              <a:ext uri="{FF2B5EF4-FFF2-40B4-BE49-F238E27FC236}">
                <a16:creationId xmlns:a16="http://schemas.microsoft.com/office/drawing/2014/main" id="{E1C4EBB2-CE80-7034-3B5D-296A959D58E9}"/>
              </a:ext>
            </a:extLst>
          </p:cNvPr>
          <p:cNvSpPr/>
          <p:nvPr/>
        </p:nvSpPr>
        <p:spPr>
          <a:xfrm rot="12711147">
            <a:off x="945583" y="9995403"/>
            <a:ext cx="1817046" cy="1436878"/>
          </a:xfrm>
          <a:custGeom>
            <a:avLst/>
            <a:gdLst>
              <a:gd name="connsiteX0" fmla="*/ 1634240 w 1817046"/>
              <a:gd name="connsiteY0" fmla="*/ 1436878 h 1436878"/>
              <a:gd name="connsiteX1" fmla="*/ 1581498 w 1817046"/>
              <a:gd name="connsiteY1" fmla="*/ 1409262 h 1436878"/>
              <a:gd name="connsiteX2" fmla="*/ 1577915 w 1817046"/>
              <a:gd name="connsiteY2" fmla="*/ 1414850 h 1436878"/>
              <a:gd name="connsiteX3" fmla="*/ 1514604 w 1817046"/>
              <a:gd name="connsiteY3" fmla="*/ 1374235 h 1436878"/>
              <a:gd name="connsiteX4" fmla="*/ 399883 w 1817046"/>
              <a:gd name="connsiteY4" fmla="*/ 790552 h 1436878"/>
              <a:gd name="connsiteX5" fmla="*/ 451397 w 1817046"/>
              <a:gd name="connsiteY5" fmla="*/ 692173 h 1436878"/>
              <a:gd name="connsiteX6" fmla="*/ 411214 w 1817046"/>
              <a:gd name="connsiteY6" fmla="*/ 666396 h 1436878"/>
              <a:gd name="connsiteX7" fmla="*/ 413453 w 1817046"/>
              <a:gd name="connsiteY7" fmla="*/ 661258 h 1436878"/>
              <a:gd name="connsiteX8" fmla="*/ 272113 w 1817046"/>
              <a:gd name="connsiteY8" fmla="*/ 599676 h 1436878"/>
              <a:gd name="connsiteX9" fmla="*/ 272143 w 1817046"/>
              <a:gd name="connsiteY9" fmla="*/ 520556 h 1436878"/>
              <a:gd name="connsiteX10" fmla="*/ 246145 w 1817046"/>
              <a:gd name="connsiteY10" fmla="*/ 418924 h 1436878"/>
              <a:gd name="connsiteX11" fmla="*/ 201231 w 1817046"/>
              <a:gd name="connsiteY11" fmla="*/ 337245 h 1436878"/>
              <a:gd name="connsiteX12" fmla="*/ 152875 w 1817046"/>
              <a:gd name="connsiteY12" fmla="*/ 297994 h 1436878"/>
              <a:gd name="connsiteX13" fmla="*/ 94343 w 1817046"/>
              <a:gd name="connsiteY13" fmla="*/ 266425 h 1436878"/>
              <a:gd name="connsiteX14" fmla="*/ 45166 w 1817046"/>
              <a:gd name="connsiteY14" fmla="*/ 251291 h 1436878"/>
              <a:gd name="connsiteX15" fmla="*/ 0 w 1817046"/>
              <a:gd name="connsiteY15" fmla="*/ 240924 h 1436878"/>
              <a:gd name="connsiteX16" fmla="*/ 10069 w 1817046"/>
              <a:gd name="connsiteY16" fmla="*/ 197057 h 1436878"/>
              <a:gd name="connsiteX17" fmla="*/ 9310 w 1817046"/>
              <a:gd name="connsiteY17" fmla="*/ 196757 h 1436878"/>
              <a:gd name="connsiteX18" fmla="*/ 19979 w 1817046"/>
              <a:gd name="connsiteY18" fmla="*/ 153878 h 1436878"/>
              <a:gd name="connsiteX19" fmla="*/ 24008 w 1817046"/>
              <a:gd name="connsiteY19" fmla="*/ 136324 h 1436878"/>
              <a:gd name="connsiteX20" fmla="*/ 24329 w 1817046"/>
              <a:gd name="connsiteY20" fmla="*/ 136398 h 1436878"/>
              <a:gd name="connsiteX21" fmla="*/ 58266 w 1817046"/>
              <a:gd name="connsiteY21" fmla="*/ 0 h 1436878"/>
              <a:gd name="connsiteX22" fmla="*/ 369218 w 1817046"/>
              <a:gd name="connsiteY22" fmla="*/ 222228 h 1436878"/>
              <a:gd name="connsiteX23" fmla="*/ 369281 w 1817046"/>
              <a:gd name="connsiteY23" fmla="*/ 222343 h 1436878"/>
              <a:gd name="connsiteX24" fmla="*/ 406747 w 1817046"/>
              <a:gd name="connsiteY24" fmla="*/ 264289 h 1436878"/>
              <a:gd name="connsiteX25" fmla="*/ 461833 w 1817046"/>
              <a:gd name="connsiteY25" fmla="*/ 353189 h 1436878"/>
              <a:gd name="connsiteX26" fmla="*/ 482344 w 1817046"/>
              <a:gd name="connsiteY26" fmla="*/ 404144 h 1436878"/>
              <a:gd name="connsiteX27" fmla="*/ 555206 w 1817046"/>
              <a:gd name="connsiteY27" fmla="*/ 290565 h 1436878"/>
              <a:gd name="connsiteX28" fmla="*/ 1712783 w 1817046"/>
              <a:gd name="connsiteY28" fmla="*/ 1033165 h 1436878"/>
              <a:gd name="connsiteX29" fmla="*/ 1817046 w 1817046"/>
              <a:gd name="connsiteY29" fmla="*/ 1087758 h 143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17046" h="1436878">
                <a:moveTo>
                  <a:pt x="1634240" y="1436878"/>
                </a:moveTo>
                <a:lnTo>
                  <a:pt x="1581498" y="1409262"/>
                </a:lnTo>
                <a:lnTo>
                  <a:pt x="1577915" y="1414850"/>
                </a:lnTo>
                <a:lnTo>
                  <a:pt x="1514604" y="1374235"/>
                </a:lnTo>
                <a:lnTo>
                  <a:pt x="399883" y="790552"/>
                </a:lnTo>
                <a:lnTo>
                  <a:pt x="451397" y="692173"/>
                </a:lnTo>
                <a:lnTo>
                  <a:pt x="411214" y="666396"/>
                </a:lnTo>
                <a:lnTo>
                  <a:pt x="413453" y="661258"/>
                </a:lnTo>
                <a:lnTo>
                  <a:pt x="272113" y="599676"/>
                </a:lnTo>
                <a:lnTo>
                  <a:pt x="272143" y="520556"/>
                </a:lnTo>
                <a:cubicBezTo>
                  <a:pt x="267653" y="485158"/>
                  <a:pt x="258823" y="451011"/>
                  <a:pt x="246145" y="418924"/>
                </a:cubicBezTo>
                <a:lnTo>
                  <a:pt x="201231" y="337245"/>
                </a:lnTo>
                <a:lnTo>
                  <a:pt x="152875" y="297994"/>
                </a:lnTo>
                <a:cubicBezTo>
                  <a:pt x="134451" y="285665"/>
                  <a:pt x="114886" y="275066"/>
                  <a:pt x="94343" y="266425"/>
                </a:cubicBezTo>
                <a:lnTo>
                  <a:pt x="45166" y="251291"/>
                </a:lnTo>
                <a:lnTo>
                  <a:pt x="0" y="240924"/>
                </a:lnTo>
                <a:lnTo>
                  <a:pt x="10069" y="197057"/>
                </a:lnTo>
                <a:lnTo>
                  <a:pt x="9310" y="196757"/>
                </a:lnTo>
                <a:lnTo>
                  <a:pt x="19979" y="153878"/>
                </a:lnTo>
                <a:lnTo>
                  <a:pt x="24008" y="136324"/>
                </a:lnTo>
                <a:lnTo>
                  <a:pt x="24329" y="136398"/>
                </a:lnTo>
                <a:lnTo>
                  <a:pt x="58266" y="0"/>
                </a:lnTo>
                <a:cubicBezTo>
                  <a:pt x="187481" y="35041"/>
                  <a:pt x="295219" y="115592"/>
                  <a:pt x="369218" y="222228"/>
                </a:cubicBezTo>
                <a:lnTo>
                  <a:pt x="369281" y="222343"/>
                </a:lnTo>
                <a:lnTo>
                  <a:pt x="406747" y="264289"/>
                </a:lnTo>
                <a:cubicBezTo>
                  <a:pt x="427507" y="292089"/>
                  <a:pt x="445956" y="321839"/>
                  <a:pt x="461833" y="353189"/>
                </a:cubicBezTo>
                <a:lnTo>
                  <a:pt x="482344" y="404144"/>
                </a:lnTo>
                <a:lnTo>
                  <a:pt x="555206" y="290565"/>
                </a:lnTo>
                <a:lnTo>
                  <a:pt x="1712783" y="1033165"/>
                </a:lnTo>
                <a:lnTo>
                  <a:pt x="1817046" y="108775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21" name="Rechthoek 320">
            <a:extLst>
              <a:ext uri="{FF2B5EF4-FFF2-40B4-BE49-F238E27FC236}">
                <a16:creationId xmlns:a16="http://schemas.microsoft.com/office/drawing/2014/main" id="{74BFE545-6B3D-3DD5-6BF1-D016E3252CC7}"/>
              </a:ext>
            </a:extLst>
          </p:cNvPr>
          <p:cNvSpPr/>
          <p:nvPr/>
        </p:nvSpPr>
        <p:spPr>
          <a:xfrm>
            <a:off x="228314" y="1195264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22" name="Rechte verbindingslijn 321">
            <a:extLst>
              <a:ext uri="{FF2B5EF4-FFF2-40B4-BE49-F238E27FC236}">
                <a16:creationId xmlns:a16="http://schemas.microsoft.com/office/drawing/2014/main" id="{6BD938F9-E7AF-FA9B-2BD1-40DE45F37BC8}"/>
              </a:ext>
            </a:extLst>
          </p:cNvPr>
          <p:cNvCxnSpPr>
            <a:cxnSpLocks/>
            <a:stCxn id="320" idx="7"/>
            <a:endCxn id="321" idx="0"/>
          </p:cNvCxnSpPr>
          <p:nvPr/>
        </p:nvCxnSpPr>
        <p:spPr>
          <a:xfrm flipH="1">
            <a:off x="1710084" y="11023677"/>
            <a:ext cx="534363" cy="92897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5" name="Rechthoek: afgeronde hoeken 324">
            <a:extLst>
              <a:ext uri="{FF2B5EF4-FFF2-40B4-BE49-F238E27FC236}">
                <a16:creationId xmlns:a16="http://schemas.microsoft.com/office/drawing/2014/main" id="{D9AF4561-794A-8C8F-F1FC-E01BDD932837}"/>
              </a:ext>
            </a:extLst>
          </p:cNvPr>
          <p:cNvSpPr>
            <a:spLocks noChangeAspect="1"/>
          </p:cNvSpPr>
          <p:nvPr/>
        </p:nvSpPr>
        <p:spPr>
          <a:xfrm rot="11829962">
            <a:off x="3482390" y="12944171"/>
            <a:ext cx="363971" cy="230964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26" name="Rechthoek 325">
            <a:extLst>
              <a:ext uri="{FF2B5EF4-FFF2-40B4-BE49-F238E27FC236}">
                <a16:creationId xmlns:a16="http://schemas.microsoft.com/office/drawing/2014/main" id="{A2733194-DE61-4E7D-69B1-1F05CE3B537C}"/>
              </a:ext>
            </a:extLst>
          </p:cNvPr>
          <p:cNvSpPr/>
          <p:nvPr/>
        </p:nvSpPr>
        <p:spPr>
          <a:xfrm>
            <a:off x="228314" y="1250248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27" name="Rechte verbindingslijn 326">
            <a:extLst>
              <a:ext uri="{FF2B5EF4-FFF2-40B4-BE49-F238E27FC236}">
                <a16:creationId xmlns:a16="http://schemas.microsoft.com/office/drawing/2014/main" id="{794C8D63-A454-41EF-534E-4B4D7697D640}"/>
              </a:ext>
            </a:extLst>
          </p:cNvPr>
          <p:cNvCxnSpPr>
            <a:cxnSpLocks/>
            <a:stCxn id="325" idx="2"/>
            <a:endCxn id="326" idx="3"/>
          </p:cNvCxnSpPr>
          <p:nvPr/>
        </p:nvCxnSpPr>
        <p:spPr>
          <a:xfrm flipH="1" flipV="1">
            <a:off x="3191853" y="12748646"/>
            <a:ext cx="506606" cy="200669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6" name="Vrije vorm: vorm 335">
            <a:extLst>
              <a:ext uri="{FF2B5EF4-FFF2-40B4-BE49-F238E27FC236}">
                <a16:creationId xmlns:a16="http://schemas.microsoft.com/office/drawing/2014/main" id="{B1DE24C5-80E2-8B00-8D86-F6A1B2EEED73}"/>
              </a:ext>
            </a:extLst>
          </p:cNvPr>
          <p:cNvSpPr>
            <a:spLocks noChangeAspect="1"/>
          </p:cNvSpPr>
          <p:nvPr/>
        </p:nvSpPr>
        <p:spPr>
          <a:xfrm rot="12096975">
            <a:off x="894437" y="15754037"/>
            <a:ext cx="1023151" cy="626683"/>
          </a:xfrm>
          <a:custGeom>
            <a:avLst/>
            <a:gdLst>
              <a:gd name="connsiteX0" fmla="*/ 418734 w 1023151"/>
              <a:gd name="connsiteY0" fmla="*/ 618018 h 626683"/>
              <a:gd name="connsiteX1" fmla="*/ 17338 w 1023151"/>
              <a:gd name="connsiteY1" fmla="*/ 626683 h 626683"/>
              <a:gd name="connsiteX2" fmla="*/ 0 w 1023151"/>
              <a:gd name="connsiteY2" fmla="*/ 622522 h 626683"/>
              <a:gd name="connsiteX3" fmla="*/ 149404 w 1023151"/>
              <a:gd name="connsiteY3" fmla="*/ 0 h 626683"/>
              <a:gd name="connsiteX4" fmla="*/ 1023151 w 1023151"/>
              <a:gd name="connsiteY4" fmla="*/ 16618 h 626683"/>
              <a:gd name="connsiteX5" fmla="*/ 563069 w 1023151"/>
              <a:gd name="connsiteY5" fmla="*/ 16618 h 62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51" h="626683">
                <a:moveTo>
                  <a:pt x="418734" y="618018"/>
                </a:moveTo>
                <a:lnTo>
                  <a:pt x="17338" y="626683"/>
                </a:lnTo>
                <a:lnTo>
                  <a:pt x="0" y="622522"/>
                </a:lnTo>
                <a:lnTo>
                  <a:pt x="149404" y="0"/>
                </a:lnTo>
                <a:lnTo>
                  <a:pt x="1023151" y="16618"/>
                </a:lnTo>
                <a:lnTo>
                  <a:pt x="563069" y="1661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17A3A77F-520D-B26D-3994-A630D5CB291D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5B52B51C-1DAE-03A1-AE51-45A76D3C5703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75A014F3-7CBC-A2F0-A148-9A9FA3A96252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Rechte verbindingslijn 372">
            <a:extLst>
              <a:ext uri="{FF2B5EF4-FFF2-40B4-BE49-F238E27FC236}">
                <a16:creationId xmlns:a16="http://schemas.microsoft.com/office/drawing/2014/main" id="{E072BD51-458E-22ED-B438-B8D47BE3C2F0}"/>
              </a:ext>
            </a:extLst>
          </p:cNvPr>
          <p:cNvCxnSpPr>
            <a:cxnSpLocks/>
            <a:stCxn id="263" idx="3"/>
            <a:endCxn id="260" idx="25"/>
          </p:cNvCxnSpPr>
          <p:nvPr/>
        </p:nvCxnSpPr>
        <p:spPr>
          <a:xfrm>
            <a:off x="3191853" y="4965177"/>
            <a:ext cx="2955108" cy="103770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Rechte verbindingslijn 386">
            <a:extLst>
              <a:ext uri="{FF2B5EF4-FFF2-40B4-BE49-F238E27FC236}">
                <a16:creationId xmlns:a16="http://schemas.microsoft.com/office/drawing/2014/main" id="{8FAC122B-F671-80DC-3A1F-DF40490A3722}"/>
              </a:ext>
            </a:extLst>
          </p:cNvPr>
          <p:cNvCxnSpPr>
            <a:cxnSpLocks/>
            <a:stCxn id="264" idx="3"/>
            <a:endCxn id="262" idx="48"/>
          </p:cNvCxnSpPr>
          <p:nvPr/>
        </p:nvCxnSpPr>
        <p:spPr>
          <a:xfrm flipV="1">
            <a:off x="3191853" y="2012003"/>
            <a:ext cx="3525570" cy="113191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68724285-662E-AB21-B3D7-B6F61D53AD8F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2030+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2A4951D-724D-D924-DE1D-1C14BC24B6E7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F214E19F-861A-73FC-AC8C-1A6B1E982BA9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6FD6698B-0154-979E-816C-6F5C874D99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18" name="Rechte verbindingslijn 17">
                <a:extLst>
                  <a:ext uri="{FF2B5EF4-FFF2-40B4-BE49-F238E27FC236}">
                    <a16:creationId xmlns:a16="http://schemas.microsoft.com/office/drawing/2014/main" id="{C0937369-CD35-D44F-AE1B-C8729FC9C3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28FE493F-D120-EC68-176B-C643E983618D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52A58E75-0EBF-0006-6BC0-A62B1602258A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0909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1EF02-2E86-EE21-48DD-E071E1D0D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FE82000-F890-BA29-5C99-1FD79DF5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  <a:solidFill>
            <a:srgbClr val="53B151"/>
          </a:solidFill>
          <a:ln w="28575">
            <a:noFill/>
          </a:ln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769C706B-2AFF-0CA8-A193-7DC5D84E4F2E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D8AF830-8210-BD32-ADFF-E14DA76709E7}"/>
              </a:ext>
            </a:extLst>
          </p:cNvPr>
          <p:cNvCxnSpPr>
            <a:cxnSpLocks/>
            <a:stCxn id="10" idx="3"/>
            <a:endCxn id="8" idx="3"/>
          </p:cNvCxnSpPr>
          <p:nvPr/>
        </p:nvCxnSpPr>
        <p:spPr>
          <a:xfrm>
            <a:off x="3191853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B4C1A728-50B2-7081-92C6-AF37ACBC20CF}"/>
              </a:ext>
            </a:extLst>
          </p:cNvPr>
          <p:cNvSpPr/>
          <p:nvPr/>
        </p:nvSpPr>
        <p:spPr>
          <a:xfrm>
            <a:off x="228314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AA3E8EB4-AB57-CE45-3D4C-57A89868C8CF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B93F7E8-000A-1B70-AEB7-01C5C0DB5C3C}"/>
              </a:ext>
            </a:extLst>
          </p:cNvPr>
          <p:cNvSpPr/>
          <p:nvPr/>
        </p:nvSpPr>
        <p:spPr>
          <a:xfrm>
            <a:off x="228314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7B1C1FF-BA02-A6F5-D368-B3F81C05FD7A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3191853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38430C62-A0E5-F8A3-9C99-38E40F184D0A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2BD39015-6CEA-782D-0662-5C634ACDA2B2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71AFA306-755A-CA68-E810-4359870E7000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5CB94FF8-ECA1-B224-F61A-E8408FDAC1F6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DC7FDAA9-AC3B-A190-9C93-974926C11667}"/>
              </a:ext>
            </a:extLst>
          </p:cNvPr>
          <p:cNvSpPr/>
          <p:nvPr/>
        </p:nvSpPr>
        <p:spPr>
          <a:xfrm>
            <a:off x="8135613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B5F27B6D-EAF1-C1BB-32A6-B670BA6B3C83}"/>
              </a:ext>
            </a:extLst>
          </p:cNvPr>
          <p:cNvCxnSpPr>
            <a:cxnSpLocks/>
            <a:stCxn id="27" idx="1"/>
            <a:endCxn id="26" idx="3"/>
          </p:cNvCxnSpPr>
          <p:nvPr/>
        </p:nvCxnSpPr>
        <p:spPr>
          <a:xfrm flipH="1">
            <a:off x="5720400" y="11059680"/>
            <a:ext cx="2415213" cy="1001993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DB51815B-EBB8-AAA1-8C67-E83B86297554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4B4E8E43-A5F3-0FB8-1EED-165DB8D92E29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48CA86CC-8C53-AF44-C7D6-CFDDD588EDB2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F1E2D86-C6A4-6C87-9829-4AC0174728A8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AF331569-80D3-187F-10C3-4616E10C99BC}"/>
              </a:ext>
            </a:extLst>
          </p:cNvPr>
          <p:cNvSpPr/>
          <p:nvPr/>
        </p:nvSpPr>
        <p:spPr>
          <a:xfrm>
            <a:off x="228314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2BA79597-4956-13DA-A375-88275B94EB99}"/>
              </a:ext>
            </a:extLst>
          </p:cNvPr>
          <p:cNvCxnSpPr>
            <a:cxnSpLocks/>
            <a:stCxn id="33" idx="3"/>
            <a:endCxn id="32" idx="3"/>
          </p:cNvCxnSpPr>
          <p:nvPr/>
        </p:nvCxnSpPr>
        <p:spPr>
          <a:xfrm>
            <a:off x="3191853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B067E56A-79F3-44D1-A89E-50C944A17A0E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F3E3AD58-E989-8773-DC63-D8769F87256B}"/>
              </a:ext>
            </a:extLst>
          </p:cNvPr>
          <p:cNvSpPr/>
          <p:nvPr/>
        </p:nvSpPr>
        <p:spPr>
          <a:xfrm>
            <a:off x="8135613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34899B2E-B63D-FEAD-A4C4-10D9DD225BD6}"/>
              </a:ext>
            </a:extLst>
          </p:cNvPr>
          <p:cNvCxnSpPr>
            <a:cxnSpLocks/>
            <a:stCxn id="36" idx="1"/>
            <a:endCxn id="35" idx="1"/>
          </p:cNvCxnSpPr>
          <p:nvPr/>
        </p:nvCxnSpPr>
        <p:spPr>
          <a:xfrm flipH="1">
            <a:off x="4505246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3E88E8BA-DED9-AB6F-A4F8-D70FBDE4F00C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C2896A4E-2BA9-8728-AB5A-7432A8D7ABBB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1DC9647C-E2B4-0A72-326C-4BDCB338A1AC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098E07AB-98DA-393E-77B1-D6445EA8F636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97C5BC91-EF63-4EC7-7938-AFBACB90771E}"/>
              </a:ext>
            </a:extLst>
          </p:cNvPr>
          <p:cNvSpPr/>
          <p:nvPr/>
        </p:nvSpPr>
        <p:spPr>
          <a:xfrm>
            <a:off x="228314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56CF6A92-8302-FC19-3FC2-B66A0CCF5478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91853" y="3261187"/>
            <a:ext cx="1877592" cy="167665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467FED2F-175C-F820-D8BB-65B6ADEF5281}"/>
              </a:ext>
            </a:extLst>
          </p:cNvPr>
          <p:cNvSpPr/>
          <p:nvPr/>
        </p:nvSpPr>
        <p:spPr>
          <a:xfrm>
            <a:off x="8135613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EF581D4E-737B-36FB-60E8-70E00664A619}"/>
              </a:ext>
            </a:extLst>
          </p:cNvPr>
          <p:cNvCxnSpPr>
            <a:cxnSpLocks/>
            <a:stCxn id="51" idx="1"/>
            <a:endCxn id="54" idx="2"/>
          </p:cNvCxnSpPr>
          <p:nvPr/>
        </p:nvCxnSpPr>
        <p:spPr>
          <a:xfrm flipH="1">
            <a:off x="3793239" y="9298107"/>
            <a:ext cx="4342374" cy="534087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2D71DEE0-F50A-1892-4AB9-3FEB78AC55C1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76FF85C4-9DD3-2E8B-251C-4DE1781FC2DD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CB4CE094-C105-4E82-4AE4-305D71FDCBB9}"/>
              </a:ext>
            </a:extLst>
          </p:cNvPr>
          <p:cNvSpPr/>
          <p:nvPr/>
        </p:nvSpPr>
        <p:spPr>
          <a:xfrm>
            <a:off x="8135613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9CB8373E-D464-6887-6FCD-D188EAD73AF0}"/>
              </a:ext>
            </a:extLst>
          </p:cNvPr>
          <p:cNvCxnSpPr>
            <a:cxnSpLocks/>
            <a:stCxn id="62" idx="3"/>
            <a:endCxn id="63" idx="3"/>
          </p:cNvCxnSpPr>
          <p:nvPr/>
        </p:nvCxnSpPr>
        <p:spPr>
          <a:xfrm flipH="1">
            <a:off x="11099152" y="9152370"/>
            <a:ext cx="590404" cy="73292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30A89F08-0EE1-5A33-9458-FB6CE681EA8C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43301BFA-3CB8-03DF-7C19-51DE2EFEB3D7}"/>
              </a:ext>
            </a:extLst>
          </p:cNvPr>
          <p:cNvSpPr/>
          <p:nvPr/>
        </p:nvSpPr>
        <p:spPr>
          <a:xfrm>
            <a:off x="228314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58C376CB-165B-6111-7FCA-7585646DC285}"/>
              </a:ext>
            </a:extLst>
          </p:cNvPr>
          <p:cNvCxnSpPr>
            <a:cxnSpLocks/>
            <a:endCxn id="74" idx="2"/>
          </p:cNvCxnSpPr>
          <p:nvPr/>
        </p:nvCxnSpPr>
        <p:spPr>
          <a:xfrm>
            <a:off x="3195357" y="2485897"/>
            <a:ext cx="1128993" cy="520885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4AB789CD-479D-A8C2-42F7-1A2AE17BEB03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67FE5C57-F23B-EB38-9497-ED302435B83A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A9AD0A7D-72FF-704C-3C9E-E01159B985FE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9A37EFE3-AFA0-B726-6F3B-78C2D2C3DD0C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3947C714-32AF-F06D-E808-3232FBD027BF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5AB80A8E-5C06-751B-B6D2-3DADA4DE76BA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5" name="Rechthoek 264">
            <a:extLst>
              <a:ext uri="{FF2B5EF4-FFF2-40B4-BE49-F238E27FC236}">
                <a16:creationId xmlns:a16="http://schemas.microsoft.com/office/drawing/2014/main" id="{E83DF709-8919-70FF-9315-FB0FD180CEF1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E4C08D2E-1EC3-6B02-8C98-AC54658D970C}"/>
              </a:ext>
            </a:extLst>
          </p:cNvPr>
          <p:cNvSpPr/>
          <p:nvPr/>
        </p:nvSpPr>
        <p:spPr>
          <a:xfrm>
            <a:off x="228314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D054A56C-0742-8B91-32D0-B1E70924E636}"/>
              </a:ext>
            </a:extLst>
          </p:cNvPr>
          <p:cNvCxnSpPr>
            <a:cxnSpLocks/>
            <a:stCxn id="265" idx="2"/>
            <a:endCxn id="266" idx="3"/>
          </p:cNvCxnSpPr>
          <p:nvPr/>
        </p:nvCxnSpPr>
        <p:spPr>
          <a:xfrm flipH="1" flipV="1">
            <a:off x="3191853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DA923BBF-474B-C828-0C78-BEC03B5E7594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ABF29CA6-749C-958A-9CC1-AFD4CBCEBE51}"/>
              </a:ext>
            </a:extLst>
          </p:cNvPr>
          <p:cNvSpPr/>
          <p:nvPr/>
        </p:nvSpPr>
        <p:spPr>
          <a:xfrm>
            <a:off x="8135613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2D6C1254-6C8D-361A-D795-419610BC41FE}"/>
              </a:ext>
            </a:extLst>
          </p:cNvPr>
          <p:cNvCxnSpPr>
            <a:cxnSpLocks/>
            <a:stCxn id="286" idx="1"/>
            <a:endCxn id="285" idx="6"/>
          </p:cNvCxnSpPr>
          <p:nvPr/>
        </p:nvCxnSpPr>
        <p:spPr>
          <a:xfrm flipH="1" flipV="1">
            <a:off x="5224304" y="7470776"/>
            <a:ext cx="2911309" cy="652949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11DE2F1E-313F-8B34-F218-25924FF26CA5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BE8F3B8C-61E6-6B21-CECE-6C254CC2AD31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347B7E04-52A3-BC78-AD09-959BF74A3773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al 5">
            <a:extLst>
              <a:ext uri="{FF2B5EF4-FFF2-40B4-BE49-F238E27FC236}">
                <a16:creationId xmlns:a16="http://schemas.microsoft.com/office/drawing/2014/main" id="{2B5DDDCA-0FFB-7FD9-C0B2-4C3D3A1A33F1}"/>
              </a:ext>
            </a:extLst>
          </p:cNvPr>
          <p:cNvSpPr/>
          <p:nvPr/>
        </p:nvSpPr>
        <p:spPr>
          <a:xfrm>
            <a:off x="2612834" y="14637477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DD8EED91-F65E-BA07-09F3-ACB13B98EB61}"/>
              </a:ext>
            </a:extLst>
          </p:cNvPr>
          <p:cNvSpPr/>
          <p:nvPr/>
        </p:nvSpPr>
        <p:spPr>
          <a:xfrm>
            <a:off x="5327788" y="5826496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5F0C895E-2D83-5785-D5D6-CEA3930DE349}"/>
              </a:ext>
            </a:extLst>
          </p:cNvPr>
          <p:cNvSpPr/>
          <p:nvPr/>
        </p:nvSpPr>
        <p:spPr>
          <a:xfrm>
            <a:off x="5270297" y="19464341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32C4958-E399-402C-BC9F-4D5520F47339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2027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4678F567-57CC-DF07-1D7E-10A857B6CDFE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A78EA1B1-D082-0AA0-BB0A-0E6A928BEFBF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18" name="Vrije vorm: vorm 17">
                <a:extLst>
                  <a:ext uri="{FF2B5EF4-FFF2-40B4-BE49-F238E27FC236}">
                    <a16:creationId xmlns:a16="http://schemas.microsoft.com/office/drawing/2014/main" id="{03A7BBB6-8B00-E2FE-0051-3AAF200703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23" name="Rechte verbindingslijn 22">
                <a:extLst>
                  <a:ext uri="{FF2B5EF4-FFF2-40B4-BE49-F238E27FC236}">
                    <a16:creationId xmlns:a16="http://schemas.microsoft.com/office/drawing/2014/main" id="{906B2DB9-6B57-975D-37CA-A8D50A3FEA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B8DC111C-90B5-EBBF-85B6-66355C9A45E6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C3596748-E8C6-71AE-5D0F-1FC1DB4384C0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al 15">
            <a:extLst>
              <a:ext uri="{FF2B5EF4-FFF2-40B4-BE49-F238E27FC236}">
                <a16:creationId xmlns:a16="http://schemas.microsoft.com/office/drawing/2014/main" id="{8EA9CDA7-F14F-B390-2C81-9D0B12822753}"/>
              </a:ext>
            </a:extLst>
          </p:cNvPr>
          <p:cNvSpPr/>
          <p:nvPr/>
        </p:nvSpPr>
        <p:spPr>
          <a:xfrm>
            <a:off x="1599139" y="11867492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A30774A-8D72-7A7F-5F53-C5BADFEDA132}"/>
              </a:ext>
            </a:extLst>
          </p:cNvPr>
          <p:cNvSpPr txBox="1"/>
          <p:nvPr/>
        </p:nvSpPr>
        <p:spPr>
          <a:xfrm>
            <a:off x="9589409" y="1920939"/>
            <a:ext cx="21731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Basisaanbod hubs</a:t>
            </a:r>
          </a:p>
        </p:txBody>
      </p:sp>
      <p:sp>
        <p:nvSpPr>
          <p:cNvPr id="49" name="Ovaal 48">
            <a:extLst>
              <a:ext uri="{FF2B5EF4-FFF2-40B4-BE49-F238E27FC236}">
                <a16:creationId xmlns:a16="http://schemas.microsoft.com/office/drawing/2014/main" id="{342D3358-637B-8DD3-DE45-D047B9EF0C4D}"/>
              </a:ext>
            </a:extLst>
          </p:cNvPr>
          <p:cNvSpPr/>
          <p:nvPr/>
        </p:nvSpPr>
        <p:spPr>
          <a:xfrm>
            <a:off x="9035529" y="1863472"/>
            <a:ext cx="586332" cy="492323"/>
          </a:xfrm>
          <a:prstGeom prst="ellipse">
            <a:avLst/>
          </a:prstGeom>
          <a:solidFill>
            <a:srgbClr val="53B151"/>
          </a:solidFill>
          <a:ln w="285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053A2D53-034B-AAE2-A3CA-4FA65F2DE4E5}"/>
              </a:ext>
            </a:extLst>
          </p:cNvPr>
          <p:cNvSpPr txBox="1"/>
          <p:nvPr/>
        </p:nvSpPr>
        <p:spPr>
          <a:xfrm>
            <a:off x="9617381" y="2347092"/>
            <a:ext cx="21731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Zoeklocaties hubs</a:t>
            </a:r>
          </a:p>
        </p:txBody>
      </p:sp>
      <p:sp>
        <p:nvSpPr>
          <p:cNvPr id="55" name="Ovaal 54">
            <a:extLst>
              <a:ext uri="{FF2B5EF4-FFF2-40B4-BE49-F238E27FC236}">
                <a16:creationId xmlns:a16="http://schemas.microsoft.com/office/drawing/2014/main" id="{127E8DD3-4F40-BC5B-74B4-58254C350AAB}"/>
              </a:ext>
            </a:extLst>
          </p:cNvPr>
          <p:cNvSpPr/>
          <p:nvPr/>
        </p:nvSpPr>
        <p:spPr>
          <a:xfrm>
            <a:off x="9035529" y="2304674"/>
            <a:ext cx="551210" cy="483448"/>
          </a:xfrm>
          <a:prstGeom prst="ellipse">
            <a:avLst/>
          </a:prstGeom>
          <a:solidFill>
            <a:srgbClr val="FFE500"/>
          </a:solidFill>
          <a:ln w="285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8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D1C77-6E8F-3EAD-AA8F-8F472CF2D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83118ED-81C5-465B-2A46-66C3E4EF6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9D7F77E-A090-48EA-8C9E-7F630D9A4822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C390E6BC-9DAA-F4A2-B1B7-6E93C567FD19}"/>
              </a:ext>
            </a:extLst>
          </p:cNvPr>
          <p:cNvCxnSpPr>
            <a:cxnSpLocks/>
            <a:stCxn id="10" idx="3"/>
            <a:endCxn id="8" idx="3"/>
          </p:cNvCxnSpPr>
          <p:nvPr/>
        </p:nvCxnSpPr>
        <p:spPr>
          <a:xfrm>
            <a:off x="3191853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9CA5012A-5747-D5EB-AC16-FBAC32597D7B}"/>
              </a:ext>
            </a:extLst>
          </p:cNvPr>
          <p:cNvSpPr/>
          <p:nvPr/>
        </p:nvSpPr>
        <p:spPr>
          <a:xfrm>
            <a:off x="228314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21B76BF-DF0C-29B0-F855-815C1CBC8235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4740133-F7D0-AE23-BD4A-8D3F498C00D0}"/>
              </a:ext>
            </a:extLst>
          </p:cNvPr>
          <p:cNvSpPr/>
          <p:nvPr/>
        </p:nvSpPr>
        <p:spPr>
          <a:xfrm>
            <a:off x="228314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2F822AF6-A452-15EB-5D71-A85222FE285C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3191853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E3E556CF-AEFD-BC16-812E-49991B9277EE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2FCEA7D-3C06-0EA1-28F5-659D93B71B54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8989F15E-54A7-7B47-1D43-93215980CE80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50315C0D-7B3D-F03A-D2B8-C5F72C448E82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DA613F9-E1C4-7D21-25F6-DA9B61D782E8}"/>
              </a:ext>
            </a:extLst>
          </p:cNvPr>
          <p:cNvSpPr/>
          <p:nvPr/>
        </p:nvSpPr>
        <p:spPr>
          <a:xfrm>
            <a:off x="8135613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6F2D7953-0E73-6883-A759-D1097B90EDDE}"/>
              </a:ext>
            </a:extLst>
          </p:cNvPr>
          <p:cNvCxnSpPr>
            <a:cxnSpLocks/>
            <a:stCxn id="27" idx="1"/>
            <a:endCxn id="26" idx="3"/>
          </p:cNvCxnSpPr>
          <p:nvPr/>
        </p:nvCxnSpPr>
        <p:spPr>
          <a:xfrm flipH="1">
            <a:off x="5720400" y="11059680"/>
            <a:ext cx="2415213" cy="100199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3DA91650-1C22-F14D-CF8B-FBEA1FF53DA5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614A674D-9444-F66C-E5AC-6E628B291E4F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93533B2C-9DDD-2E6A-7652-60C9DAC70711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8629FF70-3895-6E60-50A4-B8A8E3B1374D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7E2643BF-4E50-5073-E97E-21B47A31F450}"/>
              </a:ext>
            </a:extLst>
          </p:cNvPr>
          <p:cNvSpPr/>
          <p:nvPr/>
        </p:nvSpPr>
        <p:spPr>
          <a:xfrm>
            <a:off x="228314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E1135C12-35FD-CDFF-1AA1-57117DC0D117}"/>
              </a:ext>
            </a:extLst>
          </p:cNvPr>
          <p:cNvCxnSpPr>
            <a:cxnSpLocks/>
            <a:stCxn id="33" idx="3"/>
            <a:endCxn id="32" idx="3"/>
          </p:cNvCxnSpPr>
          <p:nvPr/>
        </p:nvCxnSpPr>
        <p:spPr>
          <a:xfrm>
            <a:off x="3191853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384D18B7-38EC-5535-F45D-2A2A5535ACF7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26AF9F71-5984-DCE4-0F2C-79A3B2303A1E}"/>
              </a:ext>
            </a:extLst>
          </p:cNvPr>
          <p:cNvSpPr/>
          <p:nvPr/>
        </p:nvSpPr>
        <p:spPr>
          <a:xfrm>
            <a:off x="8135613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D783C51A-7193-C616-9C51-1E4D0788223F}"/>
              </a:ext>
            </a:extLst>
          </p:cNvPr>
          <p:cNvCxnSpPr>
            <a:cxnSpLocks/>
            <a:stCxn id="36" idx="1"/>
            <a:endCxn id="35" idx="1"/>
          </p:cNvCxnSpPr>
          <p:nvPr/>
        </p:nvCxnSpPr>
        <p:spPr>
          <a:xfrm flipH="1">
            <a:off x="4505246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4E33878E-AA61-9A7C-E131-5C0F3B195DBA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756BB4C6-6FB0-CE57-1772-E7D45C7DF4FF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4780ED22-29A6-B5FF-C8B7-A31B062DC3FB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DD3BF4F7-D33E-6C12-FE5A-B1E283E1EC76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1C882DA7-9CD8-5BF9-83B6-F60991A6BEF0}"/>
              </a:ext>
            </a:extLst>
          </p:cNvPr>
          <p:cNvSpPr/>
          <p:nvPr/>
        </p:nvSpPr>
        <p:spPr>
          <a:xfrm>
            <a:off x="228314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6257096E-032B-AC08-1F1B-A706CB9F739F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91853" y="3261187"/>
            <a:ext cx="1877592" cy="167665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31722AB2-FC0F-06D4-8EBA-795B880B098A}"/>
              </a:ext>
            </a:extLst>
          </p:cNvPr>
          <p:cNvSpPr/>
          <p:nvPr/>
        </p:nvSpPr>
        <p:spPr>
          <a:xfrm>
            <a:off x="8135613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0B8EA57F-9E3F-3584-86ED-74BB300F2AF9}"/>
              </a:ext>
            </a:extLst>
          </p:cNvPr>
          <p:cNvCxnSpPr>
            <a:cxnSpLocks/>
            <a:stCxn id="51" idx="1"/>
            <a:endCxn id="54" idx="2"/>
          </p:cNvCxnSpPr>
          <p:nvPr/>
        </p:nvCxnSpPr>
        <p:spPr>
          <a:xfrm flipH="1">
            <a:off x="3793239" y="9298107"/>
            <a:ext cx="4342374" cy="534087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3A14DB55-3CD9-AA5E-645D-ED432178AA67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B3C7B67E-34E4-ECE7-78E8-29F578437F4E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54DA8F99-47A8-C344-9F84-318C8AC7E828}"/>
              </a:ext>
            </a:extLst>
          </p:cNvPr>
          <p:cNvSpPr/>
          <p:nvPr/>
        </p:nvSpPr>
        <p:spPr>
          <a:xfrm>
            <a:off x="8135613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C84F4EB7-6429-390D-3EEE-A4AF74776632}"/>
              </a:ext>
            </a:extLst>
          </p:cNvPr>
          <p:cNvCxnSpPr>
            <a:cxnSpLocks/>
            <a:stCxn id="62" idx="3"/>
            <a:endCxn id="63" idx="3"/>
          </p:cNvCxnSpPr>
          <p:nvPr/>
        </p:nvCxnSpPr>
        <p:spPr>
          <a:xfrm flipH="1">
            <a:off x="11099152" y="9152370"/>
            <a:ext cx="590404" cy="732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B706DAFC-C590-81A0-A4C8-1A40D03B81C8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C8318EA8-C187-717E-BA8B-61D89C40CFE3}"/>
              </a:ext>
            </a:extLst>
          </p:cNvPr>
          <p:cNvSpPr/>
          <p:nvPr/>
        </p:nvSpPr>
        <p:spPr>
          <a:xfrm>
            <a:off x="228314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5216D22A-4B11-B5D8-25B5-6DE0362B3226}"/>
              </a:ext>
            </a:extLst>
          </p:cNvPr>
          <p:cNvCxnSpPr>
            <a:cxnSpLocks/>
            <a:endCxn id="74" idx="2"/>
          </p:cNvCxnSpPr>
          <p:nvPr/>
        </p:nvCxnSpPr>
        <p:spPr>
          <a:xfrm>
            <a:off x="3195357" y="2485897"/>
            <a:ext cx="1128993" cy="52088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10F38E3F-378F-F560-DEDD-18AE0311BD30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DC740F38-F0D0-32E5-5D67-6620FD10055E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A21BCD1A-2B52-48CB-7F8D-80796E0EFAAB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335BD232-282A-A580-D7B8-D8A5E90561B3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>
            <a:extLst>
              <a:ext uri="{FF2B5EF4-FFF2-40B4-BE49-F238E27FC236}">
                <a16:creationId xmlns:a16="http://schemas.microsoft.com/office/drawing/2014/main" id="{DD34A022-C7C2-D94F-40AA-5FE5CD09899C}"/>
              </a:ext>
            </a:extLst>
          </p:cNvPr>
          <p:cNvSpPr/>
          <p:nvPr/>
        </p:nvSpPr>
        <p:spPr>
          <a:xfrm>
            <a:off x="8135613" y="1198790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510F53DE-56B9-1F73-B12A-7B69332D488A}"/>
              </a:ext>
            </a:extLst>
          </p:cNvPr>
          <p:cNvCxnSpPr>
            <a:cxnSpLocks/>
            <a:stCxn id="94" idx="1"/>
            <a:endCxn id="90" idx="0"/>
          </p:cNvCxnSpPr>
          <p:nvPr/>
        </p:nvCxnSpPr>
        <p:spPr>
          <a:xfrm flipH="1">
            <a:off x="5864618" y="12234062"/>
            <a:ext cx="2270995" cy="60172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D8C136B5-FAE1-536C-74A1-8EFC10B7E5EF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14" name="Rechthoek 113">
            <a:extLst>
              <a:ext uri="{FF2B5EF4-FFF2-40B4-BE49-F238E27FC236}">
                <a16:creationId xmlns:a16="http://schemas.microsoft.com/office/drawing/2014/main" id="{D83EAA2F-1896-02E2-CD75-601A2C5D5FF3}"/>
              </a:ext>
            </a:extLst>
          </p:cNvPr>
          <p:cNvSpPr/>
          <p:nvPr/>
        </p:nvSpPr>
        <p:spPr>
          <a:xfrm>
            <a:off x="228314" y="1419715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CAD5CAD2-B3F9-019A-E3F0-05D6B3970048}"/>
              </a:ext>
            </a:extLst>
          </p:cNvPr>
          <p:cNvCxnSpPr>
            <a:cxnSpLocks/>
            <a:stCxn id="114" idx="2"/>
            <a:endCxn id="124" idx="1"/>
          </p:cNvCxnSpPr>
          <p:nvPr/>
        </p:nvCxnSpPr>
        <p:spPr>
          <a:xfrm flipH="1">
            <a:off x="1345753" y="14689473"/>
            <a:ext cx="364331" cy="1052171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95F9FF08-660B-C75C-27CB-67B6B60BD66B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>
            <a:extLst>
              <a:ext uri="{FF2B5EF4-FFF2-40B4-BE49-F238E27FC236}">
                <a16:creationId xmlns:a16="http://schemas.microsoft.com/office/drawing/2014/main" id="{B2772639-ADFA-C1CA-C92F-0E17E3BF9AB2}"/>
              </a:ext>
            </a:extLst>
          </p:cNvPr>
          <p:cNvSpPr/>
          <p:nvPr/>
        </p:nvSpPr>
        <p:spPr>
          <a:xfrm>
            <a:off x="8135613" y="1551104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1D814E3D-6D4C-569B-B046-A534296F12AE}"/>
              </a:ext>
            </a:extLst>
          </p:cNvPr>
          <p:cNvCxnSpPr>
            <a:cxnSpLocks/>
            <a:stCxn id="133" idx="1"/>
            <a:endCxn id="131" idx="2"/>
          </p:cNvCxnSpPr>
          <p:nvPr/>
        </p:nvCxnSpPr>
        <p:spPr>
          <a:xfrm flipH="1" flipV="1">
            <a:off x="4358475" y="15153970"/>
            <a:ext cx="3777138" cy="60323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21E9B579-5420-8694-FFE8-A2302CBE6AF6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5C116292-6E15-766E-5659-60E4343C73B2}"/>
              </a:ext>
            </a:extLst>
          </p:cNvPr>
          <p:cNvSpPr/>
          <p:nvPr/>
        </p:nvSpPr>
        <p:spPr>
          <a:xfrm>
            <a:off x="228314" y="528701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9" name="Rechte verbindingslijn 138">
            <a:extLst>
              <a:ext uri="{FF2B5EF4-FFF2-40B4-BE49-F238E27FC236}">
                <a16:creationId xmlns:a16="http://schemas.microsoft.com/office/drawing/2014/main" id="{2C2FE571-B5DF-2840-47C2-6674443C8FFC}"/>
              </a:ext>
            </a:extLst>
          </p:cNvPr>
          <p:cNvCxnSpPr>
            <a:cxnSpLocks/>
            <a:stCxn id="138" idx="3"/>
            <a:endCxn id="137" idx="1"/>
          </p:cNvCxnSpPr>
          <p:nvPr/>
        </p:nvCxnSpPr>
        <p:spPr>
          <a:xfrm>
            <a:off x="3191853" y="5533173"/>
            <a:ext cx="1498154" cy="100649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CC23917D-3549-4215-94DE-6A604686F20F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C4450F35-8AAA-45F3-AC35-3A4E41602222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1255992E-9541-87C5-1ADC-EAD10ED3177C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8DC1F9E0-46AF-DDCB-DACE-AE0612758707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3" name="Rechthoek 262">
            <a:extLst>
              <a:ext uri="{FF2B5EF4-FFF2-40B4-BE49-F238E27FC236}">
                <a16:creationId xmlns:a16="http://schemas.microsoft.com/office/drawing/2014/main" id="{A7F95BEF-1B9C-4925-59B6-21DB8D361CDE}"/>
              </a:ext>
            </a:extLst>
          </p:cNvPr>
          <p:cNvSpPr/>
          <p:nvPr/>
        </p:nvSpPr>
        <p:spPr>
          <a:xfrm>
            <a:off x="228314" y="471901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F0D72D23-5EE3-6A8C-2490-FFF68627B61A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079EEE00-E48C-CBB0-9D65-0A8453825414}"/>
              </a:ext>
            </a:extLst>
          </p:cNvPr>
          <p:cNvSpPr/>
          <p:nvPr/>
        </p:nvSpPr>
        <p:spPr>
          <a:xfrm>
            <a:off x="228314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2EA04EE6-0CBA-C85E-655A-A1C959D70B36}"/>
              </a:ext>
            </a:extLst>
          </p:cNvPr>
          <p:cNvCxnSpPr>
            <a:cxnSpLocks/>
            <a:stCxn id="265" idx="2"/>
            <a:endCxn id="266" idx="3"/>
          </p:cNvCxnSpPr>
          <p:nvPr/>
        </p:nvCxnSpPr>
        <p:spPr>
          <a:xfrm flipH="1" flipV="1">
            <a:off x="3191853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F3A2AFF0-2250-DDC0-6E63-9359C414FC37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2" name="Rechthoek 271">
            <a:extLst>
              <a:ext uri="{FF2B5EF4-FFF2-40B4-BE49-F238E27FC236}">
                <a16:creationId xmlns:a16="http://schemas.microsoft.com/office/drawing/2014/main" id="{945CE284-FAFA-09E5-4802-6AEBACD85BCE}"/>
              </a:ext>
            </a:extLst>
          </p:cNvPr>
          <p:cNvSpPr/>
          <p:nvPr/>
        </p:nvSpPr>
        <p:spPr>
          <a:xfrm>
            <a:off x="228314" y="585500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273" name="Rechte verbindingslijn 272">
            <a:extLst>
              <a:ext uri="{FF2B5EF4-FFF2-40B4-BE49-F238E27FC236}">
                <a16:creationId xmlns:a16="http://schemas.microsoft.com/office/drawing/2014/main" id="{E43FCFE4-17F7-B5E5-B36B-727F2A196590}"/>
              </a:ext>
            </a:extLst>
          </p:cNvPr>
          <p:cNvCxnSpPr>
            <a:cxnSpLocks/>
            <a:stCxn id="272" idx="3"/>
            <a:endCxn id="271" idx="0"/>
          </p:cNvCxnSpPr>
          <p:nvPr/>
        </p:nvCxnSpPr>
        <p:spPr>
          <a:xfrm>
            <a:off x="3191853" y="6101169"/>
            <a:ext cx="827966" cy="356653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D06C1577-C2C8-81C0-00AD-ED14D180BB23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AA79F1B9-C6EF-4D2C-6531-D0775F950C42}"/>
              </a:ext>
            </a:extLst>
          </p:cNvPr>
          <p:cNvSpPr/>
          <p:nvPr/>
        </p:nvSpPr>
        <p:spPr>
          <a:xfrm>
            <a:off x="8135613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0AC677AA-4512-08E4-F28C-A734B0B69D24}"/>
              </a:ext>
            </a:extLst>
          </p:cNvPr>
          <p:cNvCxnSpPr>
            <a:cxnSpLocks/>
            <a:stCxn id="286" idx="1"/>
            <a:endCxn id="285" idx="6"/>
          </p:cNvCxnSpPr>
          <p:nvPr/>
        </p:nvCxnSpPr>
        <p:spPr>
          <a:xfrm flipH="1" flipV="1">
            <a:off x="5224304" y="7470776"/>
            <a:ext cx="2911309" cy="65294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590F17A1-6544-BC11-2458-4F52836445D4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A3B6DF69-4BF2-5423-E8A5-73D93332475D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7E3053AD-9DBA-F746-2221-1CA8DAB90439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Rechte verbindingslijn 372">
            <a:extLst>
              <a:ext uri="{FF2B5EF4-FFF2-40B4-BE49-F238E27FC236}">
                <a16:creationId xmlns:a16="http://schemas.microsoft.com/office/drawing/2014/main" id="{15F20930-32CB-5ADF-670F-AB0EBA17F6B8}"/>
              </a:ext>
            </a:extLst>
          </p:cNvPr>
          <p:cNvCxnSpPr>
            <a:cxnSpLocks/>
            <a:stCxn id="263" idx="3"/>
            <a:endCxn id="260" idx="25"/>
          </p:cNvCxnSpPr>
          <p:nvPr/>
        </p:nvCxnSpPr>
        <p:spPr>
          <a:xfrm>
            <a:off x="3191853" y="4965177"/>
            <a:ext cx="2955108" cy="103770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al 41">
            <a:extLst>
              <a:ext uri="{FF2B5EF4-FFF2-40B4-BE49-F238E27FC236}">
                <a16:creationId xmlns:a16="http://schemas.microsoft.com/office/drawing/2014/main" id="{1ECA7BD1-61F0-2BC0-F6FD-46A4824CBAED}"/>
              </a:ext>
            </a:extLst>
          </p:cNvPr>
          <p:cNvSpPr/>
          <p:nvPr/>
        </p:nvSpPr>
        <p:spPr>
          <a:xfrm>
            <a:off x="6987587" y="6838197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24B1829-3B91-A4B3-ED44-D7029A46D6A6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2028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8EA7FAA8-3A32-A446-AC93-A8273BAE3F08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65C4A03C-275E-4E4E-B4DF-10D92FC1219D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6149420-5755-F823-8859-8BE13D6B84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16" name="Rechte verbindingslijn 15">
                <a:extLst>
                  <a:ext uri="{FF2B5EF4-FFF2-40B4-BE49-F238E27FC236}">
                    <a16:creationId xmlns:a16="http://schemas.microsoft.com/office/drawing/2014/main" id="{C410853D-56FD-13B0-1732-19E3A4AA49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55E0193A-526B-F79D-0F68-BBF2B7339D52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E76E260F-17C0-1251-0070-089483D7CBA4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8F167221-6AB1-E0B3-B2EC-CD455FF3A745}"/>
              </a:ext>
            </a:extLst>
          </p:cNvPr>
          <p:cNvSpPr txBox="1"/>
          <p:nvPr/>
        </p:nvSpPr>
        <p:spPr>
          <a:xfrm>
            <a:off x="9589409" y="1920939"/>
            <a:ext cx="21731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Basisaanbod hubs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9A916D04-0732-F2F4-8DBF-BFE4F025B190}"/>
              </a:ext>
            </a:extLst>
          </p:cNvPr>
          <p:cNvSpPr/>
          <p:nvPr/>
        </p:nvSpPr>
        <p:spPr>
          <a:xfrm>
            <a:off x="9035529" y="1863472"/>
            <a:ext cx="586332" cy="492323"/>
          </a:xfrm>
          <a:prstGeom prst="ellipse">
            <a:avLst/>
          </a:prstGeom>
          <a:solidFill>
            <a:srgbClr val="53B151"/>
          </a:solidFill>
          <a:ln w="285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7484EB48-BEC3-39FF-9780-35383B6932CF}"/>
              </a:ext>
            </a:extLst>
          </p:cNvPr>
          <p:cNvSpPr txBox="1"/>
          <p:nvPr/>
        </p:nvSpPr>
        <p:spPr>
          <a:xfrm>
            <a:off x="9617381" y="2347092"/>
            <a:ext cx="21731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Zoeklocaties hubs</a:t>
            </a:r>
          </a:p>
        </p:txBody>
      </p:sp>
      <p:sp>
        <p:nvSpPr>
          <p:cNvPr id="56" name="Ovaal 55">
            <a:extLst>
              <a:ext uri="{FF2B5EF4-FFF2-40B4-BE49-F238E27FC236}">
                <a16:creationId xmlns:a16="http://schemas.microsoft.com/office/drawing/2014/main" id="{F752A4CD-7D8D-E813-04A2-89A30FE49785}"/>
              </a:ext>
            </a:extLst>
          </p:cNvPr>
          <p:cNvSpPr/>
          <p:nvPr/>
        </p:nvSpPr>
        <p:spPr>
          <a:xfrm>
            <a:off x="9035529" y="2304674"/>
            <a:ext cx="551210" cy="483448"/>
          </a:xfrm>
          <a:prstGeom prst="ellipse">
            <a:avLst/>
          </a:prstGeom>
          <a:solidFill>
            <a:srgbClr val="FFE500"/>
          </a:solidFill>
          <a:ln w="285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2968448E-5C91-BC17-5DDB-FAFD1D2CB2A3}"/>
              </a:ext>
            </a:extLst>
          </p:cNvPr>
          <p:cNvSpPr/>
          <p:nvPr/>
        </p:nvSpPr>
        <p:spPr>
          <a:xfrm>
            <a:off x="2612834" y="14637477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3505B535-96E4-70C7-E974-E3957CB63310}"/>
              </a:ext>
            </a:extLst>
          </p:cNvPr>
          <p:cNvSpPr/>
          <p:nvPr/>
        </p:nvSpPr>
        <p:spPr>
          <a:xfrm>
            <a:off x="5327788" y="5826496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20969915-AAF2-0A3F-ADA6-84EB2295E1A1}"/>
              </a:ext>
            </a:extLst>
          </p:cNvPr>
          <p:cNvSpPr/>
          <p:nvPr/>
        </p:nvSpPr>
        <p:spPr>
          <a:xfrm>
            <a:off x="5270297" y="19464341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53" name="Ovaal 52">
            <a:extLst>
              <a:ext uri="{FF2B5EF4-FFF2-40B4-BE49-F238E27FC236}">
                <a16:creationId xmlns:a16="http://schemas.microsoft.com/office/drawing/2014/main" id="{8BAC59F3-1096-680E-A0E2-5708D63F0136}"/>
              </a:ext>
            </a:extLst>
          </p:cNvPr>
          <p:cNvSpPr/>
          <p:nvPr/>
        </p:nvSpPr>
        <p:spPr>
          <a:xfrm>
            <a:off x="1599139" y="11867492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27296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21255-0AD1-D62D-8641-E21F18C2C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A2662E6-8468-A3EB-1292-97ED6D3F0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164F9E4A-C223-1450-6D15-CF1F5DF19981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90683F1C-F99D-B978-C0DA-97D72F9F7D52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188012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286D3D44-AAF1-9896-DCC8-0733204235A7}"/>
              </a:ext>
            </a:extLst>
          </p:cNvPr>
          <p:cNvSpPr/>
          <p:nvPr/>
        </p:nvSpPr>
        <p:spPr>
          <a:xfrm>
            <a:off x="224473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11A812DF-1A6D-5735-CDF5-57C510A82BF2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86719EA-594C-D528-A1A5-D0BBCBB6C003}"/>
              </a:ext>
            </a:extLst>
          </p:cNvPr>
          <p:cNvSpPr/>
          <p:nvPr/>
        </p:nvSpPr>
        <p:spPr>
          <a:xfrm>
            <a:off x="224473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E1A67CE-26E0-8F52-6D0F-D2DB40BAE45D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188012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FEEB450F-6558-C65E-DB23-C0A3226190EE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EF4885CE-9E82-364E-2A86-3BBFE043C397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F8DDFDCD-7314-CE77-9E9E-87D96864C543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3F100B66-69B7-2D23-5EF2-E292A7C40AE9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79F1BB88-AE21-9A7A-6832-BBB8E649629B}"/>
              </a:ext>
            </a:extLst>
          </p:cNvPr>
          <p:cNvSpPr/>
          <p:nvPr/>
        </p:nvSpPr>
        <p:spPr>
          <a:xfrm>
            <a:off x="8121965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19A8985E-1F20-99E8-3AD3-6B789896159F}"/>
              </a:ext>
            </a:extLst>
          </p:cNvPr>
          <p:cNvCxnSpPr>
            <a:cxnSpLocks/>
          </p:cNvCxnSpPr>
          <p:nvPr/>
        </p:nvCxnSpPr>
        <p:spPr>
          <a:xfrm flipH="1">
            <a:off x="5704527" y="11059680"/>
            <a:ext cx="2415213" cy="100199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32207830-9EC1-EC26-7EF4-2E4EA6F545DD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E9E1F646-9AD4-5E71-92D9-D478B20381EE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22645C77-A15D-F3B9-3D01-DD58B3C2D904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06F28D26-E1EF-A62C-1328-3E844C7322D9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9D492322-3AC8-DEDF-398C-916D9A2B0D26}"/>
              </a:ext>
            </a:extLst>
          </p:cNvPr>
          <p:cNvSpPr/>
          <p:nvPr/>
        </p:nvSpPr>
        <p:spPr>
          <a:xfrm>
            <a:off x="224473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1F5E2E15-455B-3952-33A7-854DDBAC7AD3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3188012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BED0FED5-44AF-BC6D-BA90-AF73E3DF5530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8A4BAB41-9B90-5732-97AD-DEA7FA4A08D9}"/>
              </a:ext>
            </a:extLst>
          </p:cNvPr>
          <p:cNvSpPr/>
          <p:nvPr/>
        </p:nvSpPr>
        <p:spPr>
          <a:xfrm>
            <a:off x="8119740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5CB563F1-9068-A3A2-390C-413BAD98516B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4489373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68CD0DC4-FD7B-3685-5D1C-8F24131145DF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821E9739-5399-765B-05B2-F395ADBFAC74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737E155D-53DF-67E6-F804-AB2C3ADFBBAF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E5A723BA-7B5C-1B77-B43A-9B79F7EA7CB6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BB8C3449-C1C7-83C0-DEE7-393D2637A8A7}"/>
              </a:ext>
            </a:extLst>
          </p:cNvPr>
          <p:cNvSpPr/>
          <p:nvPr/>
        </p:nvSpPr>
        <p:spPr>
          <a:xfrm>
            <a:off x="224473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A7F6B71A-9451-CB91-C28C-79AB23D87DDC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88012" y="3261187"/>
            <a:ext cx="1877592" cy="167665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CE74366F-6BA2-A3B1-0541-A91FCF930CA9}"/>
              </a:ext>
            </a:extLst>
          </p:cNvPr>
          <p:cNvSpPr/>
          <p:nvPr/>
        </p:nvSpPr>
        <p:spPr>
          <a:xfrm>
            <a:off x="8119740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45D01745-38CC-E9AC-C8F6-BD4742850DBE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3777366" y="9298107"/>
            <a:ext cx="4342374" cy="534087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FBA441C7-BF0A-FFF9-0AC3-2649C91CA1AF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A7A59E61-3776-D7DC-6DC0-B9DF906E7B12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AE247CA4-AB3C-FD80-8DBE-B199709DED7A}"/>
              </a:ext>
            </a:extLst>
          </p:cNvPr>
          <p:cNvSpPr/>
          <p:nvPr/>
        </p:nvSpPr>
        <p:spPr>
          <a:xfrm>
            <a:off x="8119740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F49F9500-4FD8-CDAE-0B72-7238EC2E6F79}"/>
              </a:ext>
            </a:extLst>
          </p:cNvPr>
          <p:cNvCxnSpPr>
            <a:cxnSpLocks/>
            <a:stCxn id="62" idx="6"/>
            <a:endCxn id="63" idx="3"/>
          </p:cNvCxnSpPr>
          <p:nvPr/>
        </p:nvCxnSpPr>
        <p:spPr>
          <a:xfrm flipH="1">
            <a:off x="11083279" y="9152369"/>
            <a:ext cx="532108" cy="73292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A4AEEB93-DC5E-7318-4AD2-D889B4B66374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281C82FF-B05C-2EBD-7BF0-1490A247FB70}"/>
              </a:ext>
            </a:extLst>
          </p:cNvPr>
          <p:cNvSpPr/>
          <p:nvPr/>
        </p:nvSpPr>
        <p:spPr>
          <a:xfrm>
            <a:off x="224473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1570A658-1660-AF9E-0E23-187A0653AC6E}"/>
              </a:ext>
            </a:extLst>
          </p:cNvPr>
          <p:cNvCxnSpPr>
            <a:cxnSpLocks/>
          </p:cNvCxnSpPr>
          <p:nvPr/>
        </p:nvCxnSpPr>
        <p:spPr>
          <a:xfrm>
            <a:off x="3179484" y="2485897"/>
            <a:ext cx="1128993" cy="52088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16AE640F-FE5D-BE9C-6A4D-F14E797E3411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27E64285-35DC-4BFB-F256-7EFDA24E9D70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B99C703A-08CD-A714-8400-6208FB5D5B25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981B4576-EAD7-46F4-08D7-4514FF774704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>
            <a:extLst>
              <a:ext uri="{FF2B5EF4-FFF2-40B4-BE49-F238E27FC236}">
                <a16:creationId xmlns:a16="http://schemas.microsoft.com/office/drawing/2014/main" id="{1E4B811B-4F56-47C0-EA6F-342CD633FA8D}"/>
              </a:ext>
            </a:extLst>
          </p:cNvPr>
          <p:cNvSpPr/>
          <p:nvPr/>
        </p:nvSpPr>
        <p:spPr>
          <a:xfrm>
            <a:off x="8135613" y="1198790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CE436996-2B36-8AA2-EAF5-195EEDE0D8D5}"/>
              </a:ext>
            </a:extLst>
          </p:cNvPr>
          <p:cNvCxnSpPr>
            <a:cxnSpLocks/>
            <a:stCxn id="94" idx="1"/>
            <a:endCxn id="90" idx="0"/>
          </p:cNvCxnSpPr>
          <p:nvPr/>
        </p:nvCxnSpPr>
        <p:spPr>
          <a:xfrm flipH="1">
            <a:off x="5864618" y="12234062"/>
            <a:ext cx="2270995" cy="6017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E0A4B69C-A7F9-9AB3-53E4-00A8F12403A1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14" name="Rechthoek 113">
            <a:extLst>
              <a:ext uri="{FF2B5EF4-FFF2-40B4-BE49-F238E27FC236}">
                <a16:creationId xmlns:a16="http://schemas.microsoft.com/office/drawing/2014/main" id="{9782A2BC-44E1-8F0A-60E7-C321CD19AA5D}"/>
              </a:ext>
            </a:extLst>
          </p:cNvPr>
          <p:cNvSpPr/>
          <p:nvPr/>
        </p:nvSpPr>
        <p:spPr>
          <a:xfrm>
            <a:off x="215945" y="1420132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FFD25145-17D4-6C59-0E6D-82974F7DC954}"/>
              </a:ext>
            </a:extLst>
          </p:cNvPr>
          <p:cNvCxnSpPr>
            <a:cxnSpLocks/>
            <a:stCxn id="114" idx="2"/>
            <a:endCxn id="124" idx="1"/>
          </p:cNvCxnSpPr>
          <p:nvPr/>
        </p:nvCxnSpPr>
        <p:spPr>
          <a:xfrm flipH="1">
            <a:off x="1345753" y="14693646"/>
            <a:ext cx="351962" cy="104799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A6384C86-C9E0-E80A-0BC5-697AB32D8B76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>
            <a:extLst>
              <a:ext uri="{FF2B5EF4-FFF2-40B4-BE49-F238E27FC236}">
                <a16:creationId xmlns:a16="http://schemas.microsoft.com/office/drawing/2014/main" id="{3EE66FCB-0F98-8BC5-27A8-2C12A08374D6}"/>
              </a:ext>
            </a:extLst>
          </p:cNvPr>
          <p:cNvSpPr/>
          <p:nvPr/>
        </p:nvSpPr>
        <p:spPr>
          <a:xfrm>
            <a:off x="8135613" y="1551104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E191BEBD-F80A-482F-4764-318C12BB3DC2}"/>
              </a:ext>
            </a:extLst>
          </p:cNvPr>
          <p:cNvCxnSpPr>
            <a:cxnSpLocks/>
            <a:stCxn id="133" idx="1"/>
            <a:endCxn id="131" idx="2"/>
          </p:cNvCxnSpPr>
          <p:nvPr/>
        </p:nvCxnSpPr>
        <p:spPr>
          <a:xfrm flipH="1" flipV="1">
            <a:off x="4358475" y="15153970"/>
            <a:ext cx="3777138" cy="603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2A6E70A9-233B-B417-4DD0-E196B71E4833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850C8314-261F-54D2-BAA4-DA48E8C7D2ED}"/>
              </a:ext>
            </a:extLst>
          </p:cNvPr>
          <p:cNvSpPr/>
          <p:nvPr/>
        </p:nvSpPr>
        <p:spPr>
          <a:xfrm>
            <a:off x="224473" y="528701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9" name="Rechte verbindingslijn 138">
            <a:extLst>
              <a:ext uri="{FF2B5EF4-FFF2-40B4-BE49-F238E27FC236}">
                <a16:creationId xmlns:a16="http://schemas.microsoft.com/office/drawing/2014/main" id="{9A97E0D8-B966-DFD1-8D1C-6E886108DB68}"/>
              </a:ext>
            </a:extLst>
          </p:cNvPr>
          <p:cNvCxnSpPr>
            <a:cxnSpLocks/>
            <a:stCxn id="138" idx="3"/>
          </p:cNvCxnSpPr>
          <p:nvPr/>
        </p:nvCxnSpPr>
        <p:spPr>
          <a:xfrm>
            <a:off x="3188012" y="5533173"/>
            <a:ext cx="1498154" cy="10064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Vrije vorm: vorm 150">
            <a:extLst>
              <a:ext uri="{FF2B5EF4-FFF2-40B4-BE49-F238E27FC236}">
                <a16:creationId xmlns:a16="http://schemas.microsoft.com/office/drawing/2014/main" id="{3C39FFF7-32D6-FD77-73DC-72B2A8ED8A01}"/>
              </a:ext>
            </a:extLst>
          </p:cNvPr>
          <p:cNvSpPr>
            <a:spLocks noChangeAspect="1"/>
          </p:cNvSpPr>
          <p:nvPr/>
        </p:nvSpPr>
        <p:spPr>
          <a:xfrm rot="11121271">
            <a:off x="2833513" y="9499399"/>
            <a:ext cx="354913" cy="753092"/>
          </a:xfrm>
          <a:custGeom>
            <a:avLst/>
            <a:gdLst>
              <a:gd name="connsiteX0" fmla="*/ 0 w 354913"/>
              <a:gd name="connsiteY0" fmla="*/ 753092 h 753092"/>
              <a:gd name="connsiteX1" fmla="*/ 0 w 354913"/>
              <a:gd name="connsiteY1" fmla="*/ 0 h 753092"/>
              <a:gd name="connsiteX2" fmla="*/ 354913 w 354913"/>
              <a:gd name="connsiteY2" fmla="*/ 498968 h 75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913" h="753092">
                <a:moveTo>
                  <a:pt x="0" y="753092"/>
                </a:moveTo>
                <a:lnTo>
                  <a:pt x="0" y="0"/>
                </a:lnTo>
                <a:lnTo>
                  <a:pt x="354913" y="49896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52" name="Rechthoek 151">
            <a:extLst>
              <a:ext uri="{FF2B5EF4-FFF2-40B4-BE49-F238E27FC236}">
                <a16:creationId xmlns:a16="http://schemas.microsoft.com/office/drawing/2014/main" id="{0ADFCD39-EBAC-24C9-E939-115458F40F92}"/>
              </a:ext>
            </a:extLst>
          </p:cNvPr>
          <p:cNvSpPr/>
          <p:nvPr/>
        </p:nvSpPr>
        <p:spPr>
          <a:xfrm>
            <a:off x="8135613" y="846475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53" name="Rechte verbindingslijn 152">
            <a:extLst>
              <a:ext uri="{FF2B5EF4-FFF2-40B4-BE49-F238E27FC236}">
                <a16:creationId xmlns:a16="http://schemas.microsoft.com/office/drawing/2014/main" id="{0288F1CB-6CB9-924C-4DC6-4C1F7513FC9A}"/>
              </a:ext>
            </a:extLst>
          </p:cNvPr>
          <p:cNvCxnSpPr>
            <a:cxnSpLocks/>
            <a:stCxn id="152" idx="1"/>
            <a:endCxn id="151" idx="0"/>
          </p:cNvCxnSpPr>
          <p:nvPr/>
        </p:nvCxnSpPr>
        <p:spPr>
          <a:xfrm flipH="1">
            <a:off x="3222790" y="8710916"/>
            <a:ext cx="4912823" cy="806686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FC679F86-DE19-A5AA-DE23-B98A8379B050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865C5ABF-6E40-ACAB-A37A-6F158F96E25E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EA697E89-97F2-297E-965B-07CA2734C5C4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Rechthoek: afgeronde hoeken 169">
            <a:extLst>
              <a:ext uri="{FF2B5EF4-FFF2-40B4-BE49-F238E27FC236}">
                <a16:creationId xmlns:a16="http://schemas.microsoft.com/office/drawing/2014/main" id="{C4DE4231-2315-3980-B94A-21C098BFCA3B}"/>
              </a:ext>
            </a:extLst>
          </p:cNvPr>
          <p:cNvSpPr>
            <a:spLocks noChangeAspect="1"/>
          </p:cNvSpPr>
          <p:nvPr/>
        </p:nvSpPr>
        <p:spPr>
          <a:xfrm rot="16200000">
            <a:off x="2392843" y="13760442"/>
            <a:ext cx="255836" cy="53337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2" name="Rechthoek 171">
            <a:extLst>
              <a:ext uri="{FF2B5EF4-FFF2-40B4-BE49-F238E27FC236}">
                <a16:creationId xmlns:a16="http://schemas.microsoft.com/office/drawing/2014/main" id="{458A0939-F5BF-4852-1C8E-0F46C141693A}"/>
              </a:ext>
            </a:extLst>
          </p:cNvPr>
          <p:cNvSpPr/>
          <p:nvPr/>
        </p:nvSpPr>
        <p:spPr>
          <a:xfrm>
            <a:off x="8135613" y="1492385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DF8ADFD7-F6E4-A377-2CA4-A9A927AA90FB}"/>
              </a:ext>
            </a:extLst>
          </p:cNvPr>
          <p:cNvCxnSpPr>
            <a:cxnSpLocks/>
            <a:stCxn id="172" idx="1"/>
            <a:endCxn id="170" idx="2"/>
          </p:cNvCxnSpPr>
          <p:nvPr/>
        </p:nvCxnSpPr>
        <p:spPr>
          <a:xfrm flipH="1" flipV="1">
            <a:off x="2787446" y="14027127"/>
            <a:ext cx="5348167" cy="1142890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D72CE5DA-8F5C-F960-E9DE-218AEB267522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3" name="Rechthoek 262">
            <a:extLst>
              <a:ext uri="{FF2B5EF4-FFF2-40B4-BE49-F238E27FC236}">
                <a16:creationId xmlns:a16="http://schemas.microsoft.com/office/drawing/2014/main" id="{3D0E5C9F-F1D1-BB6E-CF62-F886770B1944}"/>
              </a:ext>
            </a:extLst>
          </p:cNvPr>
          <p:cNvSpPr/>
          <p:nvPr/>
        </p:nvSpPr>
        <p:spPr>
          <a:xfrm>
            <a:off x="224473" y="471901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7FD7BFEA-81ED-D542-C96C-49898911176C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7D9D08E6-1411-A0FE-CD98-7E27E11ACA92}"/>
              </a:ext>
            </a:extLst>
          </p:cNvPr>
          <p:cNvSpPr/>
          <p:nvPr/>
        </p:nvSpPr>
        <p:spPr>
          <a:xfrm>
            <a:off x="224473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8ADBDBBF-0735-50CA-ADBA-971889A4BC35}"/>
              </a:ext>
            </a:extLst>
          </p:cNvPr>
          <p:cNvCxnSpPr>
            <a:cxnSpLocks/>
            <a:endCxn id="266" idx="3"/>
          </p:cNvCxnSpPr>
          <p:nvPr/>
        </p:nvCxnSpPr>
        <p:spPr>
          <a:xfrm flipH="1" flipV="1">
            <a:off x="3188012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C6BBF59D-ED46-4574-AB35-D5BB386AFE7B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2" name="Rechthoek 271">
            <a:extLst>
              <a:ext uri="{FF2B5EF4-FFF2-40B4-BE49-F238E27FC236}">
                <a16:creationId xmlns:a16="http://schemas.microsoft.com/office/drawing/2014/main" id="{18D28752-9530-872A-ABC2-2F332E7E89D2}"/>
              </a:ext>
            </a:extLst>
          </p:cNvPr>
          <p:cNvSpPr/>
          <p:nvPr/>
        </p:nvSpPr>
        <p:spPr>
          <a:xfrm>
            <a:off x="224473" y="585500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273" name="Rechte verbindingslijn 272">
            <a:extLst>
              <a:ext uri="{FF2B5EF4-FFF2-40B4-BE49-F238E27FC236}">
                <a16:creationId xmlns:a16="http://schemas.microsoft.com/office/drawing/2014/main" id="{A1429C2F-4392-523B-EDAA-2951192A2AF1}"/>
              </a:ext>
            </a:extLst>
          </p:cNvPr>
          <p:cNvCxnSpPr>
            <a:cxnSpLocks/>
            <a:stCxn id="272" idx="3"/>
          </p:cNvCxnSpPr>
          <p:nvPr/>
        </p:nvCxnSpPr>
        <p:spPr>
          <a:xfrm>
            <a:off x="3188012" y="6101169"/>
            <a:ext cx="827966" cy="35665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50147271-FAA5-C845-2E72-AED6A0EB9977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2AB2112B-632C-41E5-E9F3-9E0656D70678}"/>
              </a:ext>
            </a:extLst>
          </p:cNvPr>
          <p:cNvSpPr/>
          <p:nvPr/>
        </p:nvSpPr>
        <p:spPr>
          <a:xfrm>
            <a:off x="8119740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41E9778D-5A16-EF30-827D-2F9550DD0F4C}"/>
              </a:ext>
            </a:extLst>
          </p:cNvPr>
          <p:cNvCxnSpPr>
            <a:cxnSpLocks/>
            <a:stCxn id="286" idx="1"/>
          </p:cNvCxnSpPr>
          <p:nvPr/>
        </p:nvCxnSpPr>
        <p:spPr>
          <a:xfrm flipH="1" flipV="1">
            <a:off x="5208431" y="7470776"/>
            <a:ext cx="2911309" cy="65294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773C2E2B-2DCF-3A52-5D40-C81701BE834E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7007EB80-68D4-E1F7-EE09-32B3457864A5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35133CF4-BE93-7872-E30D-FF00623A5604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Rechte verbindingslijn 372">
            <a:extLst>
              <a:ext uri="{FF2B5EF4-FFF2-40B4-BE49-F238E27FC236}">
                <a16:creationId xmlns:a16="http://schemas.microsoft.com/office/drawing/2014/main" id="{09EFE6B4-3504-99F5-8D06-711CB122975A}"/>
              </a:ext>
            </a:extLst>
          </p:cNvPr>
          <p:cNvCxnSpPr>
            <a:cxnSpLocks/>
            <a:stCxn id="263" idx="3"/>
          </p:cNvCxnSpPr>
          <p:nvPr/>
        </p:nvCxnSpPr>
        <p:spPr>
          <a:xfrm>
            <a:off x="3188012" y="4965177"/>
            <a:ext cx="2955108" cy="103770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al 15">
            <a:extLst>
              <a:ext uri="{FF2B5EF4-FFF2-40B4-BE49-F238E27FC236}">
                <a16:creationId xmlns:a16="http://schemas.microsoft.com/office/drawing/2014/main" id="{DE978601-228A-C30A-B576-EBC8E9B57041}"/>
              </a:ext>
            </a:extLst>
          </p:cNvPr>
          <p:cNvSpPr/>
          <p:nvPr/>
        </p:nvSpPr>
        <p:spPr>
          <a:xfrm>
            <a:off x="5431322" y="2018028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66" name="Ovaal 65">
            <a:extLst>
              <a:ext uri="{FF2B5EF4-FFF2-40B4-BE49-F238E27FC236}">
                <a16:creationId xmlns:a16="http://schemas.microsoft.com/office/drawing/2014/main" id="{98133A83-1FD0-5057-3534-5E7698487B0A}"/>
              </a:ext>
            </a:extLst>
          </p:cNvPr>
          <p:cNvSpPr/>
          <p:nvPr/>
        </p:nvSpPr>
        <p:spPr>
          <a:xfrm>
            <a:off x="5831668" y="11034142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FE31732-F22D-3B5D-BCC0-1F5092B1CB3D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2029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E3EDB686-342C-9D04-A23E-B16FD22E49F6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39BC6B40-7A0E-4A92-B70C-3C668A788C29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2409D5AC-FAAE-D894-BA9E-49BAAEDF6F2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18" name="Rechte verbindingslijn 17">
                <a:extLst>
                  <a:ext uri="{FF2B5EF4-FFF2-40B4-BE49-F238E27FC236}">
                    <a16:creationId xmlns:a16="http://schemas.microsoft.com/office/drawing/2014/main" id="{CA2A7AA6-974F-1609-B5F9-E20D027016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18080F56-9B70-AC16-DAFB-0036AF2A0A13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9BCE74F1-7731-FEE5-FD8F-3D966575C70A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al 16">
            <a:extLst>
              <a:ext uri="{FF2B5EF4-FFF2-40B4-BE49-F238E27FC236}">
                <a16:creationId xmlns:a16="http://schemas.microsoft.com/office/drawing/2014/main" id="{ECC3457F-BDAF-263B-B2AF-2E453C7040C4}"/>
              </a:ext>
            </a:extLst>
          </p:cNvPr>
          <p:cNvSpPr/>
          <p:nvPr/>
        </p:nvSpPr>
        <p:spPr>
          <a:xfrm>
            <a:off x="6987587" y="6838197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B17F9FE-CC75-33B6-97B4-2ECD610B5D73}"/>
              </a:ext>
            </a:extLst>
          </p:cNvPr>
          <p:cNvSpPr txBox="1"/>
          <p:nvPr/>
        </p:nvSpPr>
        <p:spPr>
          <a:xfrm>
            <a:off x="9589409" y="1920939"/>
            <a:ext cx="21731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Basisaanbod hubs</a:t>
            </a:r>
          </a:p>
        </p:txBody>
      </p:sp>
      <p:sp>
        <p:nvSpPr>
          <p:cNvPr id="50" name="Ovaal 49">
            <a:extLst>
              <a:ext uri="{FF2B5EF4-FFF2-40B4-BE49-F238E27FC236}">
                <a16:creationId xmlns:a16="http://schemas.microsoft.com/office/drawing/2014/main" id="{6425999D-AD93-B405-F915-11BB32461D87}"/>
              </a:ext>
            </a:extLst>
          </p:cNvPr>
          <p:cNvSpPr/>
          <p:nvPr/>
        </p:nvSpPr>
        <p:spPr>
          <a:xfrm>
            <a:off x="9035529" y="1863472"/>
            <a:ext cx="586332" cy="492323"/>
          </a:xfrm>
          <a:prstGeom prst="ellipse">
            <a:avLst/>
          </a:prstGeom>
          <a:solidFill>
            <a:srgbClr val="53B151"/>
          </a:solidFill>
          <a:ln w="285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CC1C1E13-AB27-2956-114F-93709C403814}"/>
              </a:ext>
            </a:extLst>
          </p:cNvPr>
          <p:cNvSpPr txBox="1"/>
          <p:nvPr/>
        </p:nvSpPr>
        <p:spPr>
          <a:xfrm>
            <a:off x="9617381" y="2347092"/>
            <a:ext cx="21731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Zoeklocaties hubs</a:t>
            </a:r>
          </a:p>
        </p:txBody>
      </p:sp>
      <p:sp>
        <p:nvSpPr>
          <p:cNvPr id="57" name="Ovaal 56">
            <a:extLst>
              <a:ext uri="{FF2B5EF4-FFF2-40B4-BE49-F238E27FC236}">
                <a16:creationId xmlns:a16="http://schemas.microsoft.com/office/drawing/2014/main" id="{EAA423D1-7B32-9E1A-5ADA-E6814887685C}"/>
              </a:ext>
            </a:extLst>
          </p:cNvPr>
          <p:cNvSpPr/>
          <p:nvPr/>
        </p:nvSpPr>
        <p:spPr>
          <a:xfrm>
            <a:off x="9035529" y="2304674"/>
            <a:ext cx="551210" cy="483448"/>
          </a:xfrm>
          <a:prstGeom prst="ellipse">
            <a:avLst/>
          </a:prstGeom>
          <a:solidFill>
            <a:srgbClr val="FFE500"/>
          </a:solidFill>
          <a:ln w="285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8427C9ED-F8F6-0F16-DF60-D7E7CEAE3E02}"/>
              </a:ext>
            </a:extLst>
          </p:cNvPr>
          <p:cNvSpPr/>
          <p:nvPr/>
        </p:nvSpPr>
        <p:spPr>
          <a:xfrm>
            <a:off x="2612834" y="14637477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87E1FEF6-0F40-4F27-411A-660D82E4E9F5}"/>
              </a:ext>
            </a:extLst>
          </p:cNvPr>
          <p:cNvSpPr/>
          <p:nvPr/>
        </p:nvSpPr>
        <p:spPr>
          <a:xfrm>
            <a:off x="5327788" y="5826496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037203D7-EA19-FE56-C01B-6C6135CBA8E5}"/>
              </a:ext>
            </a:extLst>
          </p:cNvPr>
          <p:cNvSpPr/>
          <p:nvPr/>
        </p:nvSpPr>
        <p:spPr>
          <a:xfrm>
            <a:off x="5270297" y="19464341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53" name="Ovaal 52">
            <a:extLst>
              <a:ext uri="{FF2B5EF4-FFF2-40B4-BE49-F238E27FC236}">
                <a16:creationId xmlns:a16="http://schemas.microsoft.com/office/drawing/2014/main" id="{E0B280D8-5621-B0B1-AA95-DD2DBFA9FC90}"/>
              </a:ext>
            </a:extLst>
          </p:cNvPr>
          <p:cNvSpPr/>
          <p:nvPr/>
        </p:nvSpPr>
        <p:spPr>
          <a:xfrm>
            <a:off x="1599139" y="11867492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84462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726A3-3064-4713-4059-AA237363A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F20911F-8540-5259-4006-21BA4BA45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  <a:solidFill>
            <a:srgbClr val="4B5159">
              <a:alpha val="69804"/>
            </a:srgbClr>
          </a:solidFill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3E36879-C17A-1DA7-9B15-CFCE0F85C211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94E22EF-3A5A-ECEC-0F10-64E441D7BC1B}"/>
              </a:ext>
            </a:extLst>
          </p:cNvPr>
          <p:cNvCxnSpPr>
            <a:cxnSpLocks/>
            <a:stCxn id="10" idx="3"/>
            <a:endCxn id="8" idx="3"/>
          </p:cNvCxnSpPr>
          <p:nvPr/>
        </p:nvCxnSpPr>
        <p:spPr>
          <a:xfrm>
            <a:off x="3191853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4CC56B1E-B77D-68EA-8C99-9969678A9170}"/>
              </a:ext>
            </a:extLst>
          </p:cNvPr>
          <p:cNvSpPr/>
          <p:nvPr/>
        </p:nvSpPr>
        <p:spPr>
          <a:xfrm>
            <a:off x="228314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C80F5248-47EB-3C2D-62AA-6A3EA912E5C2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2A53DBF-B14D-7A79-59AF-1130641586BC}"/>
              </a:ext>
            </a:extLst>
          </p:cNvPr>
          <p:cNvSpPr/>
          <p:nvPr/>
        </p:nvSpPr>
        <p:spPr>
          <a:xfrm>
            <a:off x="228314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EB539D4F-62F4-59AC-8704-D7140FAEDFDF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3191853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04F61619-4483-43A1-B767-BD63059112AB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CBEBB57A-1E24-F9E1-E8E0-97F193DEB65C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08AE3D42-2C14-F531-F675-D836869FF6A6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DBB7402F-786E-B1A6-5D96-033889D98515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F970DD2D-DA24-1516-260E-FCCBFDFE49DA}"/>
              </a:ext>
            </a:extLst>
          </p:cNvPr>
          <p:cNvSpPr/>
          <p:nvPr/>
        </p:nvSpPr>
        <p:spPr>
          <a:xfrm>
            <a:off x="8135613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896C33B4-0B74-2E6B-89AE-F1FF66BAA2C8}"/>
              </a:ext>
            </a:extLst>
          </p:cNvPr>
          <p:cNvCxnSpPr>
            <a:cxnSpLocks/>
            <a:stCxn id="27" idx="1"/>
            <a:endCxn id="26" idx="3"/>
          </p:cNvCxnSpPr>
          <p:nvPr/>
        </p:nvCxnSpPr>
        <p:spPr>
          <a:xfrm flipH="1">
            <a:off x="5720400" y="11059680"/>
            <a:ext cx="2415213" cy="100199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4F0CAE6C-6CB6-85E7-FC3D-269497385D04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571DB71F-9796-BF97-DAFF-D22B86C6A788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1E1337D8-5082-BB65-4935-2368E42EAF7D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D36ED80D-0A52-4E14-7008-8CBCC225845A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7C79A82C-C4AB-EEC4-BAA0-7B3FCC735BD1}"/>
              </a:ext>
            </a:extLst>
          </p:cNvPr>
          <p:cNvSpPr/>
          <p:nvPr/>
        </p:nvSpPr>
        <p:spPr>
          <a:xfrm>
            <a:off x="228314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83C53149-478B-AD6C-E8C8-65061B1C166E}"/>
              </a:ext>
            </a:extLst>
          </p:cNvPr>
          <p:cNvCxnSpPr>
            <a:cxnSpLocks/>
            <a:stCxn id="33" idx="3"/>
            <a:endCxn id="32" idx="3"/>
          </p:cNvCxnSpPr>
          <p:nvPr/>
        </p:nvCxnSpPr>
        <p:spPr>
          <a:xfrm>
            <a:off x="3191853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249A6B6D-9C80-C492-D971-B0EABE5AAE3B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D6E6B8C5-174A-C4FC-00B5-3C9983A5EA92}"/>
              </a:ext>
            </a:extLst>
          </p:cNvPr>
          <p:cNvSpPr/>
          <p:nvPr/>
        </p:nvSpPr>
        <p:spPr>
          <a:xfrm>
            <a:off x="8135613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C1598DEB-217B-65C0-DEC1-FF50BCEB527C}"/>
              </a:ext>
            </a:extLst>
          </p:cNvPr>
          <p:cNvCxnSpPr>
            <a:cxnSpLocks/>
            <a:stCxn id="36" idx="1"/>
            <a:endCxn id="35" idx="1"/>
          </p:cNvCxnSpPr>
          <p:nvPr/>
        </p:nvCxnSpPr>
        <p:spPr>
          <a:xfrm flipH="1">
            <a:off x="4505246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F0825A85-DC6B-14F1-F6FF-63728BA20068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FCB89AA8-03AB-8735-0F5B-17736A10254B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E01E325E-B5B5-AB32-93D4-1BB1423B7A34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F3372DD2-DDF7-B923-2A09-264B86A55478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F792223D-40ED-7328-F9F2-55B7C986624F}"/>
              </a:ext>
            </a:extLst>
          </p:cNvPr>
          <p:cNvSpPr/>
          <p:nvPr/>
        </p:nvSpPr>
        <p:spPr>
          <a:xfrm>
            <a:off x="228314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0F622006-B79E-AD44-82D0-3F9029866570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91853" y="3261187"/>
            <a:ext cx="1877592" cy="167665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0C1CF9B9-AEB5-4456-0E41-927244F13FFC}"/>
              </a:ext>
            </a:extLst>
          </p:cNvPr>
          <p:cNvSpPr/>
          <p:nvPr/>
        </p:nvSpPr>
        <p:spPr>
          <a:xfrm>
            <a:off x="8135613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CFEBA6FF-9FAF-6A62-221A-F293F81B7B07}"/>
              </a:ext>
            </a:extLst>
          </p:cNvPr>
          <p:cNvCxnSpPr>
            <a:cxnSpLocks/>
            <a:stCxn id="51" idx="1"/>
            <a:endCxn id="54" idx="2"/>
          </p:cNvCxnSpPr>
          <p:nvPr/>
        </p:nvCxnSpPr>
        <p:spPr>
          <a:xfrm flipH="1">
            <a:off x="3793239" y="9298107"/>
            <a:ext cx="4342374" cy="534087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03B13DE8-8626-F3FC-6CFF-83F77E2A7052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0A3963D2-0F6F-3C76-D94E-7DC09DAB2DFA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88E12571-5E93-2C12-7F8A-1D4DA9BD38C2}"/>
              </a:ext>
            </a:extLst>
          </p:cNvPr>
          <p:cNvSpPr/>
          <p:nvPr/>
        </p:nvSpPr>
        <p:spPr>
          <a:xfrm>
            <a:off x="8135613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550F54EF-E9A4-47DB-548E-F25F22BF915C}"/>
              </a:ext>
            </a:extLst>
          </p:cNvPr>
          <p:cNvCxnSpPr>
            <a:cxnSpLocks/>
            <a:stCxn id="62" idx="3"/>
            <a:endCxn id="63" idx="3"/>
          </p:cNvCxnSpPr>
          <p:nvPr/>
        </p:nvCxnSpPr>
        <p:spPr>
          <a:xfrm flipH="1">
            <a:off x="11099152" y="9152370"/>
            <a:ext cx="590404" cy="732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D76AAEDA-1BFE-B749-C3C7-C3C84C196D0C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33148C64-5710-C9CD-9E3F-F212DA3AB8BA}"/>
              </a:ext>
            </a:extLst>
          </p:cNvPr>
          <p:cNvSpPr/>
          <p:nvPr/>
        </p:nvSpPr>
        <p:spPr>
          <a:xfrm>
            <a:off x="228314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9F4B31C7-C493-7519-BE57-B55253EF38D8}"/>
              </a:ext>
            </a:extLst>
          </p:cNvPr>
          <p:cNvCxnSpPr>
            <a:cxnSpLocks/>
            <a:endCxn id="74" idx="2"/>
          </p:cNvCxnSpPr>
          <p:nvPr/>
        </p:nvCxnSpPr>
        <p:spPr>
          <a:xfrm>
            <a:off x="3195357" y="2485897"/>
            <a:ext cx="1128993" cy="52088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A2BA713D-DAC0-1973-3881-0A307A3212E5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01BF7A56-0862-BE08-21BE-0451457FBE15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167EAD3D-98A3-D8DC-0DAD-156C4CC7EDE5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13288F5D-AD13-FCAA-E893-34B1D881FE1C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>
            <a:extLst>
              <a:ext uri="{FF2B5EF4-FFF2-40B4-BE49-F238E27FC236}">
                <a16:creationId xmlns:a16="http://schemas.microsoft.com/office/drawing/2014/main" id="{D701449A-1B63-0E4A-0C81-6777BC51C992}"/>
              </a:ext>
            </a:extLst>
          </p:cNvPr>
          <p:cNvSpPr/>
          <p:nvPr/>
        </p:nvSpPr>
        <p:spPr>
          <a:xfrm>
            <a:off x="8135613" y="1198790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B5FD9DC2-C771-C691-5C27-B5D8EF42C998}"/>
              </a:ext>
            </a:extLst>
          </p:cNvPr>
          <p:cNvCxnSpPr>
            <a:cxnSpLocks/>
            <a:stCxn id="94" idx="1"/>
            <a:endCxn id="90" idx="0"/>
          </p:cNvCxnSpPr>
          <p:nvPr/>
        </p:nvCxnSpPr>
        <p:spPr>
          <a:xfrm flipH="1">
            <a:off x="5864618" y="12234062"/>
            <a:ext cx="2270995" cy="6017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hthoek: afgeronde hoeken 97">
            <a:extLst>
              <a:ext uri="{FF2B5EF4-FFF2-40B4-BE49-F238E27FC236}">
                <a16:creationId xmlns:a16="http://schemas.microsoft.com/office/drawing/2014/main" id="{35DAFF43-7AAB-23AC-7129-0FE94C539627}"/>
              </a:ext>
            </a:extLst>
          </p:cNvPr>
          <p:cNvSpPr>
            <a:spLocks noChangeAspect="1"/>
          </p:cNvSpPr>
          <p:nvPr/>
        </p:nvSpPr>
        <p:spPr>
          <a:xfrm rot="6009935">
            <a:off x="6181188" y="12017506"/>
            <a:ext cx="409109" cy="59302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6" name="Rechthoek 105">
            <a:extLst>
              <a:ext uri="{FF2B5EF4-FFF2-40B4-BE49-F238E27FC236}">
                <a16:creationId xmlns:a16="http://schemas.microsoft.com/office/drawing/2014/main" id="{670AE401-C7BE-7B0C-5237-2A6FFF3B6CBC}"/>
              </a:ext>
            </a:extLst>
          </p:cNvPr>
          <p:cNvSpPr/>
          <p:nvPr/>
        </p:nvSpPr>
        <p:spPr>
          <a:xfrm>
            <a:off x="8135613" y="1140070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07" name="Rechte verbindingslijn 106">
            <a:extLst>
              <a:ext uri="{FF2B5EF4-FFF2-40B4-BE49-F238E27FC236}">
                <a16:creationId xmlns:a16="http://schemas.microsoft.com/office/drawing/2014/main" id="{14AF1D35-E636-4238-8A94-28D6F3E9ED1B}"/>
              </a:ext>
            </a:extLst>
          </p:cNvPr>
          <p:cNvCxnSpPr>
            <a:cxnSpLocks/>
            <a:stCxn id="106" idx="1"/>
            <a:endCxn id="98" idx="0"/>
          </p:cNvCxnSpPr>
          <p:nvPr/>
        </p:nvCxnSpPr>
        <p:spPr>
          <a:xfrm flipH="1">
            <a:off x="6677598" y="11646871"/>
            <a:ext cx="1458015" cy="71947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Rechthoek 108">
            <a:extLst>
              <a:ext uri="{FF2B5EF4-FFF2-40B4-BE49-F238E27FC236}">
                <a16:creationId xmlns:a16="http://schemas.microsoft.com/office/drawing/2014/main" id="{72D2ECCD-5AA4-4232-E8BD-E7B776F87C50}"/>
              </a:ext>
            </a:extLst>
          </p:cNvPr>
          <p:cNvSpPr/>
          <p:nvPr/>
        </p:nvSpPr>
        <p:spPr>
          <a:xfrm>
            <a:off x="8135613" y="1785981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32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10" name="Rechte verbindingslijn 109">
            <a:extLst>
              <a:ext uri="{FF2B5EF4-FFF2-40B4-BE49-F238E27FC236}">
                <a16:creationId xmlns:a16="http://schemas.microsoft.com/office/drawing/2014/main" id="{1FAB0411-5944-22E5-60AB-7B30C58A2E17}"/>
              </a:ext>
            </a:extLst>
          </p:cNvPr>
          <p:cNvCxnSpPr>
            <a:cxnSpLocks/>
            <a:stCxn id="109" idx="1"/>
            <a:endCxn id="336" idx="5"/>
          </p:cNvCxnSpPr>
          <p:nvPr/>
        </p:nvCxnSpPr>
        <p:spPr>
          <a:xfrm flipH="1" flipV="1">
            <a:off x="1248831" y="16324264"/>
            <a:ext cx="6886782" cy="178170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D956CACE-10DA-4831-15A8-13E08BB7095A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14" name="Rechthoek 113">
            <a:extLst>
              <a:ext uri="{FF2B5EF4-FFF2-40B4-BE49-F238E27FC236}">
                <a16:creationId xmlns:a16="http://schemas.microsoft.com/office/drawing/2014/main" id="{F539F2E7-E891-F5EB-7468-7F30654E59AC}"/>
              </a:ext>
            </a:extLst>
          </p:cNvPr>
          <p:cNvSpPr/>
          <p:nvPr/>
        </p:nvSpPr>
        <p:spPr>
          <a:xfrm>
            <a:off x="228314" y="1420098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E26C9D14-DA2D-23B3-FEFA-EA66687E0C6A}"/>
              </a:ext>
            </a:extLst>
          </p:cNvPr>
          <p:cNvCxnSpPr>
            <a:cxnSpLocks/>
            <a:stCxn id="114" idx="2"/>
            <a:endCxn id="124" idx="1"/>
          </p:cNvCxnSpPr>
          <p:nvPr/>
        </p:nvCxnSpPr>
        <p:spPr>
          <a:xfrm flipH="1">
            <a:off x="1345753" y="14693309"/>
            <a:ext cx="364331" cy="104833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hthoek: afgeronde hoeken 125">
            <a:extLst>
              <a:ext uri="{FF2B5EF4-FFF2-40B4-BE49-F238E27FC236}">
                <a16:creationId xmlns:a16="http://schemas.microsoft.com/office/drawing/2014/main" id="{E8D94138-0B2D-0388-313C-B065C291CAA0}"/>
              </a:ext>
            </a:extLst>
          </p:cNvPr>
          <p:cNvSpPr>
            <a:spLocks noChangeAspect="1"/>
          </p:cNvSpPr>
          <p:nvPr/>
        </p:nvSpPr>
        <p:spPr>
          <a:xfrm rot="10800000">
            <a:off x="2133945" y="13643374"/>
            <a:ext cx="653500" cy="255835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7" name="Rechthoek 126">
            <a:extLst>
              <a:ext uri="{FF2B5EF4-FFF2-40B4-BE49-F238E27FC236}">
                <a16:creationId xmlns:a16="http://schemas.microsoft.com/office/drawing/2014/main" id="{7BB0F9E2-5A51-8049-1B3D-4ECA1348520C}"/>
              </a:ext>
            </a:extLst>
          </p:cNvPr>
          <p:cNvSpPr/>
          <p:nvPr/>
        </p:nvSpPr>
        <p:spPr>
          <a:xfrm>
            <a:off x="8135613" y="1433666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28" name="Rechte verbindingslijn 127">
            <a:extLst>
              <a:ext uri="{FF2B5EF4-FFF2-40B4-BE49-F238E27FC236}">
                <a16:creationId xmlns:a16="http://schemas.microsoft.com/office/drawing/2014/main" id="{BE7B3425-B2CA-A501-FD2D-EB79B368DDB7}"/>
              </a:ext>
            </a:extLst>
          </p:cNvPr>
          <p:cNvCxnSpPr>
            <a:cxnSpLocks/>
            <a:stCxn id="127" idx="1"/>
            <a:endCxn id="126" idx="1"/>
          </p:cNvCxnSpPr>
          <p:nvPr/>
        </p:nvCxnSpPr>
        <p:spPr>
          <a:xfrm flipH="1" flipV="1">
            <a:off x="2787445" y="13771291"/>
            <a:ext cx="5348168" cy="811535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212C8E71-505F-551A-02A1-811DB7353826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>
            <a:extLst>
              <a:ext uri="{FF2B5EF4-FFF2-40B4-BE49-F238E27FC236}">
                <a16:creationId xmlns:a16="http://schemas.microsoft.com/office/drawing/2014/main" id="{26608228-1D8A-C671-A545-58B998409B4C}"/>
              </a:ext>
            </a:extLst>
          </p:cNvPr>
          <p:cNvSpPr/>
          <p:nvPr/>
        </p:nvSpPr>
        <p:spPr>
          <a:xfrm>
            <a:off x="8135613" y="1551104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B5BF22CF-D433-5310-4023-D14FDA6D8811}"/>
              </a:ext>
            </a:extLst>
          </p:cNvPr>
          <p:cNvCxnSpPr>
            <a:cxnSpLocks/>
            <a:stCxn id="133" idx="1"/>
            <a:endCxn id="131" idx="2"/>
          </p:cNvCxnSpPr>
          <p:nvPr/>
        </p:nvCxnSpPr>
        <p:spPr>
          <a:xfrm flipH="1" flipV="1">
            <a:off x="4358475" y="15153970"/>
            <a:ext cx="3777138" cy="603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ECB28243-6573-DCF8-2403-DAE2B32FE35D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FB8E75AB-786F-A67D-83D8-6284469C69C5}"/>
              </a:ext>
            </a:extLst>
          </p:cNvPr>
          <p:cNvSpPr/>
          <p:nvPr/>
        </p:nvSpPr>
        <p:spPr>
          <a:xfrm>
            <a:off x="228314" y="528701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9" name="Rechte verbindingslijn 138">
            <a:extLst>
              <a:ext uri="{FF2B5EF4-FFF2-40B4-BE49-F238E27FC236}">
                <a16:creationId xmlns:a16="http://schemas.microsoft.com/office/drawing/2014/main" id="{FA394093-B964-A725-D62E-AB9964F48831}"/>
              </a:ext>
            </a:extLst>
          </p:cNvPr>
          <p:cNvCxnSpPr>
            <a:cxnSpLocks/>
            <a:stCxn id="138" idx="3"/>
            <a:endCxn id="137" idx="1"/>
          </p:cNvCxnSpPr>
          <p:nvPr/>
        </p:nvCxnSpPr>
        <p:spPr>
          <a:xfrm>
            <a:off x="3191853" y="5533173"/>
            <a:ext cx="1498154" cy="10064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Vrije vorm: vorm 150">
            <a:extLst>
              <a:ext uri="{FF2B5EF4-FFF2-40B4-BE49-F238E27FC236}">
                <a16:creationId xmlns:a16="http://schemas.microsoft.com/office/drawing/2014/main" id="{9F36EEF3-67FF-0F38-8C65-4E7001930006}"/>
              </a:ext>
            </a:extLst>
          </p:cNvPr>
          <p:cNvSpPr>
            <a:spLocks noChangeAspect="1"/>
          </p:cNvSpPr>
          <p:nvPr/>
        </p:nvSpPr>
        <p:spPr>
          <a:xfrm rot="11121271">
            <a:off x="2833513" y="9499399"/>
            <a:ext cx="354913" cy="753092"/>
          </a:xfrm>
          <a:custGeom>
            <a:avLst/>
            <a:gdLst>
              <a:gd name="connsiteX0" fmla="*/ 0 w 354913"/>
              <a:gd name="connsiteY0" fmla="*/ 753092 h 753092"/>
              <a:gd name="connsiteX1" fmla="*/ 0 w 354913"/>
              <a:gd name="connsiteY1" fmla="*/ 0 h 753092"/>
              <a:gd name="connsiteX2" fmla="*/ 354913 w 354913"/>
              <a:gd name="connsiteY2" fmla="*/ 498968 h 75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913" h="753092">
                <a:moveTo>
                  <a:pt x="0" y="753092"/>
                </a:moveTo>
                <a:lnTo>
                  <a:pt x="0" y="0"/>
                </a:lnTo>
                <a:lnTo>
                  <a:pt x="354913" y="498968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52" name="Rechthoek 151">
            <a:extLst>
              <a:ext uri="{FF2B5EF4-FFF2-40B4-BE49-F238E27FC236}">
                <a16:creationId xmlns:a16="http://schemas.microsoft.com/office/drawing/2014/main" id="{96660077-06F1-7A4B-2DDB-61BCF3CE837A}"/>
              </a:ext>
            </a:extLst>
          </p:cNvPr>
          <p:cNvSpPr/>
          <p:nvPr/>
        </p:nvSpPr>
        <p:spPr>
          <a:xfrm>
            <a:off x="8135613" y="846475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53" name="Rechte verbindingslijn 152">
            <a:extLst>
              <a:ext uri="{FF2B5EF4-FFF2-40B4-BE49-F238E27FC236}">
                <a16:creationId xmlns:a16="http://schemas.microsoft.com/office/drawing/2014/main" id="{E5A19241-FA93-18DA-A330-A05EA473134C}"/>
              </a:ext>
            </a:extLst>
          </p:cNvPr>
          <p:cNvCxnSpPr>
            <a:cxnSpLocks/>
            <a:stCxn id="152" idx="1"/>
            <a:endCxn id="151" idx="0"/>
          </p:cNvCxnSpPr>
          <p:nvPr/>
        </p:nvCxnSpPr>
        <p:spPr>
          <a:xfrm flipH="1">
            <a:off x="3222790" y="8710916"/>
            <a:ext cx="4912823" cy="806686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hthoek: afgeronde hoeken 155">
            <a:extLst>
              <a:ext uri="{FF2B5EF4-FFF2-40B4-BE49-F238E27FC236}">
                <a16:creationId xmlns:a16="http://schemas.microsoft.com/office/drawing/2014/main" id="{65B5A534-B404-7408-F398-001F16443DB3}"/>
              </a:ext>
            </a:extLst>
          </p:cNvPr>
          <p:cNvSpPr>
            <a:spLocks noChangeAspect="1"/>
          </p:cNvSpPr>
          <p:nvPr/>
        </p:nvSpPr>
        <p:spPr>
          <a:xfrm rot="17031227">
            <a:off x="4647779" y="15651889"/>
            <a:ext cx="942785" cy="112379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9" name="Rechthoek 158">
            <a:extLst>
              <a:ext uri="{FF2B5EF4-FFF2-40B4-BE49-F238E27FC236}">
                <a16:creationId xmlns:a16="http://schemas.microsoft.com/office/drawing/2014/main" id="{ACDB622F-6EF3-EFF8-2016-0CCA77B859F3}"/>
              </a:ext>
            </a:extLst>
          </p:cNvPr>
          <p:cNvSpPr/>
          <p:nvPr/>
        </p:nvSpPr>
        <p:spPr>
          <a:xfrm>
            <a:off x="8135613" y="166854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60" name="Rechte verbindingslijn 159">
            <a:extLst>
              <a:ext uri="{FF2B5EF4-FFF2-40B4-BE49-F238E27FC236}">
                <a16:creationId xmlns:a16="http://schemas.microsoft.com/office/drawing/2014/main" id="{4788A2CC-8287-8E42-FA2A-E89C51B0DCF5}"/>
              </a:ext>
            </a:extLst>
          </p:cNvPr>
          <p:cNvCxnSpPr>
            <a:cxnSpLocks/>
            <a:stCxn id="159" idx="1"/>
            <a:endCxn id="156" idx="2"/>
          </p:cNvCxnSpPr>
          <p:nvPr/>
        </p:nvCxnSpPr>
        <p:spPr>
          <a:xfrm flipH="1" flipV="1">
            <a:off x="5664721" y="16348326"/>
            <a:ext cx="2470892" cy="58326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B93CB175-8796-7FBA-60F6-5B6FC84A99EC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04D66563-E4D4-33E7-3B26-1EBCA9EA6B75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78CEC582-F085-7291-9DDD-738198D94F1D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Rechthoek: afgeronde hoeken 169">
            <a:extLst>
              <a:ext uri="{FF2B5EF4-FFF2-40B4-BE49-F238E27FC236}">
                <a16:creationId xmlns:a16="http://schemas.microsoft.com/office/drawing/2014/main" id="{A5C3FD37-61C1-A1E7-8891-3844319B4A6D}"/>
              </a:ext>
            </a:extLst>
          </p:cNvPr>
          <p:cNvSpPr>
            <a:spLocks noChangeAspect="1"/>
          </p:cNvSpPr>
          <p:nvPr/>
        </p:nvSpPr>
        <p:spPr>
          <a:xfrm rot="16200000">
            <a:off x="2392843" y="13760442"/>
            <a:ext cx="255836" cy="533370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2" name="Rechthoek 171">
            <a:extLst>
              <a:ext uri="{FF2B5EF4-FFF2-40B4-BE49-F238E27FC236}">
                <a16:creationId xmlns:a16="http://schemas.microsoft.com/office/drawing/2014/main" id="{B91B3627-A421-66DB-44E6-068F6CEB83EA}"/>
              </a:ext>
            </a:extLst>
          </p:cNvPr>
          <p:cNvSpPr/>
          <p:nvPr/>
        </p:nvSpPr>
        <p:spPr>
          <a:xfrm>
            <a:off x="8135613" y="1492385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D212BA93-302E-B9FF-0781-D6B0E0525002}"/>
              </a:ext>
            </a:extLst>
          </p:cNvPr>
          <p:cNvCxnSpPr>
            <a:cxnSpLocks/>
            <a:stCxn id="172" idx="1"/>
            <a:endCxn id="170" idx="2"/>
          </p:cNvCxnSpPr>
          <p:nvPr/>
        </p:nvCxnSpPr>
        <p:spPr>
          <a:xfrm flipH="1" flipV="1">
            <a:off x="2787446" y="14027127"/>
            <a:ext cx="5348167" cy="114289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Rechthoek 177">
            <a:extLst>
              <a:ext uri="{FF2B5EF4-FFF2-40B4-BE49-F238E27FC236}">
                <a16:creationId xmlns:a16="http://schemas.microsoft.com/office/drawing/2014/main" id="{E91F72F6-F0C4-8C5F-2D0D-2922030AA180}"/>
              </a:ext>
            </a:extLst>
          </p:cNvPr>
          <p:cNvSpPr>
            <a:spLocks noChangeAspect="1"/>
          </p:cNvSpPr>
          <p:nvPr/>
        </p:nvSpPr>
        <p:spPr>
          <a:xfrm rot="6036335">
            <a:off x="7210005" y="12698495"/>
            <a:ext cx="513889" cy="742695"/>
          </a:xfrm>
          <a:prstGeom prst="rect">
            <a:avLst/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83" name="Rechthoek 182">
            <a:extLst>
              <a:ext uri="{FF2B5EF4-FFF2-40B4-BE49-F238E27FC236}">
                <a16:creationId xmlns:a16="http://schemas.microsoft.com/office/drawing/2014/main" id="{0FB07102-F79B-521E-D849-D9633A81BFE0}"/>
              </a:ext>
            </a:extLst>
          </p:cNvPr>
          <p:cNvSpPr/>
          <p:nvPr/>
        </p:nvSpPr>
        <p:spPr>
          <a:xfrm>
            <a:off x="8135613" y="1316228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2030+</a:t>
            </a:r>
          </a:p>
        </p:txBody>
      </p:sp>
      <p:cxnSp>
        <p:nvCxnSpPr>
          <p:cNvPr id="190" name="Rechte verbindingslijn 189">
            <a:extLst>
              <a:ext uri="{FF2B5EF4-FFF2-40B4-BE49-F238E27FC236}">
                <a16:creationId xmlns:a16="http://schemas.microsoft.com/office/drawing/2014/main" id="{525E058B-483A-6052-3918-6DA08D357A0F}"/>
              </a:ext>
            </a:extLst>
          </p:cNvPr>
          <p:cNvCxnSpPr>
            <a:cxnSpLocks/>
            <a:stCxn id="183" idx="1"/>
          </p:cNvCxnSpPr>
          <p:nvPr/>
        </p:nvCxnSpPr>
        <p:spPr>
          <a:xfrm flipH="1" flipV="1">
            <a:off x="7832035" y="13011852"/>
            <a:ext cx="303578" cy="39659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2" name="Vrije vorm: vorm 261">
            <a:extLst>
              <a:ext uri="{FF2B5EF4-FFF2-40B4-BE49-F238E27FC236}">
                <a16:creationId xmlns:a16="http://schemas.microsoft.com/office/drawing/2014/main" id="{1F3683EE-D933-A0AD-F702-BC6B8B386CD6}"/>
              </a:ext>
            </a:extLst>
          </p:cNvPr>
          <p:cNvSpPr>
            <a:spLocks noChangeAspect="1"/>
          </p:cNvSpPr>
          <p:nvPr/>
        </p:nvSpPr>
        <p:spPr>
          <a:xfrm rot="16449842">
            <a:off x="4108778" y="-1095291"/>
            <a:ext cx="2840792" cy="6623670"/>
          </a:xfrm>
          <a:custGeom>
            <a:avLst/>
            <a:gdLst>
              <a:gd name="connsiteX0" fmla="*/ 2833220 w 2840792"/>
              <a:gd name="connsiteY0" fmla="*/ 2159433 h 6623670"/>
              <a:gd name="connsiteX1" fmla="*/ 2838262 w 2840792"/>
              <a:gd name="connsiteY1" fmla="*/ 2596865 h 6623670"/>
              <a:gd name="connsiteX2" fmla="*/ 2840792 w 2840792"/>
              <a:gd name="connsiteY2" fmla="*/ 2596964 h 6623670"/>
              <a:gd name="connsiteX3" fmla="*/ 2823392 w 2840792"/>
              <a:gd name="connsiteY3" fmla="*/ 3041360 h 6623670"/>
              <a:gd name="connsiteX4" fmla="*/ 2815819 w 2840792"/>
              <a:gd name="connsiteY4" fmla="*/ 3041063 h 6623670"/>
              <a:gd name="connsiteX5" fmla="*/ 2805882 w 2840792"/>
              <a:gd name="connsiteY5" fmla="*/ 3228625 h 6623670"/>
              <a:gd name="connsiteX6" fmla="*/ 2809635 w 2840792"/>
              <a:gd name="connsiteY6" fmla="*/ 3228924 h 6623670"/>
              <a:gd name="connsiteX7" fmla="*/ 2798417 w 2840792"/>
              <a:gd name="connsiteY7" fmla="*/ 3369516 h 6623670"/>
              <a:gd name="connsiteX8" fmla="*/ 2797817 w 2840792"/>
              <a:gd name="connsiteY8" fmla="*/ 3380842 h 6623670"/>
              <a:gd name="connsiteX9" fmla="*/ 2797514 w 2840792"/>
              <a:gd name="connsiteY9" fmla="*/ 3380826 h 6623670"/>
              <a:gd name="connsiteX10" fmla="*/ 2777122 w 2840792"/>
              <a:gd name="connsiteY10" fmla="*/ 3636391 h 6623670"/>
              <a:gd name="connsiteX11" fmla="*/ 2785196 w 2840792"/>
              <a:gd name="connsiteY11" fmla="*/ 3637333 h 6623670"/>
              <a:gd name="connsiteX12" fmla="*/ 2733663 w 2840792"/>
              <a:gd name="connsiteY12" fmla="*/ 4079073 h 6623670"/>
              <a:gd name="connsiteX13" fmla="*/ 2728953 w 2840792"/>
              <a:gd name="connsiteY13" fmla="*/ 4078524 h 6623670"/>
              <a:gd name="connsiteX14" fmla="*/ 2674052 w 2840792"/>
              <a:gd name="connsiteY14" fmla="*/ 4480931 h 6623670"/>
              <a:gd name="connsiteX15" fmla="*/ 2677713 w 2840792"/>
              <a:gd name="connsiteY15" fmla="*/ 4481471 h 6623670"/>
              <a:gd name="connsiteX16" fmla="*/ 2613711 w 2840792"/>
              <a:gd name="connsiteY16" fmla="*/ 4915700 h 6623670"/>
              <a:gd name="connsiteX17" fmla="*/ 2613900 w 2840792"/>
              <a:gd name="connsiteY17" fmla="*/ 4915738 h 6623670"/>
              <a:gd name="connsiteX18" fmla="*/ 2613146 w 2840792"/>
              <a:gd name="connsiteY18" fmla="*/ 4919536 h 6623670"/>
              <a:gd name="connsiteX19" fmla="*/ 2612864 w 2840792"/>
              <a:gd name="connsiteY19" fmla="*/ 4921453 h 6623670"/>
              <a:gd name="connsiteX20" fmla="*/ 2612768 w 2840792"/>
              <a:gd name="connsiteY20" fmla="*/ 4921439 h 6623670"/>
              <a:gd name="connsiteX21" fmla="*/ 2528011 w 2840792"/>
              <a:gd name="connsiteY21" fmla="*/ 5348258 h 6623670"/>
              <a:gd name="connsiteX22" fmla="*/ 2533361 w 2840792"/>
              <a:gd name="connsiteY22" fmla="*/ 5349514 h 6623670"/>
              <a:gd name="connsiteX23" fmla="*/ 2431713 w 2840792"/>
              <a:gd name="connsiteY23" fmla="*/ 5782478 h 6623670"/>
              <a:gd name="connsiteX24" fmla="*/ 2423393 w 2840792"/>
              <a:gd name="connsiteY24" fmla="*/ 5780525 h 6623670"/>
              <a:gd name="connsiteX25" fmla="*/ 2425777 w 2840792"/>
              <a:gd name="connsiteY25" fmla="*/ 5781200 h 6623670"/>
              <a:gd name="connsiteX26" fmla="*/ 2306821 w 2840792"/>
              <a:gd name="connsiteY26" fmla="*/ 6201458 h 6623670"/>
              <a:gd name="connsiteX27" fmla="*/ 2308842 w 2840792"/>
              <a:gd name="connsiteY27" fmla="*/ 6202137 h 6623670"/>
              <a:gd name="connsiteX28" fmla="*/ 2167065 w 2840792"/>
              <a:gd name="connsiteY28" fmla="*/ 6623670 h 6623670"/>
              <a:gd name="connsiteX29" fmla="*/ 1867311 w 2840792"/>
              <a:gd name="connsiteY29" fmla="*/ 6522851 h 6623670"/>
              <a:gd name="connsiteX30" fmla="*/ 1865932 w 2840792"/>
              <a:gd name="connsiteY30" fmla="*/ 6530275 h 6623670"/>
              <a:gd name="connsiteX31" fmla="*/ 1142683 w 2840792"/>
              <a:gd name="connsiteY31" fmla="*/ 6395881 h 6623670"/>
              <a:gd name="connsiteX32" fmla="*/ 1143256 w 2840792"/>
              <a:gd name="connsiteY32" fmla="*/ 6392796 h 6623670"/>
              <a:gd name="connsiteX33" fmla="*/ 735629 w 2840792"/>
              <a:gd name="connsiteY33" fmla="*/ 6382932 h 6623670"/>
              <a:gd name="connsiteX34" fmla="*/ 735629 w 2840792"/>
              <a:gd name="connsiteY34" fmla="*/ 6385499 h 6623670"/>
              <a:gd name="connsiteX35" fmla="*/ 0 w 2840792"/>
              <a:gd name="connsiteY35" fmla="*/ 6385499 h 6623670"/>
              <a:gd name="connsiteX36" fmla="*/ 0 w 2840792"/>
              <a:gd name="connsiteY36" fmla="*/ 5940763 h 6623670"/>
              <a:gd name="connsiteX37" fmla="*/ 14306 w 2840792"/>
              <a:gd name="connsiteY37" fmla="*/ 5940763 h 6623670"/>
              <a:gd name="connsiteX38" fmla="*/ 50798 w 2840792"/>
              <a:gd name="connsiteY38" fmla="*/ 5723257 h 6623670"/>
              <a:gd name="connsiteX39" fmla="*/ 35356 w 2840792"/>
              <a:gd name="connsiteY39" fmla="*/ 5721471 h 6623670"/>
              <a:gd name="connsiteX40" fmla="*/ 86460 w 2840792"/>
              <a:gd name="connsiteY40" fmla="*/ 5279680 h 6623670"/>
              <a:gd name="connsiteX41" fmla="*/ 463928 w 2840792"/>
              <a:gd name="connsiteY41" fmla="*/ 5323343 h 6623670"/>
              <a:gd name="connsiteX42" fmla="*/ 609824 w 2840792"/>
              <a:gd name="connsiteY42" fmla="*/ 5289045 h 6623670"/>
              <a:gd name="connsiteX43" fmla="*/ 692424 w 2840792"/>
              <a:gd name="connsiteY43" fmla="*/ 5189677 h 6623670"/>
              <a:gd name="connsiteX44" fmla="*/ 811257 w 2840792"/>
              <a:gd name="connsiteY44" fmla="*/ 4543469 h 6623670"/>
              <a:gd name="connsiteX45" fmla="*/ 821698 w 2840792"/>
              <a:gd name="connsiteY45" fmla="*/ 4416331 h 6623670"/>
              <a:gd name="connsiteX46" fmla="*/ 1377972 w 2840792"/>
              <a:gd name="connsiteY46" fmla="*/ 4462013 h 6623670"/>
              <a:gd name="connsiteX47" fmla="*/ 1378563 w 2840792"/>
              <a:gd name="connsiteY47" fmla="*/ 4454822 h 6623670"/>
              <a:gd name="connsiteX48" fmla="*/ 1710678 w 2840792"/>
              <a:gd name="connsiteY48" fmla="*/ 4482095 h 6623670"/>
              <a:gd name="connsiteX49" fmla="*/ 1803519 w 2840792"/>
              <a:gd name="connsiteY49" fmla="*/ 4392934 h 6623670"/>
              <a:gd name="connsiteX50" fmla="*/ 1888319 w 2840792"/>
              <a:gd name="connsiteY50" fmla="*/ 3920080 h 6623670"/>
              <a:gd name="connsiteX51" fmla="*/ 1909438 w 2840792"/>
              <a:gd name="connsiteY51" fmla="*/ 3923868 h 6623670"/>
              <a:gd name="connsiteX52" fmla="*/ 2042461 w 2840792"/>
              <a:gd name="connsiteY52" fmla="*/ 3655485 h 6623670"/>
              <a:gd name="connsiteX53" fmla="*/ 2047272 w 2840792"/>
              <a:gd name="connsiteY53" fmla="*/ 3614244 h 6623670"/>
              <a:gd name="connsiteX54" fmla="*/ 2040963 w 2840792"/>
              <a:gd name="connsiteY54" fmla="*/ 3613740 h 6623670"/>
              <a:gd name="connsiteX55" fmla="*/ 2064337 w 2840792"/>
              <a:gd name="connsiteY55" fmla="*/ 3320794 h 6623670"/>
              <a:gd name="connsiteX56" fmla="*/ 2066684 w 2840792"/>
              <a:gd name="connsiteY56" fmla="*/ 3276492 h 6623670"/>
              <a:gd name="connsiteX57" fmla="*/ 2174230 w 2840792"/>
              <a:gd name="connsiteY57" fmla="*/ 3245752 h 6623670"/>
              <a:gd name="connsiteX58" fmla="*/ 2084875 w 2840792"/>
              <a:gd name="connsiteY58" fmla="*/ 2933149 h 6623670"/>
              <a:gd name="connsiteX59" fmla="*/ 2086748 w 2840792"/>
              <a:gd name="connsiteY59" fmla="*/ 2897808 h 6623670"/>
              <a:gd name="connsiteX60" fmla="*/ 2092808 w 2840792"/>
              <a:gd name="connsiteY60" fmla="*/ 2898130 h 6623670"/>
              <a:gd name="connsiteX61" fmla="*/ 2103988 w 2840792"/>
              <a:gd name="connsiteY61" fmla="*/ 2612605 h 6623670"/>
              <a:gd name="connsiteX62" fmla="*/ 2102766 w 2840792"/>
              <a:gd name="connsiteY62" fmla="*/ 2612619 h 6623670"/>
              <a:gd name="connsiteX63" fmla="*/ 2098465 w 2840792"/>
              <a:gd name="connsiteY63" fmla="*/ 2239494 h 6623670"/>
              <a:gd name="connsiteX64" fmla="*/ 2093937 w 2840792"/>
              <a:gd name="connsiteY64" fmla="*/ 2239824 h 6623670"/>
              <a:gd name="connsiteX65" fmla="*/ 2061644 w 2840792"/>
              <a:gd name="connsiteY65" fmla="*/ 1796262 h 6623670"/>
              <a:gd name="connsiteX66" fmla="*/ 2066991 w 2840792"/>
              <a:gd name="connsiteY66" fmla="*/ 1795873 h 6623670"/>
              <a:gd name="connsiteX67" fmla="*/ 2039494 w 2840792"/>
              <a:gd name="connsiteY67" fmla="*/ 1418181 h 6623670"/>
              <a:gd name="connsiteX68" fmla="*/ 2033056 w 2840792"/>
              <a:gd name="connsiteY68" fmla="*/ 1418649 h 6623670"/>
              <a:gd name="connsiteX69" fmla="*/ 2004340 w 2840792"/>
              <a:gd name="connsiteY69" fmla="*/ 1024219 h 6623670"/>
              <a:gd name="connsiteX70" fmla="*/ 2003408 w 2840792"/>
              <a:gd name="connsiteY70" fmla="*/ 1024335 h 6623670"/>
              <a:gd name="connsiteX71" fmla="*/ 1948273 w 2840792"/>
              <a:gd name="connsiteY71" fmla="*/ 583030 h 6623670"/>
              <a:gd name="connsiteX72" fmla="*/ 2036127 w 2840792"/>
              <a:gd name="connsiteY72" fmla="*/ 572053 h 6623670"/>
              <a:gd name="connsiteX73" fmla="*/ 2007808 w 2840792"/>
              <a:gd name="connsiteY73" fmla="*/ 357522 h 6623670"/>
              <a:gd name="connsiteX74" fmla="*/ 2008065 w 2840792"/>
              <a:gd name="connsiteY74" fmla="*/ 357488 h 6623670"/>
              <a:gd name="connsiteX75" fmla="*/ 1965632 w 2840792"/>
              <a:gd name="connsiteY75" fmla="*/ 108129 h 6623670"/>
              <a:gd name="connsiteX76" fmla="*/ 2601054 w 2840792"/>
              <a:gd name="connsiteY76" fmla="*/ 0 h 6623670"/>
              <a:gd name="connsiteX77" fmla="*/ 2675661 w 2840792"/>
              <a:gd name="connsiteY77" fmla="*/ 438434 h 6623670"/>
              <a:gd name="connsiteX78" fmla="*/ 2668791 w 2840792"/>
              <a:gd name="connsiteY78" fmla="*/ 439603 h 6623670"/>
              <a:gd name="connsiteX79" fmla="*/ 2675726 w 2840792"/>
              <a:gd name="connsiteY79" fmla="*/ 492144 h 6623670"/>
              <a:gd name="connsiteX80" fmla="*/ 2678227 w 2840792"/>
              <a:gd name="connsiteY80" fmla="*/ 491831 h 6623670"/>
              <a:gd name="connsiteX81" fmla="*/ 2731953 w 2840792"/>
              <a:gd name="connsiteY81" fmla="*/ 921853 h 6623670"/>
              <a:gd name="connsiteX82" fmla="*/ 2734450 w 2840792"/>
              <a:gd name="connsiteY82" fmla="*/ 921671 h 6623670"/>
              <a:gd name="connsiteX83" fmla="*/ 2765534 w 2840792"/>
              <a:gd name="connsiteY83" fmla="*/ 1348625 h 6623670"/>
              <a:gd name="connsiteX84" fmla="*/ 2771972 w 2840792"/>
              <a:gd name="connsiteY84" fmla="*/ 1348156 h 6623670"/>
              <a:gd name="connsiteX85" fmla="*/ 2804265 w 2840792"/>
              <a:gd name="connsiteY85" fmla="*/ 1791718 h 6623670"/>
              <a:gd name="connsiteX86" fmla="*/ 2798917 w 2840792"/>
              <a:gd name="connsiteY86" fmla="*/ 1792107 h 6623670"/>
              <a:gd name="connsiteX87" fmla="*/ 2825666 w 2840792"/>
              <a:gd name="connsiteY87" fmla="*/ 2159521 h 662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840792" h="6623670">
                <a:moveTo>
                  <a:pt x="2833220" y="2159433"/>
                </a:moveTo>
                <a:lnTo>
                  <a:pt x="2838262" y="2596865"/>
                </a:lnTo>
                <a:lnTo>
                  <a:pt x="2840792" y="2596964"/>
                </a:lnTo>
                <a:lnTo>
                  <a:pt x="2823392" y="3041360"/>
                </a:lnTo>
                <a:lnTo>
                  <a:pt x="2815819" y="3041063"/>
                </a:lnTo>
                <a:lnTo>
                  <a:pt x="2805882" y="3228625"/>
                </a:lnTo>
                <a:lnTo>
                  <a:pt x="2809635" y="3228924"/>
                </a:lnTo>
                <a:lnTo>
                  <a:pt x="2798417" y="3369516"/>
                </a:lnTo>
                <a:lnTo>
                  <a:pt x="2797817" y="3380842"/>
                </a:lnTo>
                <a:lnTo>
                  <a:pt x="2797514" y="3380826"/>
                </a:lnTo>
                <a:lnTo>
                  <a:pt x="2777122" y="3636391"/>
                </a:lnTo>
                <a:lnTo>
                  <a:pt x="2785196" y="3637333"/>
                </a:lnTo>
                <a:lnTo>
                  <a:pt x="2733663" y="4079073"/>
                </a:lnTo>
                <a:lnTo>
                  <a:pt x="2728953" y="4078524"/>
                </a:lnTo>
                <a:lnTo>
                  <a:pt x="2674052" y="4480931"/>
                </a:lnTo>
                <a:lnTo>
                  <a:pt x="2677713" y="4481471"/>
                </a:lnTo>
                <a:lnTo>
                  <a:pt x="2613711" y="4915700"/>
                </a:lnTo>
                <a:lnTo>
                  <a:pt x="2613900" y="4915738"/>
                </a:lnTo>
                <a:lnTo>
                  <a:pt x="2613146" y="4919536"/>
                </a:lnTo>
                <a:lnTo>
                  <a:pt x="2612864" y="4921453"/>
                </a:lnTo>
                <a:lnTo>
                  <a:pt x="2612768" y="4921439"/>
                </a:lnTo>
                <a:lnTo>
                  <a:pt x="2528011" y="5348258"/>
                </a:lnTo>
                <a:lnTo>
                  <a:pt x="2533361" y="5349514"/>
                </a:lnTo>
                <a:lnTo>
                  <a:pt x="2431713" y="5782478"/>
                </a:lnTo>
                <a:lnTo>
                  <a:pt x="2423393" y="5780525"/>
                </a:lnTo>
                <a:lnTo>
                  <a:pt x="2425777" y="5781200"/>
                </a:lnTo>
                <a:lnTo>
                  <a:pt x="2306821" y="6201458"/>
                </a:lnTo>
                <a:lnTo>
                  <a:pt x="2308842" y="6202137"/>
                </a:lnTo>
                <a:lnTo>
                  <a:pt x="2167065" y="6623670"/>
                </a:lnTo>
                <a:lnTo>
                  <a:pt x="1867311" y="6522851"/>
                </a:lnTo>
                <a:lnTo>
                  <a:pt x="1865932" y="6530275"/>
                </a:lnTo>
                <a:lnTo>
                  <a:pt x="1142683" y="6395881"/>
                </a:lnTo>
                <a:lnTo>
                  <a:pt x="1143256" y="6392796"/>
                </a:lnTo>
                <a:lnTo>
                  <a:pt x="735629" y="6382932"/>
                </a:lnTo>
                <a:lnTo>
                  <a:pt x="735629" y="6385499"/>
                </a:lnTo>
                <a:lnTo>
                  <a:pt x="0" y="6385499"/>
                </a:lnTo>
                <a:lnTo>
                  <a:pt x="0" y="5940763"/>
                </a:lnTo>
                <a:lnTo>
                  <a:pt x="14306" y="5940763"/>
                </a:lnTo>
                <a:lnTo>
                  <a:pt x="50798" y="5723257"/>
                </a:lnTo>
                <a:lnTo>
                  <a:pt x="35356" y="5721471"/>
                </a:lnTo>
                <a:lnTo>
                  <a:pt x="86460" y="5279680"/>
                </a:lnTo>
                <a:lnTo>
                  <a:pt x="463928" y="5323343"/>
                </a:lnTo>
                <a:lnTo>
                  <a:pt x="609824" y="5289045"/>
                </a:lnTo>
                <a:lnTo>
                  <a:pt x="692424" y="5189677"/>
                </a:lnTo>
                <a:lnTo>
                  <a:pt x="811257" y="4543469"/>
                </a:lnTo>
                <a:lnTo>
                  <a:pt x="821698" y="4416331"/>
                </a:lnTo>
                <a:lnTo>
                  <a:pt x="1377972" y="4462013"/>
                </a:lnTo>
                <a:lnTo>
                  <a:pt x="1378563" y="4454822"/>
                </a:lnTo>
                <a:lnTo>
                  <a:pt x="1710678" y="4482095"/>
                </a:lnTo>
                <a:lnTo>
                  <a:pt x="1803519" y="4392934"/>
                </a:lnTo>
                <a:lnTo>
                  <a:pt x="1888319" y="3920080"/>
                </a:lnTo>
                <a:lnTo>
                  <a:pt x="1909438" y="3923868"/>
                </a:lnTo>
                <a:lnTo>
                  <a:pt x="2042461" y="3655485"/>
                </a:lnTo>
                <a:lnTo>
                  <a:pt x="2047272" y="3614244"/>
                </a:lnTo>
                <a:lnTo>
                  <a:pt x="2040963" y="3613740"/>
                </a:lnTo>
                <a:lnTo>
                  <a:pt x="2064337" y="3320794"/>
                </a:lnTo>
                <a:lnTo>
                  <a:pt x="2066684" y="3276492"/>
                </a:lnTo>
                <a:lnTo>
                  <a:pt x="2174230" y="3245752"/>
                </a:lnTo>
                <a:lnTo>
                  <a:pt x="2084875" y="2933149"/>
                </a:lnTo>
                <a:lnTo>
                  <a:pt x="2086748" y="2897808"/>
                </a:lnTo>
                <a:lnTo>
                  <a:pt x="2092808" y="2898130"/>
                </a:lnTo>
                <a:lnTo>
                  <a:pt x="2103988" y="2612605"/>
                </a:lnTo>
                <a:lnTo>
                  <a:pt x="2102766" y="2612619"/>
                </a:lnTo>
                <a:lnTo>
                  <a:pt x="2098465" y="2239494"/>
                </a:lnTo>
                <a:lnTo>
                  <a:pt x="2093937" y="2239824"/>
                </a:lnTo>
                <a:lnTo>
                  <a:pt x="2061644" y="1796262"/>
                </a:lnTo>
                <a:lnTo>
                  <a:pt x="2066991" y="1795873"/>
                </a:lnTo>
                <a:lnTo>
                  <a:pt x="2039494" y="1418181"/>
                </a:lnTo>
                <a:lnTo>
                  <a:pt x="2033056" y="1418649"/>
                </a:lnTo>
                <a:lnTo>
                  <a:pt x="2004340" y="1024219"/>
                </a:lnTo>
                <a:lnTo>
                  <a:pt x="2003408" y="1024335"/>
                </a:lnTo>
                <a:lnTo>
                  <a:pt x="1948273" y="583030"/>
                </a:lnTo>
                <a:lnTo>
                  <a:pt x="2036127" y="572053"/>
                </a:lnTo>
                <a:lnTo>
                  <a:pt x="2007808" y="357522"/>
                </a:lnTo>
                <a:lnTo>
                  <a:pt x="2008065" y="357488"/>
                </a:lnTo>
                <a:lnTo>
                  <a:pt x="1965632" y="108129"/>
                </a:lnTo>
                <a:lnTo>
                  <a:pt x="2601054" y="0"/>
                </a:lnTo>
                <a:lnTo>
                  <a:pt x="2675661" y="438434"/>
                </a:lnTo>
                <a:lnTo>
                  <a:pt x="2668791" y="439603"/>
                </a:lnTo>
                <a:lnTo>
                  <a:pt x="2675726" y="492144"/>
                </a:lnTo>
                <a:lnTo>
                  <a:pt x="2678227" y="491831"/>
                </a:lnTo>
                <a:lnTo>
                  <a:pt x="2731953" y="921853"/>
                </a:lnTo>
                <a:lnTo>
                  <a:pt x="2734450" y="921671"/>
                </a:lnTo>
                <a:lnTo>
                  <a:pt x="2765534" y="1348625"/>
                </a:lnTo>
                <a:lnTo>
                  <a:pt x="2771972" y="1348156"/>
                </a:lnTo>
                <a:lnTo>
                  <a:pt x="2804265" y="1791718"/>
                </a:lnTo>
                <a:lnTo>
                  <a:pt x="2798917" y="1792107"/>
                </a:lnTo>
                <a:lnTo>
                  <a:pt x="2825666" y="2159521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546C21DD-7717-18A2-40A3-D7C34D89EC4F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3" name="Rechthoek 262">
            <a:extLst>
              <a:ext uri="{FF2B5EF4-FFF2-40B4-BE49-F238E27FC236}">
                <a16:creationId xmlns:a16="http://schemas.microsoft.com/office/drawing/2014/main" id="{981703FD-711A-5951-364C-10B56F7F2D8E}"/>
              </a:ext>
            </a:extLst>
          </p:cNvPr>
          <p:cNvSpPr/>
          <p:nvPr/>
        </p:nvSpPr>
        <p:spPr>
          <a:xfrm>
            <a:off x="228314" y="471901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sp>
        <p:nvSpPr>
          <p:cNvPr id="264" name="Rechthoek 263">
            <a:extLst>
              <a:ext uri="{FF2B5EF4-FFF2-40B4-BE49-F238E27FC236}">
                <a16:creationId xmlns:a16="http://schemas.microsoft.com/office/drawing/2014/main" id="{62CDD32B-F590-6D2A-64F1-D09DA0F95EB9}"/>
              </a:ext>
            </a:extLst>
          </p:cNvPr>
          <p:cNvSpPr/>
          <p:nvPr/>
        </p:nvSpPr>
        <p:spPr>
          <a:xfrm>
            <a:off x="228314" y="187903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2030+</a:t>
            </a:r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87EAF31B-7751-6BD5-FE94-305A48CF8F1F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C7C3B22C-32FB-4A00-E292-87F2C0B2254A}"/>
              </a:ext>
            </a:extLst>
          </p:cNvPr>
          <p:cNvSpPr/>
          <p:nvPr/>
        </p:nvSpPr>
        <p:spPr>
          <a:xfrm>
            <a:off x="228314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21E734B1-6792-0382-4986-E07A12494472}"/>
              </a:ext>
            </a:extLst>
          </p:cNvPr>
          <p:cNvCxnSpPr>
            <a:cxnSpLocks/>
            <a:stCxn id="265" idx="2"/>
            <a:endCxn id="266" idx="3"/>
          </p:cNvCxnSpPr>
          <p:nvPr/>
        </p:nvCxnSpPr>
        <p:spPr>
          <a:xfrm flipH="1" flipV="1">
            <a:off x="3191853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80219866-CE5E-C1E8-8120-6362CD601967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2" name="Rechthoek 271">
            <a:extLst>
              <a:ext uri="{FF2B5EF4-FFF2-40B4-BE49-F238E27FC236}">
                <a16:creationId xmlns:a16="http://schemas.microsoft.com/office/drawing/2014/main" id="{CF8C6F82-07B3-9260-906F-FB944859362D}"/>
              </a:ext>
            </a:extLst>
          </p:cNvPr>
          <p:cNvSpPr/>
          <p:nvPr/>
        </p:nvSpPr>
        <p:spPr>
          <a:xfrm>
            <a:off x="228314" y="585500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273" name="Rechte verbindingslijn 272">
            <a:extLst>
              <a:ext uri="{FF2B5EF4-FFF2-40B4-BE49-F238E27FC236}">
                <a16:creationId xmlns:a16="http://schemas.microsoft.com/office/drawing/2014/main" id="{D11093DE-F32B-AC11-31CA-99D436BF877B}"/>
              </a:ext>
            </a:extLst>
          </p:cNvPr>
          <p:cNvCxnSpPr>
            <a:cxnSpLocks/>
            <a:stCxn id="272" idx="3"/>
            <a:endCxn id="271" idx="0"/>
          </p:cNvCxnSpPr>
          <p:nvPr/>
        </p:nvCxnSpPr>
        <p:spPr>
          <a:xfrm>
            <a:off x="3191853" y="6101169"/>
            <a:ext cx="827966" cy="35665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C8CBA9FD-4907-4271-B2C1-21578C9DFDE9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BE00C2FA-47C8-072D-7019-D915E4FEEA32}"/>
              </a:ext>
            </a:extLst>
          </p:cNvPr>
          <p:cNvSpPr/>
          <p:nvPr/>
        </p:nvSpPr>
        <p:spPr>
          <a:xfrm>
            <a:off x="8135613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1E78F5C1-F617-6D40-CF61-C8A5677D9404}"/>
              </a:ext>
            </a:extLst>
          </p:cNvPr>
          <p:cNvCxnSpPr>
            <a:cxnSpLocks/>
            <a:stCxn id="286" idx="1"/>
            <a:endCxn id="285" idx="6"/>
          </p:cNvCxnSpPr>
          <p:nvPr/>
        </p:nvCxnSpPr>
        <p:spPr>
          <a:xfrm flipH="1" flipV="1">
            <a:off x="5224304" y="7470776"/>
            <a:ext cx="2911309" cy="65294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8" name="Rechthoek: afgeronde hoeken 297">
            <a:extLst>
              <a:ext uri="{FF2B5EF4-FFF2-40B4-BE49-F238E27FC236}">
                <a16:creationId xmlns:a16="http://schemas.microsoft.com/office/drawing/2014/main" id="{E8C7E936-739B-0A5B-369B-9370438897C9}"/>
              </a:ext>
            </a:extLst>
          </p:cNvPr>
          <p:cNvSpPr>
            <a:spLocks noChangeAspect="1"/>
          </p:cNvSpPr>
          <p:nvPr/>
        </p:nvSpPr>
        <p:spPr>
          <a:xfrm rot="3569378">
            <a:off x="2428328" y="9059152"/>
            <a:ext cx="780915" cy="45179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9" name="Rechthoek 298">
            <a:extLst>
              <a:ext uri="{FF2B5EF4-FFF2-40B4-BE49-F238E27FC236}">
                <a16:creationId xmlns:a16="http://schemas.microsoft.com/office/drawing/2014/main" id="{25971CF4-F779-7E3F-7DB6-6A2C2F29374F}"/>
              </a:ext>
            </a:extLst>
          </p:cNvPr>
          <p:cNvSpPr/>
          <p:nvPr/>
        </p:nvSpPr>
        <p:spPr>
          <a:xfrm>
            <a:off x="228314" y="755899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00" name="Rechte verbindingslijn 299">
            <a:extLst>
              <a:ext uri="{FF2B5EF4-FFF2-40B4-BE49-F238E27FC236}">
                <a16:creationId xmlns:a16="http://schemas.microsoft.com/office/drawing/2014/main" id="{FEDA547F-BE28-F7E1-95AA-62BD95314AC6}"/>
              </a:ext>
            </a:extLst>
          </p:cNvPr>
          <p:cNvCxnSpPr>
            <a:cxnSpLocks/>
            <a:stCxn id="298" idx="0"/>
            <a:endCxn id="299" idx="2"/>
          </p:cNvCxnSpPr>
          <p:nvPr/>
        </p:nvCxnSpPr>
        <p:spPr>
          <a:xfrm flipH="1" flipV="1">
            <a:off x="1710084" y="8051320"/>
            <a:ext cx="1303319" cy="111904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0" name="Vrije vorm: vorm 319">
            <a:extLst>
              <a:ext uri="{FF2B5EF4-FFF2-40B4-BE49-F238E27FC236}">
                <a16:creationId xmlns:a16="http://schemas.microsoft.com/office/drawing/2014/main" id="{8F30EA2C-8560-2B6B-B79C-09894D609536}"/>
              </a:ext>
            </a:extLst>
          </p:cNvPr>
          <p:cNvSpPr/>
          <p:nvPr/>
        </p:nvSpPr>
        <p:spPr>
          <a:xfrm rot="12711147">
            <a:off x="945583" y="9995403"/>
            <a:ext cx="1817046" cy="1436878"/>
          </a:xfrm>
          <a:custGeom>
            <a:avLst/>
            <a:gdLst>
              <a:gd name="connsiteX0" fmla="*/ 1634240 w 1817046"/>
              <a:gd name="connsiteY0" fmla="*/ 1436878 h 1436878"/>
              <a:gd name="connsiteX1" fmla="*/ 1581498 w 1817046"/>
              <a:gd name="connsiteY1" fmla="*/ 1409262 h 1436878"/>
              <a:gd name="connsiteX2" fmla="*/ 1577915 w 1817046"/>
              <a:gd name="connsiteY2" fmla="*/ 1414850 h 1436878"/>
              <a:gd name="connsiteX3" fmla="*/ 1514604 w 1817046"/>
              <a:gd name="connsiteY3" fmla="*/ 1374235 h 1436878"/>
              <a:gd name="connsiteX4" fmla="*/ 399883 w 1817046"/>
              <a:gd name="connsiteY4" fmla="*/ 790552 h 1436878"/>
              <a:gd name="connsiteX5" fmla="*/ 451397 w 1817046"/>
              <a:gd name="connsiteY5" fmla="*/ 692173 h 1436878"/>
              <a:gd name="connsiteX6" fmla="*/ 411214 w 1817046"/>
              <a:gd name="connsiteY6" fmla="*/ 666396 h 1436878"/>
              <a:gd name="connsiteX7" fmla="*/ 413453 w 1817046"/>
              <a:gd name="connsiteY7" fmla="*/ 661258 h 1436878"/>
              <a:gd name="connsiteX8" fmla="*/ 272113 w 1817046"/>
              <a:gd name="connsiteY8" fmla="*/ 599676 h 1436878"/>
              <a:gd name="connsiteX9" fmla="*/ 272143 w 1817046"/>
              <a:gd name="connsiteY9" fmla="*/ 520556 h 1436878"/>
              <a:gd name="connsiteX10" fmla="*/ 246145 w 1817046"/>
              <a:gd name="connsiteY10" fmla="*/ 418924 h 1436878"/>
              <a:gd name="connsiteX11" fmla="*/ 201231 w 1817046"/>
              <a:gd name="connsiteY11" fmla="*/ 337245 h 1436878"/>
              <a:gd name="connsiteX12" fmla="*/ 152875 w 1817046"/>
              <a:gd name="connsiteY12" fmla="*/ 297994 h 1436878"/>
              <a:gd name="connsiteX13" fmla="*/ 94343 w 1817046"/>
              <a:gd name="connsiteY13" fmla="*/ 266425 h 1436878"/>
              <a:gd name="connsiteX14" fmla="*/ 45166 w 1817046"/>
              <a:gd name="connsiteY14" fmla="*/ 251291 h 1436878"/>
              <a:gd name="connsiteX15" fmla="*/ 0 w 1817046"/>
              <a:gd name="connsiteY15" fmla="*/ 240924 h 1436878"/>
              <a:gd name="connsiteX16" fmla="*/ 10069 w 1817046"/>
              <a:gd name="connsiteY16" fmla="*/ 197057 h 1436878"/>
              <a:gd name="connsiteX17" fmla="*/ 9310 w 1817046"/>
              <a:gd name="connsiteY17" fmla="*/ 196757 h 1436878"/>
              <a:gd name="connsiteX18" fmla="*/ 19979 w 1817046"/>
              <a:gd name="connsiteY18" fmla="*/ 153878 h 1436878"/>
              <a:gd name="connsiteX19" fmla="*/ 24008 w 1817046"/>
              <a:gd name="connsiteY19" fmla="*/ 136324 h 1436878"/>
              <a:gd name="connsiteX20" fmla="*/ 24329 w 1817046"/>
              <a:gd name="connsiteY20" fmla="*/ 136398 h 1436878"/>
              <a:gd name="connsiteX21" fmla="*/ 58266 w 1817046"/>
              <a:gd name="connsiteY21" fmla="*/ 0 h 1436878"/>
              <a:gd name="connsiteX22" fmla="*/ 369218 w 1817046"/>
              <a:gd name="connsiteY22" fmla="*/ 222228 h 1436878"/>
              <a:gd name="connsiteX23" fmla="*/ 369281 w 1817046"/>
              <a:gd name="connsiteY23" fmla="*/ 222343 h 1436878"/>
              <a:gd name="connsiteX24" fmla="*/ 406747 w 1817046"/>
              <a:gd name="connsiteY24" fmla="*/ 264289 h 1436878"/>
              <a:gd name="connsiteX25" fmla="*/ 461833 w 1817046"/>
              <a:gd name="connsiteY25" fmla="*/ 353189 h 1436878"/>
              <a:gd name="connsiteX26" fmla="*/ 482344 w 1817046"/>
              <a:gd name="connsiteY26" fmla="*/ 404144 h 1436878"/>
              <a:gd name="connsiteX27" fmla="*/ 555206 w 1817046"/>
              <a:gd name="connsiteY27" fmla="*/ 290565 h 1436878"/>
              <a:gd name="connsiteX28" fmla="*/ 1712783 w 1817046"/>
              <a:gd name="connsiteY28" fmla="*/ 1033165 h 1436878"/>
              <a:gd name="connsiteX29" fmla="*/ 1817046 w 1817046"/>
              <a:gd name="connsiteY29" fmla="*/ 1087758 h 143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17046" h="1436878">
                <a:moveTo>
                  <a:pt x="1634240" y="1436878"/>
                </a:moveTo>
                <a:lnTo>
                  <a:pt x="1581498" y="1409262"/>
                </a:lnTo>
                <a:lnTo>
                  <a:pt x="1577915" y="1414850"/>
                </a:lnTo>
                <a:lnTo>
                  <a:pt x="1514604" y="1374235"/>
                </a:lnTo>
                <a:lnTo>
                  <a:pt x="399883" y="790552"/>
                </a:lnTo>
                <a:lnTo>
                  <a:pt x="451397" y="692173"/>
                </a:lnTo>
                <a:lnTo>
                  <a:pt x="411214" y="666396"/>
                </a:lnTo>
                <a:lnTo>
                  <a:pt x="413453" y="661258"/>
                </a:lnTo>
                <a:lnTo>
                  <a:pt x="272113" y="599676"/>
                </a:lnTo>
                <a:lnTo>
                  <a:pt x="272143" y="520556"/>
                </a:lnTo>
                <a:cubicBezTo>
                  <a:pt x="267653" y="485158"/>
                  <a:pt x="258823" y="451011"/>
                  <a:pt x="246145" y="418924"/>
                </a:cubicBezTo>
                <a:lnTo>
                  <a:pt x="201231" y="337245"/>
                </a:lnTo>
                <a:lnTo>
                  <a:pt x="152875" y="297994"/>
                </a:lnTo>
                <a:cubicBezTo>
                  <a:pt x="134451" y="285665"/>
                  <a:pt x="114886" y="275066"/>
                  <a:pt x="94343" y="266425"/>
                </a:cubicBezTo>
                <a:lnTo>
                  <a:pt x="45166" y="251291"/>
                </a:lnTo>
                <a:lnTo>
                  <a:pt x="0" y="240924"/>
                </a:lnTo>
                <a:lnTo>
                  <a:pt x="10069" y="197057"/>
                </a:lnTo>
                <a:lnTo>
                  <a:pt x="9310" y="196757"/>
                </a:lnTo>
                <a:lnTo>
                  <a:pt x="19979" y="153878"/>
                </a:lnTo>
                <a:lnTo>
                  <a:pt x="24008" y="136324"/>
                </a:lnTo>
                <a:lnTo>
                  <a:pt x="24329" y="136398"/>
                </a:lnTo>
                <a:lnTo>
                  <a:pt x="58266" y="0"/>
                </a:lnTo>
                <a:cubicBezTo>
                  <a:pt x="187481" y="35041"/>
                  <a:pt x="295219" y="115592"/>
                  <a:pt x="369218" y="222228"/>
                </a:cubicBezTo>
                <a:lnTo>
                  <a:pt x="369281" y="222343"/>
                </a:lnTo>
                <a:lnTo>
                  <a:pt x="406747" y="264289"/>
                </a:lnTo>
                <a:cubicBezTo>
                  <a:pt x="427507" y="292089"/>
                  <a:pt x="445956" y="321839"/>
                  <a:pt x="461833" y="353189"/>
                </a:cubicBezTo>
                <a:lnTo>
                  <a:pt x="482344" y="404144"/>
                </a:lnTo>
                <a:lnTo>
                  <a:pt x="555206" y="290565"/>
                </a:lnTo>
                <a:lnTo>
                  <a:pt x="1712783" y="1033165"/>
                </a:lnTo>
                <a:lnTo>
                  <a:pt x="1817046" y="108775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21" name="Rechthoek 320">
            <a:extLst>
              <a:ext uri="{FF2B5EF4-FFF2-40B4-BE49-F238E27FC236}">
                <a16:creationId xmlns:a16="http://schemas.microsoft.com/office/drawing/2014/main" id="{342199E2-5E11-90F9-95D4-E1320D956230}"/>
              </a:ext>
            </a:extLst>
          </p:cNvPr>
          <p:cNvSpPr/>
          <p:nvPr/>
        </p:nvSpPr>
        <p:spPr>
          <a:xfrm>
            <a:off x="228313" y="1229484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sp>
        <p:nvSpPr>
          <p:cNvPr id="325" name="Rechthoek: afgeronde hoeken 324">
            <a:extLst>
              <a:ext uri="{FF2B5EF4-FFF2-40B4-BE49-F238E27FC236}">
                <a16:creationId xmlns:a16="http://schemas.microsoft.com/office/drawing/2014/main" id="{3B236030-7C34-07AA-11B6-6A44E2090702}"/>
              </a:ext>
            </a:extLst>
          </p:cNvPr>
          <p:cNvSpPr>
            <a:spLocks noChangeAspect="1"/>
          </p:cNvSpPr>
          <p:nvPr/>
        </p:nvSpPr>
        <p:spPr>
          <a:xfrm rot="11829962">
            <a:off x="3482390" y="12944171"/>
            <a:ext cx="363971" cy="230964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26" name="Rechthoek 325">
            <a:extLst>
              <a:ext uri="{FF2B5EF4-FFF2-40B4-BE49-F238E27FC236}">
                <a16:creationId xmlns:a16="http://schemas.microsoft.com/office/drawing/2014/main" id="{7DE3968E-A725-0710-B244-20D01ED28BF5}"/>
              </a:ext>
            </a:extLst>
          </p:cNvPr>
          <p:cNvSpPr/>
          <p:nvPr/>
        </p:nvSpPr>
        <p:spPr>
          <a:xfrm>
            <a:off x="228314" y="1285051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27" name="Rechte verbindingslijn 326">
            <a:extLst>
              <a:ext uri="{FF2B5EF4-FFF2-40B4-BE49-F238E27FC236}">
                <a16:creationId xmlns:a16="http://schemas.microsoft.com/office/drawing/2014/main" id="{37640402-A1A8-6DD2-DD5A-56BE8AE38059}"/>
              </a:ext>
            </a:extLst>
          </p:cNvPr>
          <p:cNvCxnSpPr>
            <a:cxnSpLocks/>
            <a:stCxn id="325" idx="2"/>
            <a:endCxn id="326" idx="3"/>
          </p:cNvCxnSpPr>
          <p:nvPr/>
        </p:nvCxnSpPr>
        <p:spPr>
          <a:xfrm flipH="1">
            <a:off x="3191853" y="12949315"/>
            <a:ext cx="506606" cy="147359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6" name="Vrije vorm: vorm 335">
            <a:extLst>
              <a:ext uri="{FF2B5EF4-FFF2-40B4-BE49-F238E27FC236}">
                <a16:creationId xmlns:a16="http://schemas.microsoft.com/office/drawing/2014/main" id="{44AC9CB9-539C-88B9-AFC6-37E2097C1B4C}"/>
              </a:ext>
            </a:extLst>
          </p:cNvPr>
          <p:cNvSpPr>
            <a:spLocks noChangeAspect="1"/>
          </p:cNvSpPr>
          <p:nvPr/>
        </p:nvSpPr>
        <p:spPr>
          <a:xfrm rot="12096975">
            <a:off x="894437" y="15754037"/>
            <a:ext cx="1023151" cy="626683"/>
          </a:xfrm>
          <a:custGeom>
            <a:avLst/>
            <a:gdLst>
              <a:gd name="connsiteX0" fmla="*/ 418734 w 1023151"/>
              <a:gd name="connsiteY0" fmla="*/ 618018 h 626683"/>
              <a:gd name="connsiteX1" fmla="*/ 17338 w 1023151"/>
              <a:gd name="connsiteY1" fmla="*/ 626683 h 626683"/>
              <a:gd name="connsiteX2" fmla="*/ 0 w 1023151"/>
              <a:gd name="connsiteY2" fmla="*/ 622522 h 626683"/>
              <a:gd name="connsiteX3" fmla="*/ 149404 w 1023151"/>
              <a:gd name="connsiteY3" fmla="*/ 0 h 626683"/>
              <a:gd name="connsiteX4" fmla="*/ 1023151 w 1023151"/>
              <a:gd name="connsiteY4" fmla="*/ 16618 h 626683"/>
              <a:gd name="connsiteX5" fmla="*/ 563069 w 1023151"/>
              <a:gd name="connsiteY5" fmla="*/ 16618 h 62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51" h="626683">
                <a:moveTo>
                  <a:pt x="418734" y="618018"/>
                </a:moveTo>
                <a:lnTo>
                  <a:pt x="17338" y="626683"/>
                </a:lnTo>
                <a:lnTo>
                  <a:pt x="0" y="622522"/>
                </a:lnTo>
                <a:lnTo>
                  <a:pt x="149404" y="0"/>
                </a:lnTo>
                <a:lnTo>
                  <a:pt x="1023151" y="16618"/>
                </a:lnTo>
                <a:lnTo>
                  <a:pt x="563069" y="1661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DAAFF243-1572-C7DC-5026-3143D912BD5B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DA15DB51-8E47-52A8-64B6-93B5A1F6A317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66C0497F-C3A1-F3D8-A4D5-C7F0507D35B2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Rechte verbindingslijn 372">
            <a:extLst>
              <a:ext uri="{FF2B5EF4-FFF2-40B4-BE49-F238E27FC236}">
                <a16:creationId xmlns:a16="http://schemas.microsoft.com/office/drawing/2014/main" id="{E5A233A4-DBD2-A0C5-9A13-C30034C71A61}"/>
              </a:ext>
            </a:extLst>
          </p:cNvPr>
          <p:cNvCxnSpPr>
            <a:cxnSpLocks/>
            <a:stCxn id="263" idx="3"/>
            <a:endCxn id="260" idx="25"/>
          </p:cNvCxnSpPr>
          <p:nvPr/>
        </p:nvCxnSpPr>
        <p:spPr>
          <a:xfrm>
            <a:off x="3191853" y="4965177"/>
            <a:ext cx="2955108" cy="103770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Rechte verbindingslijn 386">
            <a:extLst>
              <a:ext uri="{FF2B5EF4-FFF2-40B4-BE49-F238E27FC236}">
                <a16:creationId xmlns:a16="http://schemas.microsoft.com/office/drawing/2014/main" id="{520915CD-847D-8217-6E51-79F232CBC073}"/>
              </a:ext>
            </a:extLst>
          </p:cNvPr>
          <p:cNvCxnSpPr>
            <a:cxnSpLocks/>
            <a:stCxn id="264" idx="3"/>
            <a:endCxn id="262" idx="48"/>
          </p:cNvCxnSpPr>
          <p:nvPr/>
        </p:nvCxnSpPr>
        <p:spPr>
          <a:xfrm flipV="1">
            <a:off x="3191853" y="2012003"/>
            <a:ext cx="3525570" cy="113191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41A9590-7E89-386D-CDE4-AC8F8954BED9}"/>
              </a:ext>
            </a:extLst>
          </p:cNvPr>
          <p:cNvCxnSpPr>
            <a:cxnSpLocks/>
          </p:cNvCxnSpPr>
          <p:nvPr/>
        </p:nvCxnSpPr>
        <p:spPr>
          <a:xfrm>
            <a:off x="1682372" y="9837787"/>
            <a:ext cx="24704" cy="2462280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61DB9E87-A5ED-BB88-6882-475EEC9AD1EE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2030+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709022FC-387A-1C2C-602B-4BF2981C8F46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3E907AF7-624F-1C89-33F5-8E7DF44AFFD6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19" name="Vrije vorm: vorm 18">
                <a:extLst>
                  <a:ext uri="{FF2B5EF4-FFF2-40B4-BE49-F238E27FC236}">
                    <a16:creationId xmlns:a16="http://schemas.microsoft.com/office/drawing/2014/main" id="{D33CA67F-A318-256F-6D08-3381DA5730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24" name="Rechte verbindingslijn 23">
                <a:extLst>
                  <a:ext uri="{FF2B5EF4-FFF2-40B4-BE49-F238E27FC236}">
                    <a16:creationId xmlns:a16="http://schemas.microsoft.com/office/drawing/2014/main" id="{E11940D1-7212-FFBE-5CF3-5586172BE9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1AA9F32E-7AFF-978F-E0EB-57947F340233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A30ED0F5-625E-6413-0642-7E75D1210D7A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al 17">
            <a:extLst>
              <a:ext uri="{FF2B5EF4-FFF2-40B4-BE49-F238E27FC236}">
                <a16:creationId xmlns:a16="http://schemas.microsoft.com/office/drawing/2014/main" id="{B445A710-5849-5153-A8ED-FF1F51E19D27}"/>
              </a:ext>
            </a:extLst>
          </p:cNvPr>
          <p:cNvSpPr/>
          <p:nvPr/>
        </p:nvSpPr>
        <p:spPr>
          <a:xfrm>
            <a:off x="5431322" y="2018028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49" name="Ovaal 48">
            <a:extLst>
              <a:ext uri="{FF2B5EF4-FFF2-40B4-BE49-F238E27FC236}">
                <a16:creationId xmlns:a16="http://schemas.microsoft.com/office/drawing/2014/main" id="{2FCEFBC9-9E03-9150-5595-918BF4289F13}"/>
              </a:ext>
            </a:extLst>
          </p:cNvPr>
          <p:cNvSpPr/>
          <p:nvPr/>
        </p:nvSpPr>
        <p:spPr>
          <a:xfrm>
            <a:off x="5831668" y="11034142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50" name="Ovaal 49">
            <a:extLst>
              <a:ext uri="{FF2B5EF4-FFF2-40B4-BE49-F238E27FC236}">
                <a16:creationId xmlns:a16="http://schemas.microsoft.com/office/drawing/2014/main" id="{45F0F7F9-2CAE-5BA6-825B-FD1F3AC5C457}"/>
              </a:ext>
            </a:extLst>
          </p:cNvPr>
          <p:cNvSpPr/>
          <p:nvPr/>
        </p:nvSpPr>
        <p:spPr>
          <a:xfrm>
            <a:off x="6987587" y="6838197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C4E2674-4E24-F10E-C981-67D6BEF68B44}"/>
              </a:ext>
            </a:extLst>
          </p:cNvPr>
          <p:cNvSpPr txBox="1"/>
          <p:nvPr/>
        </p:nvSpPr>
        <p:spPr>
          <a:xfrm>
            <a:off x="9589409" y="1920939"/>
            <a:ext cx="21731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Basisaanbod hubs</a:t>
            </a:r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0152327A-6164-EBEE-5C72-8C4F259E1460}"/>
              </a:ext>
            </a:extLst>
          </p:cNvPr>
          <p:cNvSpPr/>
          <p:nvPr/>
        </p:nvSpPr>
        <p:spPr>
          <a:xfrm>
            <a:off x="9035529" y="1863472"/>
            <a:ext cx="586332" cy="492323"/>
          </a:xfrm>
          <a:prstGeom prst="ellipse">
            <a:avLst/>
          </a:prstGeom>
          <a:solidFill>
            <a:srgbClr val="53B151"/>
          </a:solidFill>
          <a:ln w="285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F9524961-72DE-22AE-190D-61B8883607CD}"/>
              </a:ext>
            </a:extLst>
          </p:cNvPr>
          <p:cNvSpPr txBox="1"/>
          <p:nvPr/>
        </p:nvSpPr>
        <p:spPr>
          <a:xfrm>
            <a:off x="9617381" y="2347092"/>
            <a:ext cx="21731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/>
              <a:t>Zoeklocaties hubs</a:t>
            </a:r>
          </a:p>
        </p:txBody>
      </p:sp>
      <p:sp>
        <p:nvSpPr>
          <p:cNvPr id="59" name="Ovaal 58">
            <a:extLst>
              <a:ext uri="{FF2B5EF4-FFF2-40B4-BE49-F238E27FC236}">
                <a16:creationId xmlns:a16="http://schemas.microsoft.com/office/drawing/2014/main" id="{755DCC6E-85D9-C23E-BA19-94253003EACF}"/>
              </a:ext>
            </a:extLst>
          </p:cNvPr>
          <p:cNvSpPr/>
          <p:nvPr/>
        </p:nvSpPr>
        <p:spPr>
          <a:xfrm>
            <a:off x="9035529" y="2304674"/>
            <a:ext cx="551210" cy="483448"/>
          </a:xfrm>
          <a:prstGeom prst="ellipse">
            <a:avLst/>
          </a:prstGeom>
          <a:solidFill>
            <a:srgbClr val="FFE500"/>
          </a:solidFill>
          <a:ln w="285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98A6EB1C-46CB-1351-16DC-4580A04FF6B7}"/>
              </a:ext>
            </a:extLst>
          </p:cNvPr>
          <p:cNvSpPr/>
          <p:nvPr/>
        </p:nvSpPr>
        <p:spPr>
          <a:xfrm>
            <a:off x="2612834" y="14637477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5012FE18-C05C-573D-4139-07AF929F0549}"/>
              </a:ext>
            </a:extLst>
          </p:cNvPr>
          <p:cNvSpPr/>
          <p:nvPr/>
        </p:nvSpPr>
        <p:spPr>
          <a:xfrm>
            <a:off x="5327788" y="5826496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C9E37569-8D3E-0F31-A087-CECB46815D63}"/>
              </a:ext>
            </a:extLst>
          </p:cNvPr>
          <p:cNvSpPr/>
          <p:nvPr/>
        </p:nvSpPr>
        <p:spPr>
          <a:xfrm>
            <a:off x="5270297" y="19464341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45" name="Ovaal 44">
            <a:extLst>
              <a:ext uri="{FF2B5EF4-FFF2-40B4-BE49-F238E27FC236}">
                <a16:creationId xmlns:a16="http://schemas.microsoft.com/office/drawing/2014/main" id="{9D27804F-61E8-1F9E-4F56-1B431B9B4FB2}"/>
              </a:ext>
            </a:extLst>
          </p:cNvPr>
          <p:cNvSpPr/>
          <p:nvPr/>
        </p:nvSpPr>
        <p:spPr>
          <a:xfrm>
            <a:off x="1599139" y="11867492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0729295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C07256BFBA3F48946E0A88F9940CC6" ma:contentTypeVersion="11" ma:contentTypeDescription="Een nieuw document maken." ma:contentTypeScope="" ma:versionID="b69296a07f909f3a6f9b2031157ce109">
  <xsd:schema xmlns:xsd="http://www.w3.org/2001/XMLSchema" xmlns:xs="http://www.w3.org/2001/XMLSchema" xmlns:p="http://schemas.microsoft.com/office/2006/metadata/properties" xmlns:ns2="4180a491-24b5-4bce-9c81-bdcd308902a0" xmlns:ns3="d7422cf7-8cf4-4373-8748-fad4edbdf811" targetNamespace="http://schemas.microsoft.com/office/2006/metadata/properties" ma:root="true" ma:fieldsID="b39848c006e1277350e6826831e5eb15" ns2:_="" ns3:_="">
    <xsd:import namespace="4180a491-24b5-4bce-9c81-bdcd308902a0"/>
    <xsd:import namespace="d7422cf7-8cf4-4373-8748-fad4edbdf811"/>
    <xsd:element name="properties">
      <xsd:complexType>
        <xsd:sequence>
          <xsd:element name="documentManagement">
            <xsd:complexType>
              <xsd:all>
                <xsd:element ref="ns2:_Order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80a491-24b5-4bce-9c81-bdcd308902a0" elementFormDefault="qualified">
    <xsd:import namespace="http://schemas.microsoft.com/office/2006/documentManagement/types"/>
    <xsd:import namespace="http://schemas.microsoft.com/office/infopath/2007/PartnerControls"/>
    <xsd:element name="_Order" ma:index="8" nillable="true" ma:displayName="_Order" ma:format="Dropdown" ma:internalName="_Order" ma:percentage="FALSE">
      <xsd:simpleType>
        <xsd:restriction base="dms:Number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2057ba6-a453-4d7b-8eab-9ed7f693c8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422cf7-8cf4-4373-8748-fad4edbdf81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a50ced5b-473a-4949-9908-18bdf2bc8096}" ma:internalName="TaxCatchAll" ma:showField="CatchAllData" ma:web="d7422cf7-8cf4-4373-8748-fad4edbdf8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7422cf7-8cf4-4373-8748-fad4edbdf811" xsi:nil="true"/>
    <lcf76f155ced4ddcb4097134ff3c332f xmlns="4180a491-24b5-4bce-9c81-bdcd308902a0">
      <Terms xmlns="http://schemas.microsoft.com/office/infopath/2007/PartnerControls"/>
    </lcf76f155ced4ddcb4097134ff3c332f>
    <_Order xmlns="4180a491-24b5-4bce-9c81-bdcd308902a0" xsi:nil="true"/>
  </documentManagement>
</p:properties>
</file>

<file path=customXml/itemProps1.xml><?xml version="1.0" encoding="utf-8"?>
<ds:datastoreItem xmlns:ds="http://schemas.openxmlformats.org/officeDocument/2006/customXml" ds:itemID="{AE344872-6EB4-4E85-B727-0A61348701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071154-0C17-4704-AE40-4B96B053C0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80a491-24b5-4bce-9c81-bdcd308902a0"/>
    <ds:schemaRef ds:uri="d7422cf7-8cf4-4373-8748-fad4edbdf8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962D8E-AE90-4F4A-8175-69664804798E}">
  <ds:schemaRefs>
    <ds:schemaRef ds:uri="http://schemas.microsoft.com/office/2006/metadata/properties"/>
    <ds:schemaRef ds:uri="http://schemas.microsoft.com/office/infopath/2007/PartnerControls"/>
    <ds:schemaRef ds:uri="40a3560d-294b-42b5-9f9a-2a7e3934e5bb"/>
    <ds:schemaRef ds:uri="c60881f5-af3c-4688-af5c-37e0f72d1686"/>
    <ds:schemaRef ds:uri="d7422cf7-8cf4-4373-8748-fad4edbdf811"/>
    <ds:schemaRef ds:uri="4180a491-24b5-4bce-9c81-bdcd308902a0"/>
  </ds:schemaRefs>
</ds:datastoreItem>
</file>

<file path=docMetadata/LabelInfo.xml><?xml version="1.0" encoding="utf-8"?>
<clbl:labelList xmlns:clbl="http://schemas.microsoft.com/office/2020/mipLabelMetadata">
  <clbl:label id="{07174a57-6158-4475-9f62-9d79dd63f0d3}" enabled="1" method="Standard" siteId="{b80d895d-b11e-4195-a87a-5a846c60401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3305</TotalTime>
  <Words>1312</Words>
  <Application>Microsoft Office PowerPoint</Application>
  <PresentationFormat>Aangepast</PresentationFormat>
  <Paragraphs>554</Paragraphs>
  <Slides>11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Segoe UI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Frank Groot</dc:creator>
  <cp:lastModifiedBy>Suze Koster</cp:lastModifiedBy>
  <cp:revision>3</cp:revision>
  <dcterms:created xsi:type="dcterms:W3CDTF">2025-11-25T09:21:39Z</dcterms:created>
  <dcterms:modified xsi:type="dcterms:W3CDTF">2026-07-07T14:48:11Z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0x0101002DC07256BFBA3F48946E0A88F9940CC6</vt:lpwstr>
  </property>
</Properties>
</file>