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sldIdLst>
    <p:sldId id="287" r:id="rId5"/>
    <p:sldId id="302" r:id="rId6"/>
    <p:sldId id="878" r:id="rId7"/>
    <p:sldId id="874" r:id="rId8"/>
    <p:sldId id="873" r:id="rId9"/>
    <p:sldId id="879" r:id="rId10"/>
    <p:sldId id="875" r:id="rId11"/>
    <p:sldId id="876" r:id="rId12"/>
    <p:sldId id="316" r:id="rId13"/>
    <p:sldId id="881" r:id="rId14"/>
    <p:sldId id="885" r:id="rId15"/>
    <p:sldId id="883" r:id="rId16"/>
    <p:sldId id="882" r:id="rId17"/>
    <p:sldId id="880" r:id="rId18"/>
    <p:sldId id="877" r:id="rId19"/>
    <p:sldId id="839" r:id="rId20"/>
  </p:sldIdLst>
  <p:sldSz cx="24382413" cy="13716000"/>
  <p:notesSz cx="6858000" cy="9144000"/>
  <p:defaultTextStyle>
    <a:defPPr>
      <a:defRPr lang="nl-NL"/>
    </a:defPPr>
    <a:lvl1pPr marL="0" algn="l" defTabSz="1828686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343" algn="l" defTabSz="1828686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686" algn="l" defTabSz="1828686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029" algn="l" defTabSz="1828686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371" algn="l" defTabSz="1828686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714" algn="l" defTabSz="1828686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057" algn="l" defTabSz="1828686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400" algn="l" defTabSz="1828686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4743" algn="l" defTabSz="1828686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456" userDrawn="1">
          <p15:clr>
            <a:srgbClr val="A4A3A4"/>
          </p15:clr>
        </p15:guide>
        <p15:guide id="2" pos="7725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819099-AC6E-2AD1-222D-104ED2C148DC}" name="Mardoeka de Kruijk" initials="MK" userId="S::MdKruijk@brabant.nl::8e1a690c-908d-4d61-8181-cdbecd87c9b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nriëtte Seriese" initials="HS" lastIdx="12" clrIdx="0">
    <p:extLst>
      <p:ext uri="{19B8F6BF-5375-455C-9EA6-DF929625EA0E}">
        <p15:presenceInfo xmlns:p15="http://schemas.microsoft.com/office/powerpoint/2012/main" userId="S-1-5-21-2836589685-3236241963-2372568765-1174" providerId="AD"/>
      </p:ext>
    </p:extLst>
  </p:cmAuthor>
  <p:cmAuthor id="2" name="Floor Leijen" initials="" lastIdx="1" clrIdx="1">
    <p:extLst>
      <p:ext uri="{19B8F6BF-5375-455C-9EA6-DF929625EA0E}">
        <p15:presenceInfo xmlns:p15="http://schemas.microsoft.com/office/powerpoint/2012/main" userId="S::floor@communicatieteam.nl::70240241-6696-4c59-a994-10b288eb46a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3F31"/>
    <a:srgbClr val="663300"/>
    <a:srgbClr val="646363"/>
    <a:srgbClr val="E96D1B"/>
    <a:srgbClr val="CE6217"/>
    <a:srgbClr val="C0C0BF"/>
    <a:srgbClr val="BBC9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062D5E-413F-48EA-AA43-FB0D7A2265ED}" v="1" dt="2026-06-12T07:06:11.0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0" d="100"/>
          <a:sy n="30" d="100"/>
        </p:scale>
        <p:origin x="892" y="28"/>
      </p:cViewPr>
      <p:guideLst>
        <p:guide orient="horz" pos="4456"/>
        <p:guide pos="772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e van den Wittenboer - Joling" userId="S::mvdwittenboer_brabant.nl#ext#@witteveenbos.onmicrosoft.com::c8f92983-3a80-4324-9257-5f15942d9a09" providerId="AD" clId="Web-{41B9E88D-21B3-8A76-F432-258F78CD4441}"/>
    <pc:docChg chg="modSld">
      <pc:chgData name="Martine van den Wittenboer - Joling" userId="S::mvdwittenboer_brabant.nl#ext#@witteveenbos.onmicrosoft.com::c8f92983-3a80-4324-9257-5f15942d9a09" providerId="AD" clId="Web-{41B9E88D-21B3-8A76-F432-258F78CD4441}" dt="2026-05-28T09:41:44.948" v="0" actId="20577"/>
      <pc:docMkLst>
        <pc:docMk/>
      </pc:docMkLst>
      <pc:sldChg chg="modSp">
        <pc:chgData name="Martine van den Wittenboer - Joling" userId="S::mvdwittenboer_brabant.nl#ext#@witteveenbos.onmicrosoft.com::c8f92983-3a80-4324-9257-5f15942d9a09" providerId="AD" clId="Web-{41B9E88D-21B3-8A76-F432-258F78CD4441}" dt="2026-05-28T09:41:44.948" v="0" actId="20577"/>
        <pc:sldMkLst>
          <pc:docMk/>
          <pc:sldMk cId="856914476" sldId="877"/>
        </pc:sldMkLst>
        <pc:spChg chg="mod">
          <ac:chgData name="Martine van den Wittenboer - Joling" userId="S::mvdwittenboer_brabant.nl#ext#@witteveenbos.onmicrosoft.com::c8f92983-3a80-4324-9257-5f15942d9a09" providerId="AD" clId="Web-{41B9E88D-21B3-8A76-F432-258F78CD4441}" dt="2026-05-28T09:41:44.948" v="0" actId="20577"/>
          <ac:spMkLst>
            <pc:docMk/>
            <pc:sldMk cId="856914476" sldId="877"/>
            <ac:spMk id="3" creationId="{04DC2614-EA3C-F74D-59FA-AE268010F32F}"/>
          </ac:spMkLst>
        </pc:spChg>
      </pc:sldChg>
    </pc:docChg>
  </pc:docChgLst>
  <pc:docChgLst>
    <pc:chgData name="Jelle Scheepers" userId="52bf5792-15ed-40f6-ae38-475c377adf6c" providerId="ADAL" clId="{5A71D30A-9D9C-431C-BDFB-0DEB2B8D3C3F}"/>
    <pc:docChg chg="custSel modSld sldOrd">
      <pc:chgData name="Jelle Scheepers" userId="52bf5792-15ed-40f6-ae38-475c377adf6c" providerId="ADAL" clId="{5A71D30A-9D9C-431C-BDFB-0DEB2B8D3C3F}" dt="2026-06-12T07:07:08.360" v="632" actId="20577"/>
      <pc:docMkLst>
        <pc:docMk/>
      </pc:docMkLst>
      <pc:sldChg chg="addSp delSp modSp mod">
        <pc:chgData name="Jelle Scheepers" userId="52bf5792-15ed-40f6-ae38-475c377adf6c" providerId="ADAL" clId="{5A71D30A-9D9C-431C-BDFB-0DEB2B8D3C3F}" dt="2026-06-12T06:47:34.080" v="590" actId="20577"/>
        <pc:sldMkLst>
          <pc:docMk/>
          <pc:sldMk cId="1957726542" sldId="316"/>
        </pc:sldMkLst>
        <pc:spChg chg="mod">
          <ac:chgData name="Jelle Scheepers" userId="52bf5792-15ed-40f6-ae38-475c377adf6c" providerId="ADAL" clId="{5A71D30A-9D9C-431C-BDFB-0DEB2B8D3C3F}" dt="2026-06-12T06:47:34.080" v="590" actId="20577"/>
          <ac:spMkLst>
            <pc:docMk/>
            <pc:sldMk cId="1957726542" sldId="316"/>
            <ac:spMk id="11" creationId="{5E10CBCF-F2D5-DB98-37DF-326F1C3CDD9A}"/>
          </ac:spMkLst>
        </pc:spChg>
        <pc:picChg chg="add mod">
          <ac:chgData name="Jelle Scheepers" userId="52bf5792-15ed-40f6-ae38-475c377adf6c" providerId="ADAL" clId="{5A71D30A-9D9C-431C-BDFB-0DEB2B8D3C3F}" dt="2026-06-09T11:42:35.348" v="193" actId="1582"/>
          <ac:picMkLst>
            <pc:docMk/>
            <pc:sldMk cId="1957726542" sldId="316"/>
            <ac:picMk id="3" creationId="{19924A17-ADDE-64DF-97DF-70A2B0C5BD91}"/>
          </ac:picMkLst>
        </pc:picChg>
      </pc:sldChg>
      <pc:sldChg chg="modSp mod">
        <pc:chgData name="Jelle Scheepers" userId="52bf5792-15ed-40f6-ae38-475c377adf6c" providerId="ADAL" clId="{5A71D30A-9D9C-431C-BDFB-0DEB2B8D3C3F}" dt="2026-06-09T11:12:42.465" v="36" actId="20577"/>
        <pc:sldMkLst>
          <pc:docMk/>
          <pc:sldMk cId="1969390758" sldId="873"/>
        </pc:sldMkLst>
        <pc:spChg chg="mod">
          <ac:chgData name="Jelle Scheepers" userId="52bf5792-15ed-40f6-ae38-475c377adf6c" providerId="ADAL" clId="{5A71D30A-9D9C-431C-BDFB-0DEB2B8D3C3F}" dt="2026-06-09T11:12:42.465" v="36" actId="20577"/>
          <ac:spMkLst>
            <pc:docMk/>
            <pc:sldMk cId="1969390758" sldId="873"/>
            <ac:spMk id="2" creationId="{3C9291F2-CEDF-ADFF-DB7C-581D6F35577C}"/>
          </ac:spMkLst>
        </pc:spChg>
      </pc:sldChg>
      <pc:sldChg chg="modSp mod">
        <pc:chgData name="Jelle Scheepers" userId="52bf5792-15ed-40f6-ae38-475c377adf6c" providerId="ADAL" clId="{5A71D30A-9D9C-431C-BDFB-0DEB2B8D3C3F}" dt="2026-06-12T06:40:49.297" v="519" actId="20577"/>
        <pc:sldMkLst>
          <pc:docMk/>
          <pc:sldMk cId="2752714302" sldId="874"/>
        </pc:sldMkLst>
        <pc:spChg chg="mod">
          <ac:chgData name="Jelle Scheepers" userId="52bf5792-15ed-40f6-ae38-475c377adf6c" providerId="ADAL" clId="{5A71D30A-9D9C-431C-BDFB-0DEB2B8D3C3F}" dt="2026-06-12T06:40:49.297" v="519" actId="20577"/>
          <ac:spMkLst>
            <pc:docMk/>
            <pc:sldMk cId="2752714302" sldId="874"/>
            <ac:spMk id="3" creationId="{91295289-DF2A-F03A-303A-922FE8717BB0}"/>
          </ac:spMkLst>
        </pc:spChg>
      </pc:sldChg>
      <pc:sldChg chg="modSp mod">
        <pc:chgData name="Jelle Scheepers" userId="52bf5792-15ed-40f6-ae38-475c377adf6c" providerId="ADAL" clId="{5A71D30A-9D9C-431C-BDFB-0DEB2B8D3C3F}" dt="2026-06-09T11:54:58.985" v="518" actId="20577"/>
        <pc:sldMkLst>
          <pc:docMk/>
          <pc:sldMk cId="856914476" sldId="877"/>
        </pc:sldMkLst>
        <pc:spChg chg="mod">
          <ac:chgData name="Jelle Scheepers" userId="52bf5792-15ed-40f6-ae38-475c377adf6c" providerId="ADAL" clId="{5A71D30A-9D9C-431C-BDFB-0DEB2B8D3C3F}" dt="2026-06-09T11:54:58.985" v="518" actId="20577"/>
          <ac:spMkLst>
            <pc:docMk/>
            <pc:sldMk cId="856914476" sldId="877"/>
            <ac:spMk id="3" creationId="{04DC2614-EA3C-F74D-59FA-AE268010F32F}"/>
          </ac:spMkLst>
        </pc:spChg>
      </pc:sldChg>
      <pc:sldChg chg="ord">
        <pc:chgData name="Jelle Scheepers" userId="52bf5792-15ed-40f6-ae38-475c377adf6c" providerId="ADAL" clId="{5A71D30A-9D9C-431C-BDFB-0DEB2B8D3C3F}" dt="2026-06-09T11:35:53.883" v="38"/>
        <pc:sldMkLst>
          <pc:docMk/>
          <pc:sldMk cId="2812155580" sldId="878"/>
        </pc:sldMkLst>
      </pc:sldChg>
      <pc:sldChg chg="modSp mod modNotesTx">
        <pc:chgData name="Jelle Scheepers" userId="52bf5792-15ed-40f6-ae38-475c377adf6c" providerId="ADAL" clId="{5A71D30A-9D9C-431C-BDFB-0DEB2B8D3C3F}" dt="2026-06-12T07:07:08.360" v="632" actId="20577"/>
        <pc:sldMkLst>
          <pc:docMk/>
          <pc:sldMk cId="551180485" sldId="879"/>
        </pc:sldMkLst>
        <pc:spChg chg="mod">
          <ac:chgData name="Jelle Scheepers" userId="52bf5792-15ed-40f6-ae38-475c377adf6c" providerId="ADAL" clId="{5A71D30A-9D9C-431C-BDFB-0DEB2B8D3C3F}" dt="2026-06-12T06:41:58.306" v="578" actId="20577"/>
          <ac:spMkLst>
            <pc:docMk/>
            <pc:sldMk cId="551180485" sldId="879"/>
            <ac:spMk id="2" creationId="{54A65E64-E916-5838-9ACB-81BABD23FE57}"/>
          </ac:spMkLst>
        </pc:spChg>
        <pc:spChg chg="mod">
          <ac:chgData name="Jelle Scheepers" userId="52bf5792-15ed-40f6-ae38-475c377adf6c" providerId="ADAL" clId="{5A71D30A-9D9C-431C-BDFB-0DEB2B8D3C3F}" dt="2026-06-12T07:07:08.360" v="632" actId="20577"/>
          <ac:spMkLst>
            <pc:docMk/>
            <pc:sldMk cId="551180485" sldId="879"/>
            <ac:spMk id="16" creationId="{A36AF775-9FCD-67C2-B79C-B627304AB080}"/>
          </ac:spMkLst>
        </pc:spChg>
      </pc:sldChg>
      <pc:sldChg chg="modSp mod">
        <pc:chgData name="Jelle Scheepers" userId="52bf5792-15ed-40f6-ae38-475c377adf6c" providerId="ADAL" clId="{5A71D30A-9D9C-431C-BDFB-0DEB2B8D3C3F}" dt="2026-06-09T11:39:16.854" v="182" actId="20577"/>
        <pc:sldMkLst>
          <pc:docMk/>
          <pc:sldMk cId="3883555144" sldId="880"/>
        </pc:sldMkLst>
        <pc:spChg chg="mod">
          <ac:chgData name="Jelle Scheepers" userId="52bf5792-15ed-40f6-ae38-475c377adf6c" providerId="ADAL" clId="{5A71D30A-9D9C-431C-BDFB-0DEB2B8D3C3F}" dt="2026-06-09T11:39:16.854" v="182" actId="20577"/>
          <ac:spMkLst>
            <pc:docMk/>
            <pc:sldMk cId="3883555144" sldId="880"/>
            <ac:spMk id="3" creationId="{B9F6182E-3163-D041-3974-6BDEF5BE0F12}"/>
          </ac:spMkLst>
        </pc:spChg>
      </pc:sldChg>
    </pc:docChg>
  </pc:docChgLst>
  <pc:docChgLst>
    <pc:chgData name="Jelle Scheepers" userId="S::jscheepers_brabant.nl#ext#@witteveenbos.onmicrosoft.com::0b8aedd6-8342-4197-918b-b91a1e3297a8" providerId="AD" clId="Web-{024E9D40-167C-7575-1A6A-29EFD5715651}"/>
    <pc:docChg chg="delSld modSld">
      <pc:chgData name="Jelle Scheepers" userId="S::jscheepers_brabant.nl#ext#@witteveenbos.onmicrosoft.com::0b8aedd6-8342-4197-918b-b91a1e3297a8" providerId="AD" clId="Web-{024E9D40-167C-7575-1A6A-29EFD5715651}" dt="2026-06-09T11:24:09.369" v="30" actId="20577"/>
      <pc:docMkLst>
        <pc:docMk/>
      </pc:docMkLst>
      <pc:sldChg chg="modSp">
        <pc:chgData name="Jelle Scheepers" userId="S::jscheepers_brabant.nl#ext#@witteveenbos.onmicrosoft.com::0b8aedd6-8342-4197-918b-b91a1e3297a8" providerId="AD" clId="Web-{024E9D40-167C-7575-1A6A-29EFD5715651}" dt="2026-06-09T11:24:09.369" v="30" actId="20577"/>
        <pc:sldMkLst>
          <pc:docMk/>
          <pc:sldMk cId="2502521236" sldId="876"/>
        </pc:sldMkLst>
        <pc:spChg chg="mod">
          <ac:chgData name="Jelle Scheepers" userId="S::jscheepers_brabant.nl#ext#@witteveenbos.onmicrosoft.com::0b8aedd6-8342-4197-918b-b91a1e3297a8" providerId="AD" clId="Web-{024E9D40-167C-7575-1A6A-29EFD5715651}" dt="2026-06-09T11:20:46.111" v="25" actId="20577"/>
          <ac:spMkLst>
            <pc:docMk/>
            <pc:sldMk cId="2502521236" sldId="876"/>
            <ac:spMk id="2" creationId="{5AF16279-18FA-67FF-2D33-774ACB6A4B2F}"/>
          </ac:spMkLst>
        </pc:spChg>
        <pc:spChg chg="mod">
          <ac:chgData name="Jelle Scheepers" userId="S::jscheepers_brabant.nl#ext#@witteveenbos.onmicrosoft.com::0b8aedd6-8342-4197-918b-b91a1e3297a8" providerId="AD" clId="Web-{024E9D40-167C-7575-1A6A-29EFD5715651}" dt="2026-06-09T11:24:09.369" v="30" actId="20577"/>
          <ac:spMkLst>
            <pc:docMk/>
            <pc:sldMk cId="2502521236" sldId="876"/>
            <ac:spMk id="3" creationId="{9268E796-F34C-8190-69AE-2EA0A408F2B7}"/>
          </ac:spMkLst>
        </pc:spChg>
      </pc:sldChg>
      <pc:sldChg chg="addSp delSp modSp">
        <pc:chgData name="Jelle Scheepers" userId="S::jscheepers_brabant.nl#ext#@witteveenbos.onmicrosoft.com::0b8aedd6-8342-4197-918b-b91a1e3297a8" providerId="AD" clId="Web-{024E9D40-167C-7575-1A6A-29EFD5715651}" dt="2026-06-09T11:17:48.870" v="11" actId="1076"/>
        <pc:sldMkLst>
          <pc:docMk/>
          <pc:sldMk cId="551180485" sldId="879"/>
        </pc:sldMkLst>
        <pc:spChg chg="add mod">
          <ac:chgData name="Jelle Scheepers" userId="S::jscheepers_brabant.nl#ext#@witteveenbos.onmicrosoft.com::0b8aedd6-8342-4197-918b-b91a1e3297a8" providerId="AD" clId="Web-{024E9D40-167C-7575-1A6A-29EFD5715651}" dt="2026-06-09T11:17:01.492" v="0"/>
          <ac:spMkLst>
            <pc:docMk/>
            <pc:sldMk cId="551180485" sldId="879"/>
            <ac:spMk id="5" creationId="{2AF8FBBA-CC24-6A18-64F6-3B7B48E59E63}"/>
          </ac:spMkLst>
        </pc:spChg>
        <pc:spChg chg="add">
          <ac:chgData name="Jelle Scheepers" userId="S::jscheepers_brabant.nl#ext#@witteveenbos.onmicrosoft.com::0b8aedd6-8342-4197-918b-b91a1e3297a8" providerId="AD" clId="Web-{024E9D40-167C-7575-1A6A-29EFD5715651}" dt="2026-06-09T11:17:05.023" v="4"/>
          <ac:spMkLst>
            <pc:docMk/>
            <pc:sldMk cId="551180485" sldId="879"/>
            <ac:spMk id="14" creationId="{3E29CF76-AF0E-190D-B771-6E45060BC996}"/>
          </ac:spMkLst>
        </pc:spChg>
        <pc:spChg chg="add">
          <ac:chgData name="Jelle Scheepers" userId="S::jscheepers_brabant.nl#ext#@witteveenbos.onmicrosoft.com::0b8aedd6-8342-4197-918b-b91a1e3297a8" providerId="AD" clId="Web-{024E9D40-167C-7575-1A6A-29EFD5715651}" dt="2026-06-09T11:17:05.023" v="5"/>
          <ac:spMkLst>
            <pc:docMk/>
            <pc:sldMk cId="551180485" sldId="879"/>
            <ac:spMk id="16" creationId="{A36AF775-9FCD-67C2-B79C-B627304AB080}"/>
          </ac:spMkLst>
        </pc:spChg>
        <pc:spChg chg="add mod">
          <ac:chgData name="Jelle Scheepers" userId="S::jscheepers_brabant.nl#ext#@witteveenbos.onmicrosoft.com::0b8aedd6-8342-4197-918b-b91a1e3297a8" providerId="AD" clId="Web-{024E9D40-167C-7575-1A6A-29EFD5715651}" dt="2026-06-09T11:17:48.870" v="11" actId="1076"/>
          <ac:spMkLst>
            <pc:docMk/>
            <pc:sldMk cId="551180485" sldId="879"/>
            <ac:spMk id="18" creationId="{74B3635E-24C8-5CB2-CC56-2F289C79246D}"/>
          </ac:spMkLst>
        </pc:spChg>
        <pc:spChg chg="add">
          <ac:chgData name="Jelle Scheepers" userId="S::jscheepers_brabant.nl#ext#@witteveenbos.onmicrosoft.com::0b8aedd6-8342-4197-918b-b91a1e3297a8" providerId="AD" clId="Web-{024E9D40-167C-7575-1A6A-29EFD5715651}" dt="2026-06-09T11:17:05.055" v="7"/>
          <ac:spMkLst>
            <pc:docMk/>
            <pc:sldMk cId="551180485" sldId="879"/>
            <ac:spMk id="20" creationId="{923DF58C-0595-6AD9-2BB6-6250D8BE5D77}"/>
          </ac:spMkLst>
        </pc:spChg>
        <pc:picChg chg="add">
          <ac:chgData name="Jelle Scheepers" userId="S::jscheepers_brabant.nl#ext#@witteveenbos.onmicrosoft.com::0b8aedd6-8342-4197-918b-b91a1e3297a8" providerId="AD" clId="Web-{024E9D40-167C-7575-1A6A-29EFD5715651}" dt="2026-06-09T11:17:04.992" v="1"/>
          <ac:picMkLst>
            <pc:docMk/>
            <pc:sldMk cId="551180485" sldId="879"/>
            <ac:picMk id="8" creationId="{CA04D9B7-D10F-B35A-BED7-7590E168CFC0}"/>
          </ac:picMkLst>
        </pc:picChg>
        <pc:cxnChg chg="add mod">
          <ac:chgData name="Jelle Scheepers" userId="S::jscheepers_brabant.nl#ext#@witteveenbos.onmicrosoft.com::0b8aedd6-8342-4197-918b-b91a1e3297a8" providerId="AD" clId="Web-{024E9D40-167C-7575-1A6A-29EFD5715651}" dt="2026-06-09T11:17:25.651" v="8" actId="1076"/>
          <ac:cxnSpMkLst>
            <pc:docMk/>
            <pc:sldMk cId="551180485" sldId="879"/>
            <ac:cxnSpMk id="10" creationId="{0D9649FD-D1A1-AE5C-9274-E79BDD77D39E}"/>
          </ac:cxnSpMkLst>
        </pc:cxnChg>
        <pc:cxnChg chg="add">
          <ac:chgData name="Jelle Scheepers" userId="S::jscheepers_brabant.nl#ext#@witteveenbos.onmicrosoft.com::0b8aedd6-8342-4197-918b-b91a1e3297a8" providerId="AD" clId="Web-{024E9D40-167C-7575-1A6A-29EFD5715651}" dt="2026-06-09T11:17:05.008" v="3"/>
          <ac:cxnSpMkLst>
            <pc:docMk/>
            <pc:sldMk cId="551180485" sldId="879"/>
            <ac:cxnSpMk id="12" creationId="{6DD6D44F-E505-294F-26C1-7B7052EDE387}"/>
          </ac:cxnSpMkLst>
        </pc:cxnChg>
      </pc:sldChg>
    </pc:docChg>
  </pc:docChgLst>
  <pc:docChgLst>
    <pc:chgData name="Arie de Niet" userId="e83b7e79-ba42-44f4-b896-b6fcdf1bbe41" providerId="ADAL" clId="{D424B212-933D-4F49-84C6-A53E4159D76C}"/>
    <pc:docChg chg="undo custSel addSld delSld modSld sldOrd">
      <pc:chgData name="Arie de Niet" userId="e83b7e79-ba42-44f4-b896-b6fcdf1bbe41" providerId="ADAL" clId="{D424B212-933D-4F49-84C6-A53E4159D76C}" dt="2026-06-10T12:37:10.176" v="5043" actId="20577"/>
      <pc:docMkLst>
        <pc:docMk/>
      </pc:docMkLst>
      <pc:sldChg chg="modSp mod ord">
        <pc:chgData name="Arie de Niet" userId="e83b7e79-ba42-44f4-b896-b6fcdf1bbe41" providerId="ADAL" clId="{D424B212-933D-4F49-84C6-A53E4159D76C}" dt="2026-06-09T11:41:04.210" v="1968" actId="20577"/>
        <pc:sldMkLst>
          <pc:docMk/>
          <pc:sldMk cId="1957726542" sldId="316"/>
        </pc:sldMkLst>
        <pc:spChg chg="mod">
          <ac:chgData name="Arie de Niet" userId="e83b7e79-ba42-44f4-b896-b6fcdf1bbe41" providerId="ADAL" clId="{D424B212-933D-4F49-84C6-A53E4159D76C}" dt="2026-06-09T11:41:04.210" v="1968" actId="20577"/>
          <ac:spMkLst>
            <pc:docMk/>
            <pc:sldMk cId="1957726542" sldId="316"/>
            <ac:spMk id="12" creationId="{838C08B7-72B0-A9AD-3888-A842BECA3EC2}"/>
          </ac:spMkLst>
        </pc:spChg>
      </pc:sldChg>
      <pc:sldChg chg="modSp mod">
        <pc:chgData name="Arie de Niet" userId="e83b7e79-ba42-44f4-b896-b6fcdf1bbe41" providerId="ADAL" clId="{D424B212-933D-4F49-84C6-A53E4159D76C}" dt="2026-06-09T11:16:52.082" v="557" actId="20577"/>
        <pc:sldMkLst>
          <pc:docMk/>
          <pc:sldMk cId="1969390758" sldId="873"/>
        </pc:sldMkLst>
        <pc:spChg chg="mod">
          <ac:chgData name="Arie de Niet" userId="e83b7e79-ba42-44f4-b896-b6fcdf1bbe41" providerId="ADAL" clId="{D424B212-933D-4F49-84C6-A53E4159D76C}" dt="2026-06-09T11:16:30.499" v="505" actId="5793"/>
          <ac:spMkLst>
            <pc:docMk/>
            <pc:sldMk cId="1969390758" sldId="873"/>
            <ac:spMk id="2" creationId="{3C9291F2-CEDF-ADFF-DB7C-581D6F35577C}"/>
          </ac:spMkLst>
        </pc:spChg>
        <pc:spChg chg="mod">
          <ac:chgData name="Arie de Niet" userId="e83b7e79-ba42-44f4-b896-b6fcdf1bbe41" providerId="ADAL" clId="{D424B212-933D-4F49-84C6-A53E4159D76C}" dt="2026-06-09T11:16:52.082" v="557" actId="20577"/>
          <ac:spMkLst>
            <pc:docMk/>
            <pc:sldMk cId="1969390758" sldId="873"/>
            <ac:spMk id="4" creationId="{0448D61A-63C6-43A7-CF73-EB90555B1687}"/>
          </ac:spMkLst>
        </pc:spChg>
      </pc:sldChg>
      <pc:sldChg chg="modSp mod">
        <pc:chgData name="Arie de Niet" userId="e83b7e79-ba42-44f4-b896-b6fcdf1bbe41" providerId="ADAL" clId="{D424B212-933D-4F49-84C6-A53E4159D76C}" dt="2026-06-10T12:27:23.070" v="4423" actId="20577"/>
        <pc:sldMkLst>
          <pc:docMk/>
          <pc:sldMk cId="2502521236" sldId="876"/>
        </pc:sldMkLst>
        <pc:spChg chg="mod">
          <ac:chgData name="Arie de Niet" userId="e83b7e79-ba42-44f4-b896-b6fcdf1bbe41" providerId="ADAL" clId="{D424B212-933D-4F49-84C6-A53E4159D76C}" dt="2026-06-09T11:28:15.308" v="1056" actId="20577"/>
          <ac:spMkLst>
            <pc:docMk/>
            <pc:sldMk cId="2502521236" sldId="876"/>
            <ac:spMk id="2" creationId="{5AF16279-18FA-67FF-2D33-774ACB6A4B2F}"/>
          </ac:spMkLst>
        </pc:spChg>
        <pc:spChg chg="mod">
          <ac:chgData name="Arie de Niet" userId="e83b7e79-ba42-44f4-b896-b6fcdf1bbe41" providerId="ADAL" clId="{D424B212-933D-4F49-84C6-A53E4159D76C}" dt="2026-06-10T12:27:23.070" v="4423" actId="20577"/>
          <ac:spMkLst>
            <pc:docMk/>
            <pc:sldMk cId="2502521236" sldId="876"/>
            <ac:spMk id="3" creationId="{9268E796-F34C-8190-69AE-2EA0A408F2B7}"/>
          </ac:spMkLst>
        </pc:spChg>
      </pc:sldChg>
      <pc:sldChg chg="modSp mod">
        <pc:chgData name="Arie de Niet" userId="e83b7e79-ba42-44f4-b896-b6fcdf1bbe41" providerId="ADAL" clId="{D424B212-933D-4F49-84C6-A53E4159D76C}" dt="2026-06-10T12:37:10.176" v="5043" actId="20577"/>
        <pc:sldMkLst>
          <pc:docMk/>
          <pc:sldMk cId="856914476" sldId="877"/>
        </pc:sldMkLst>
        <pc:spChg chg="mod">
          <ac:chgData name="Arie de Niet" userId="e83b7e79-ba42-44f4-b896-b6fcdf1bbe41" providerId="ADAL" clId="{D424B212-933D-4F49-84C6-A53E4159D76C}" dt="2026-06-09T14:12:24.582" v="3729" actId="1076"/>
          <ac:spMkLst>
            <pc:docMk/>
            <pc:sldMk cId="856914476" sldId="877"/>
            <ac:spMk id="2" creationId="{B5BD1BE3-9B39-52F3-F2E7-621C8B4657CA}"/>
          </ac:spMkLst>
        </pc:spChg>
        <pc:spChg chg="mod">
          <ac:chgData name="Arie de Niet" userId="e83b7e79-ba42-44f4-b896-b6fcdf1bbe41" providerId="ADAL" clId="{D424B212-933D-4F49-84C6-A53E4159D76C}" dt="2026-06-10T12:37:10.176" v="5043" actId="20577"/>
          <ac:spMkLst>
            <pc:docMk/>
            <pc:sldMk cId="856914476" sldId="877"/>
            <ac:spMk id="3" creationId="{04DC2614-EA3C-F74D-59FA-AE268010F32F}"/>
          </ac:spMkLst>
        </pc:spChg>
      </pc:sldChg>
      <pc:sldChg chg="modSp add mod">
        <pc:chgData name="Arie de Niet" userId="e83b7e79-ba42-44f4-b896-b6fcdf1bbe41" providerId="ADAL" clId="{D424B212-933D-4F49-84C6-A53E4159D76C}" dt="2026-06-09T11:18:05.344" v="584" actId="20577"/>
        <pc:sldMkLst>
          <pc:docMk/>
          <pc:sldMk cId="551180485" sldId="879"/>
        </pc:sldMkLst>
        <pc:spChg chg="mod">
          <ac:chgData name="Arie de Niet" userId="e83b7e79-ba42-44f4-b896-b6fcdf1bbe41" providerId="ADAL" clId="{D424B212-933D-4F49-84C6-A53E4159D76C}" dt="2026-06-09T11:18:05.344" v="584" actId="20577"/>
          <ac:spMkLst>
            <pc:docMk/>
            <pc:sldMk cId="551180485" sldId="879"/>
            <ac:spMk id="2" creationId="{54A65E64-E916-5838-9ACB-81BABD23FE57}"/>
          </ac:spMkLst>
        </pc:spChg>
        <pc:spChg chg="mod">
          <ac:chgData name="Arie de Niet" userId="e83b7e79-ba42-44f4-b896-b6fcdf1bbe41" providerId="ADAL" clId="{D424B212-933D-4F49-84C6-A53E4159D76C}" dt="2026-06-09T11:17:53.410" v="576" actId="20577"/>
          <ac:spMkLst>
            <pc:docMk/>
            <pc:sldMk cId="551180485" sldId="879"/>
            <ac:spMk id="4" creationId="{F12A1345-AA3C-3411-BB19-3F92E35D487A}"/>
          </ac:spMkLst>
        </pc:spChg>
      </pc:sldChg>
      <pc:sldChg chg="modSp add mod ord">
        <pc:chgData name="Arie de Niet" userId="e83b7e79-ba42-44f4-b896-b6fcdf1bbe41" providerId="ADAL" clId="{D424B212-933D-4F49-84C6-A53E4159D76C}" dt="2026-06-10T12:36:23.537" v="5042" actId="20577"/>
        <pc:sldMkLst>
          <pc:docMk/>
          <pc:sldMk cId="3883555144" sldId="880"/>
        </pc:sldMkLst>
        <pc:spChg chg="mod">
          <ac:chgData name="Arie de Niet" userId="e83b7e79-ba42-44f4-b896-b6fcdf1bbe41" providerId="ADAL" clId="{D424B212-933D-4F49-84C6-A53E4159D76C}" dt="2026-06-10T12:36:02.101" v="5006" actId="20577"/>
          <ac:spMkLst>
            <pc:docMk/>
            <pc:sldMk cId="3883555144" sldId="880"/>
            <ac:spMk id="2" creationId="{23903564-C155-B010-0D8F-FBE828410E36}"/>
          </ac:spMkLst>
        </pc:spChg>
        <pc:spChg chg="mod">
          <ac:chgData name="Arie de Niet" userId="e83b7e79-ba42-44f4-b896-b6fcdf1bbe41" providerId="ADAL" clId="{D424B212-933D-4F49-84C6-A53E4159D76C}" dt="2026-06-10T12:36:23.537" v="5042" actId="20577"/>
          <ac:spMkLst>
            <pc:docMk/>
            <pc:sldMk cId="3883555144" sldId="880"/>
            <ac:spMk id="3" creationId="{B9F6182E-3163-D041-3974-6BDEF5BE0F12}"/>
          </ac:spMkLst>
        </pc:spChg>
      </pc:sldChg>
      <pc:sldChg chg="addSp delSp modSp add mod">
        <pc:chgData name="Arie de Niet" userId="e83b7e79-ba42-44f4-b896-b6fcdf1bbe41" providerId="ADAL" clId="{D424B212-933D-4F49-84C6-A53E4159D76C}" dt="2026-06-10T07:02:57.354" v="4104" actId="20577"/>
        <pc:sldMkLst>
          <pc:docMk/>
          <pc:sldMk cId="4245243798" sldId="881"/>
        </pc:sldMkLst>
        <pc:spChg chg="mod">
          <ac:chgData name="Arie de Niet" userId="e83b7e79-ba42-44f4-b896-b6fcdf1bbe41" providerId="ADAL" clId="{D424B212-933D-4F49-84C6-A53E4159D76C}" dt="2026-06-10T07:02:57.354" v="4104" actId="20577"/>
          <ac:spMkLst>
            <pc:docMk/>
            <pc:sldMk cId="4245243798" sldId="881"/>
            <ac:spMk id="2" creationId="{689E7652-3E77-93BB-8611-56965C0973B5}"/>
          </ac:spMkLst>
        </pc:spChg>
        <pc:picChg chg="add mod modCrop">
          <ac:chgData name="Arie de Niet" userId="e83b7e79-ba42-44f4-b896-b6fcdf1bbe41" providerId="ADAL" clId="{D424B212-933D-4F49-84C6-A53E4159D76C}" dt="2026-06-10T07:00:43.404" v="4024" actId="14100"/>
          <ac:picMkLst>
            <pc:docMk/>
            <pc:sldMk cId="4245243798" sldId="881"/>
            <ac:picMk id="11" creationId="{B3E17B1D-1B5F-9D2B-8062-F816D14D7DE7}"/>
          </ac:picMkLst>
        </pc:picChg>
      </pc:sldChg>
      <pc:sldChg chg="modSp add mod">
        <pc:chgData name="Arie de Niet" userId="e83b7e79-ba42-44f4-b896-b6fcdf1bbe41" providerId="ADAL" clId="{D424B212-933D-4F49-84C6-A53E4159D76C}" dt="2026-06-10T12:35:36.154" v="4990" actId="20577"/>
        <pc:sldMkLst>
          <pc:docMk/>
          <pc:sldMk cId="4050809219" sldId="882"/>
        </pc:sldMkLst>
        <pc:spChg chg="mod">
          <ac:chgData name="Arie de Niet" userId="e83b7e79-ba42-44f4-b896-b6fcdf1bbe41" providerId="ADAL" clId="{D424B212-933D-4F49-84C6-A53E4159D76C}" dt="2026-06-10T12:31:28.501" v="4511" actId="20577"/>
          <ac:spMkLst>
            <pc:docMk/>
            <pc:sldMk cId="4050809219" sldId="882"/>
            <ac:spMk id="2" creationId="{9176A486-5595-B727-F28B-DA341AB376A7}"/>
          </ac:spMkLst>
        </pc:spChg>
        <pc:spChg chg="mod">
          <ac:chgData name="Arie de Niet" userId="e83b7e79-ba42-44f4-b896-b6fcdf1bbe41" providerId="ADAL" clId="{D424B212-933D-4F49-84C6-A53E4159D76C}" dt="2026-06-10T12:35:36.154" v="4990" actId="20577"/>
          <ac:spMkLst>
            <pc:docMk/>
            <pc:sldMk cId="4050809219" sldId="882"/>
            <ac:spMk id="3" creationId="{5D16B9EE-62C8-0799-0048-3D14B35A950C}"/>
          </ac:spMkLst>
        </pc:spChg>
      </pc:sldChg>
      <pc:sldChg chg="modSp add mod">
        <pc:chgData name="Arie de Niet" userId="e83b7e79-ba42-44f4-b896-b6fcdf1bbe41" providerId="ADAL" clId="{D424B212-933D-4F49-84C6-A53E4159D76C}" dt="2026-06-10T12:35:43.493" v="4991" actId="20577"/>
        <pc:sldMkLst>
          <pc:docMk/>
          <pc:sldMk cId="2014391291" sldId="883"/>
        </pc:sldMkLst>
        <pc:spChg chg="mod">
          <ac:chgData name="Arie de Niet" userId="e83b7e79-ba42-44f4-b896-b6fcdf1bbe41" providerId="ADAL" clId="{D424B212-933D-4F49-84C6-A53E4159D76C}" dt="2026-06-10T07:03:27.797" v="4119" actId="20577"/>
          <ac:spMkLst>
            <pc:docMk/>
            <pc:sldMk cId="2014391291" sldId="883"/>
            <ac:spMk id="2" creationId="{F1DCDB17-A742-AF87-A883-DF1DC2C80194}"/>
          </ac:spMkLst>
        </pc:spChg>
        <pc:spChg chg="mod">
          <ac:chgData name="Arie de Niet" userId="e83b7e79-ba42-44f4-b896-b6fcdf1bbe41" providerId="ADAL" clId="{D424B212-933D-4F49-84C6-A53E4159D76C}" dt="2026-06-10T12:35:43.493" v="4991" actId="20577"/>
          <ac:spMkLst>
            <pc:docMk/>
            <pc:sldMk cId="2014391291" sldId="883"/>
            <ac:spMk id="3" creationId="{B2A38AC3-3D63-7F64-8191-F21D066977E6}"/>
          </ac:spMkLst>
        </pc:spChg>
      </pc:sldChg>
      <pc:sldChg chg="modSp add mod">
        <pc:chgData name="Arie de Niet" userId="e83b7e79-ba42-44f4-b896-b6fcdf1bbe41" providerId="ADAL" clId="{D424B212-933D-4F49-84C6-A53E4159D76C}" dt="2026-06-10T07:36:40.722" v="4236" actId="18131"/>
        <pc:sldMkLst>
          <pc:docMk/>
          <pc:sldMk cId="3935708929" sldId="885"/>
        </pc:sldMkLst>
        <pc:spChg chg="mod">
          <ac:chgData name="Arie de Niet" userId="e83b7e79-ba42-44f4-b896-b6fcdf1bbe41" providerId="ADAL" clId="{D424B212-933D-4F49-84C6-A53E4159D76C}" dt="2026-06-10T07:02:52.959" v="4099" actId="20577"/>
          <ac:spMkLst>
            <pc:docMk/>
            <pc:sldMk cId="3935708929" sldId="885"/>
            <ac:spMk id="2" creationId="{9D4FCABB-DBDE-C95F-40F2-1D5B5FA545AC}"/>
          </ac:spMkLst>
        </pc:spChg>
        <pc:picChg chg="mod modCrop">
          <ac:chgData name="Arie de Niet" userId="e83b7e79-ba42-44f4-b896-b6fcdf1bbe41" providerId="ADAL" clId="{D424B212-933D-4F49-84C6-A53E4159D76C}" dt="2026-06-10T07:36:40.722" v="4236" actId="18131"/>
          <ac:picMkLst>
            <pc:docMk/>
            <pc:sldMk cId="3935708929" sldId="885"/>
            <ac:picMk id="11" creationId="{DCE70137-1273-DB26-F2B3-29A52B19C47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DDFCD-9C3A-F347-B7EA-39DF833C5DB4}" type="datetimeFigureOut">
              <a:rPr lang="nl-NL" smtClean="0"/>
              <a:t>12-6-2026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E29C4-DB93-F64F-8AA4-68BEF285103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9061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68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343" algn="l" defTabSz="182868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686" algn="l" defTabSz="182868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029" algn="l" defTabSz="182868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7371" algn="l" defTabSz="182868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1714" algn="l" defTabSz="182868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6057" algn="l" defTabSz="182868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400400" algn="l" defTabSz="182868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4743" algn="l" defTabSz="182868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nl-NL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TRL6 betekent: </a:t>
            </a:r>
            <a:br>
              <a:rPr lang="nl-NL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l-NL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de werking van de maatregel is technisch gevalideerd in een relevante pilotomgeving;</a:t>
            </a:r>
          </a:p>
          <a:p>
            <a:pPr lvl="0"/>
            <a:r>
              <a:rPr lang="nl-NL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de werking en een emissiereducerend effect van de maatregel zijn aangetoond in een voor de veehouderij relevante omgeving.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E29C4-DB93-F64F-8AA4-68BEF285103F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247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dia donkerblauw_L">
    <p:bg>
      <p:bgPr>
        <a:solidFill>
          <a:schemeClr val="tx2">
            <a:alpha val="1481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4">
            <a:extLst>
              <a:ext uri="{FF2B5EF4-FFF2-40B4-BE49-F238E27FC236}">
                <a16:creationId xmlns:a16="http://schemas.microsoft.com/office/drawing/2014/main" id="{4BB34B50-A07A-333E-12DF-3A1D84627F3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2413" cy="137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tabLst>
                <a:tab pos="14528800" algn="l"/>
              </a:tabLst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A886890-3CE6-CA98-EEA7-EB31C36F2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9973" y="1526295"/>
            <a:ext cx="11421238" cy="4001357"/>
          </a:xfrm>
          <a:solidFill>
            <a:schemeClr val="tx2"/>
          </a:solidFill>
        </p:spPr>
        <p:txBody>
          <a:bodyPr lIns="503998" tIns="288000" rIns="288000" bIns="288000" anchor="ctr" anchorCtr="0">
            <a:normAutofit/>
          </a:bodyPr>
          <a:lstStyle>
            <a:lvl1pPr algn="l">
              <a:defRPr sz="9199">
                <a:solidFill>
                  <a:schemeClr val="bg1"/>
                </a:solidFill>
              </a:defRPr>
            </a:lvl1pPr>
          </a:lstStyle>
          <a:p>
            <a:pPr marL="0" marR="0" lvl="0" indent="0" algn="l" defTabSz="182868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62628BB-EE09-C959-CC7C-20CB0B5478B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5527652"/>
            <a:ext cx="10762697" cy="133034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lIns="1332000" tIns="0" rIns="180000" bIns="180000" anchor="ctr" anchorCtr="0">
            <a:norm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Klikken om tekst toe te voegen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4B5FA6AA-D964-3B73-F284-9C7BD12ADCC0}"/>
              </a:ext>
            </a:extLst>
          </p:cNvPr>
          <p:cNvSpPr txBox="1"/>
          <p:nvPr userDrawn="1"/>
        </p:nvSpPr>
        <p:spPr>
          <a:xfrm>
            <a:off x="769973" y="770072"/>
            <a:ext cx="6084156" cy="756223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F46441C8-8D41-4B50-A800-A457D16F1A0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769938" y="749300"/>
            <a:ext cx="6084887" cy="776288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9733376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82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dia aqua_R">
    <p:bg>
      <p:bgPr>
        <a:solidFill>
          <a:schemeClr val="accent3">
            <a:alpha val="1481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A4474F37-C6E6-2939-DD6D-93460611106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2413" cy="137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A886890-3CE6-CA98-EEA7-EB31C36F2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1210" y="1526295"/>
            <a:ext cx="11421238" cy="4001357"/>
          </a:xfrm>
          <a:solidFill>
            <a:schemeClr val="accent3"/>
          </a:solidFill>
        </p:spPr>
        <p:txBody>
          <a:bodyPr lIns="612000" tIns="288000" rIns="288000" bIns="288000" anchor="ctr" anchorCtr="0">
            <a:normAutofit/>
          </a:bodyPr>
          <a:lstStyle>
            <a:lvl1pPr algn="l">
              <a:defRPr sz="9199">
                <a:solidFill>
                  <a:schemeClr val="bg1"/>
                </a:solidFill>
              </a:defRPr>
            </a:lvl1pPr>
          </a:lstStyle>
          <a:p>
            <a:pPr marL="0" marR="0" lvl="0" indent="0" algn="l" defTabSz="182868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62628BB-EE09-C959-CC7C-20CB0B5478B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619716" y="5527652"/>
            <a:ext cx="10762697" cy="1330349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lIns="612000" tIns="0" rIns="180000" bIns="180000" anchor="ctr" anchorCtr="0">
            <a:norm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Klikken om tekst toe te voegen</a:t>
            </a:r>
          </a:p>
        </p:txBody>
      </p:sp>
      <p:sp>
        <p:nvSpPr>
          <p:cNvPr id="4" name="Tijdelijke aanduiding voor tekst 9">
            <a:extLst>
              <a:ext uri="{FF2B5EF4-FFF2-40B4-BE49-F238E27FC236}">
                <a16:creationId xmlns:a16="http://schemas.microsoft.com/office/drawing/2014/main" id="{9B2741A0-3992-6B56-8BA3-FF0CE309C5B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17527559" y="750005"/>
            <a:ext cx="6084887" cy="776288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96535487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829" userDrawn="1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dia aqu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23648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A84E111-0D28-B1FD-4B53-3B2BF270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291" y="5532439"/>
            <a:ext cx="21029831" cy="3848888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lang="nl-NL" sz="8000" dirty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871094517"/>
      </p:ext>
    </p:extLst>
  </p:cSld>
  <p:clrMapOvr>
    <a:masterClrMapping/>
  </p:clrMapOvr>
  <p:transition spd="slow">
    <p:push dir="u"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 met ondertitel aqu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23648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A84E111-0D28-B1FD-4B53-3B2BF270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291" y="4754644"/>
            <a:ext cx="21029831" cy="2767501"/>
          </a:xfrm>
        </p:spPr>
        <p:txBody>
          <a:bodyPr anchor="b" anchorCtr="0">
            <a:noAutofit/>
          </a:bodyPr>
          <a:lstStyle>
            <a:lvl1pPr algn="ctr">
              <a:lnSpc>
                <a:spcPct val="100000"/>
              </a:lnSpc>
              <a:defRPr lang="nl-NL" sz="8000" dirty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0FE65DA-33BA-0F21-B8FB-46832D0AA5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6291" y="7851857"/>
            <a:ext cx="21029831" cy="24606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76730555"/>
      </p:ext>
    </p:extLst>
  </p:cSld>
  <p:clrMapOvr>
    <a:masterClrMapping/>
  </p:clrMapOvr>
  <p:transition spd="slow">
    <p:push dir="u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lleen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13A44BD5-8D29-64CF-2141-0B1B0AEE0729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3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6" name="Afbeelding 5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502909F1-9F98-2AC2-8A3B-89106E4FAF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7" name="Titel 5">
            <a:extLst>
              <a:ext uri="{FF2B5EF4-FFF2-40B4-BE49-F238E27FC236}">
                <a16:creationId xmlns:a16="http://schemas.microsoft.com/office/drawing/2014/main" id="{F2CF50A7-6A1D-D120-DB59-D4332A959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3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295341212"/>
      </p:ext>
    </p:extLst>
  </p:cSld>
  <p:clrMapOvr>
    <a:masterClrMapping/>
  </p:clrMapOvr>
  <p:transition spd="slow">
    <p:push dir="u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 met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3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5">
            <a:extLst>
              <a:ext uri="{FF2B5EF4-FFF2-40B4-BE49-F238E27FC236}">
                <a16:creationId xmlns:a16="http://schemas.microsoft.com/office/drawing/2014/main" id="{8E00193F-3D52-680D-FEBA-D1010CFE0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3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C70FCCC-C7C6-750B-CCE4-FB74E4377B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4888" y="4538663"/>
            <a:ext cx="19854862" cy="739314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503921840"/>
      </p:ext>
    </p:extLst>
  </p:cSld>
  <p:clrMapOvr>
    <a:masterClrMapping/>
  </p:clrMapOvr>
  <p:transition spd="slow">
    <p:push dir="u"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fbeelding met tekst link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DAFFB193-FCEC-5812-2680-4213438A7B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463455" y="4538551"/>
            <a:ext cx="11309342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B40BBBA1-BA36-DA55-E183-2616DE00B6A9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3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5" name="Afbeelding 4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0FD25411-0740-E0C3-1612-BB3F3C5CC5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3C1B8DCD-B3EE-5173-81D7-23A971EC4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3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3972EA88-191F-37D0-BAE9-EAF8350A55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4888" y="4538662"/>
            <a:ext cx="9756775" cy="742791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766982590"/>
      </p:ext>
    </p:extLst>
  </p:cSld>
  <p:clrMapOvr>
    <a:masterClrMapping/>
  </p:clrMapOvr>
  <p:transition spd="slow">
    <p:push dir="u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fbeelding met tekst rech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3">
            <a:extLst>
              <a:ext uri="{FF2B5EF4-FFF2-40B4-BE49-F238E27FC236}">
                <a16:creationId xmlns:a16="http://schemas.microsoft.com/office/drawing/2014/main" id="{93093EDE-C706-3E77-05DF-1D9B3A9B6F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05075" y="4538687"/>
            <a:ext cx="11186925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6CFEDFE5-D107-CECC-7AE1-9195076E5C9C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3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6" name="Afbeelding 5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D4DDBCF5-5C95-F960-3D0A-4357238126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9" name="Titel 5">
            <a:extLst>
              <a:ext uri="{FF2B5EF4-FFF2-40B4-BE49-F238E27FC236}">
                <a16:creationId xmlns:a16="http://schemas.microsoft.com/office/drawing/2014/main" id="{89F1EFF2-E55D-0331-3322-98FD6BB06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3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B074BB3-93FC-B5F7-BBC3-A8E8E32A5F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018266" y="4538662"/>
            <a:ext cx="9756010" cy="742802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957558049"/>
      </p:ext>
    </p:extLst>
  </p:cSld>
  <p:clrMapOvr>
    <a:masterClrMapping/>
  </p:clrMapOvr>
  <p:transition spd="slow">
    <p:push dir="u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gelijk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tekst 2">
            <a:extLst>
              <a:ext uri="{FF2B5EF4-FFF2-40B4-BE49-F238E27FC236}">
                <a16:creationId xmlns:a16="http://schemas.microsoft.com/office/drawing/2014/main" id="{6AA9FE0A-E2E2-BEC3-FDA4-ACEF26F8C2B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005076" y="4538685"/>
            <a:ext cx="10989295" cy="164782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4" name="Tijdelijke aanduiding voor tekst 4">
            <a:extLst>
              <a:ext uri="{FF2B5EF4-FFF2-40B4-BE49-F238E27FC236}">
                <a16:creationId xmlns:a16="http://schemas.microsoft.com/office/drawing/2014/main" id="{38310D7E-FBD1-F080-BDC9-1E082DBD24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33925" y="4538685"/>
            <a:ext cx="11043415" cy="164782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29151E84-22CA-50C4-4DB0-A1EA548B564A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3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3" name="Afbeelding 2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29D7F3B7-C6F3-092A-A091-507A2C1021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4" name="Titel 5">
            <a:extLst>
              <a:ext uri="{FF2B5EF4-FFF2-40B4-BE49-F238E27FC236}">
                <a16:creationId xmlns:a16="http://schemas.microsoft.com/office/drawing/2014/main" id="{0A503556-2E35-7F70-056B-DA128B013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3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F2C14D7-2130-8943-FF1F-9E4624FA9B1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4888" y="6461125"/>
            <a:ext cx="10990262" cy="647089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C1FE4E88-4AD1-502B-48F3-1115CDA040B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333288" y="6461125"/>
            <a:ext cx="11044237" cy="647089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107439587"/>
      </p:ext>
    </p:extLst>
  </p:cSld>
  <p:clrMapOvr>
    <a:masterClrMapping/>
  </p:clrMapOvr>
  <p:transition spd="slow">
    <p:push dir="u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nhoud van twe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A1311B35-0410-1434-5900-53338AE80D5D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3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6" name="Afbeelding 5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41BF334C-35E2-31CC-192B-844B5654F2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7" name="Titel 5">
            <a:extLst>
              <a:ext uri="{FF2B5EF4-FFF2-40B4-BE49-F238E27FC236}">
                <a16:creationId xmlns:a16="http://schemas.microsoft.com/office/drawing/2014/main" id="{13E7D957-AF25-4978-2508-F9BE1F03B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3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9238310-51E0-8DC7-2275-550DB5809C2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04888" y="4538663"/>
            <a:ext cx="10990262" cy="839374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6BA09FD9-15B6-CE26-9993-36F7D04667D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333288" y="4538663"/>
            <a:ext cx="11044237" cy="839374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572201738"/>
      </p:ext>
    </p:extLst>
  </p:cSld>
  <p:clrMapOvr>
    <a:masterClrMapping/>
  </p:clrMapOvr>
  <p:transition spd="slow">
    <p:push dir="u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 met o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833FCDA2-A446-50C1-E36B-6C105D4D2E13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3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3" name="Afbeelding 2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4F1EB13C-34D9-B1E5-C971-4D48F5161F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4" name="Titel 5">
            <a:extLst>
              <a:ext uri="{FF2B5EF4-FFF2-40B4-BE49-F238E27FC236}">
                <a16:creationId xmlns:a16="http://schemas.microsoft.com/office/drawing/2014/main" id="{B85B86B1-9193-D23B-5836-56A5154D9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3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524FFA29-3F1B-CFC6-B03D-F3B15BCABAA2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3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3459786546"/>
      </p:ext>
    </p:extLst>
  </p:cSld>
  <p:clrMapOvr>
    <a:masterClrMapping/>
  </p:clrMapOvr>
  <p:transition spd="slow">
    <p:push dir="u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ekstlide met o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3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5">
            <a:extLst>
              <a:ext uri="{FF2B5EF4-FFF2-40B4-BE49-F238E27FC236}">
                <a16:creationId xmlns:a16="http://schemas.microsoft.com/office/drawing/2014/main" id="{8E00193F-3D52-680D-FEBA-D1010CFE0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3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BBE30578-E156-32D8-FA11-DF32390482B7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3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5785133-6DBA-0A13-3D8A-6DE2375213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4888" y="4538662"/>
            <a:ext cx="19854862" cy="734853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28551021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content donkerblau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E808C5F-3EB3-E95C-9C15-465F877CB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58059" y="4954136"/>
            <a:ext cx="7069079" cy="1705973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40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5">
            <a:extLst>
              <a:ext uri="{FF2B5EF4-FFF2-40B4-BE49-F238E27FC236}">
                <a16:creationId xmlns:a16="http://schemas.microsoft.com/office/drawing/2014/main" id="{8E00193F-3D52-680D-FEBA-D1010CFE0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277EDFF3-FD57-B847-147A-014DBD1D41F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2186661" y="4954136"/>
            <a:ext cx="7069079" cy="1705973"/>
          </a:xfrm>
          <a:prstGeom prst="rect">
            <a:avLst/>
          </a:prstGeo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40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tekst 2">
            <a:extLst>
              <a:ext uri="{FF2B5EF4-FFF2-40B4-BE49-F238E27FC236}">
                <a16:creationId xmlns:a16="http://schemas.microsoft.com/office/drawing/2014/main" id="{8CA0AB47-BB48-44A4-FDB9-1CE1052BDEAB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558059" y="7246963"/>
            <a:ext cx="7069079" cy="1705973"/>
          </a:xfrm>
          <a:prstGeom prst="rect">
            <a:avLst/>
          </a:prstGeom>
          <a:solidFill>
            <a:srgbClr val="CE6217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40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tekst 2">
            <a:extLst>
              <a:ext uri="{FF2B5EF4-FFF2-40B4-BE49-F238E27FC236}">
                <a16:creationId xmlns:a16="http://schemas.microsoft.com/office/drawing/2014/main" id="{94980410-A395-E27E-5DE6-16101D05EEA5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12186661" y="7246963"/>
            <a:ext cx="7069079" cy="1705973"/>
          </a:xfrm>
          <a:prstGeom prst="rect">
            <a:avLst/>
          </a:prstGeom>
          <a:solidFill>
            <a:schemeClr val="accent4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40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B9B402AC-0ECD-31E9-A971-05827DA295C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58059" y="9526139"/>
            <a:ext cx="7069079" cy="1705973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40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2">
            <a:extLst>
              <a:ext uri="{FF2B5EF4-FFF2-40B4-BE49-F238E27FC236}">
                <a16:creationId xmlns:a16="http://schemas.microsoft.com/office/drawing/2014/main" id="{702822DE-F06D-D290-213F-F70BEC6DB0A3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2186661" y="9526139"/>
            <a:ext cx="7069079" cy="1705973"/>
          </a:xfrm>
          <a:prstGeom prst="rect">
            <a:avLst/>
          </a:prstGeom>
          <a:solidFill>
            <a:srgbClr val="C0C0BF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40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908095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fbeelding met tekst o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DAFFB193-FCEC-5812-2680-4213438A7B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463455" y="4538551"/>
            <a:ext cx="11309342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F5B5CB57-B20F-9986-9D30-3A7D46C89465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3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6" name="Afbeelding 5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78FF61C5-70F3-3724-2911-24E6B77073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7" name="Titel 5">
            <a:extLst>
              <a:ext uri="{FF2B5EF4-FFF2-40B4-BE49-F238E27FC236}">
                <a16:creationId xmlns:a16="http://schemas.microsoft.com/office/drawing/2014/main" id="{F402F3F8-46A2-F230-29FE-552D52148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3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0" name="Ondertitel 2">
            <a:extLst>
              <a:ext uri="{FF2B5EF4-FFF2-40B4-BE49-F238E27FC236}">
                <a16:creationId xmlns:a16="http://schemas.microsoft.com/office/drawing/2014/main" id="{21D90161-6407-780D-8CCD-4807B9E3486A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3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5B0D0C34-58ED-6476-98FB-99C8C65228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4888" y="4538663"/>
            <a:ext cx="9756775" cy="742791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772940147"/>
      </p:ext>
    </p:extLst>
  </p:cSld>
  <p:clrMapOvr>
    <a:masterClrMapping/>
  </p:clrMapOvr>
  <p:transition spd="slow">
    <p:push dir="u"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Afbeelding met tekst rechts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3">
            <a:extLst>
              <a:ext uri="{FF2B5EF4-FFF2-40B4-BE49-F238E27FC236}">
                <a16:creationId xmlns:a16="http://schemas.microsoft.com/office/drawing/2014/main" id="{93093EDE-C706-3E77-05DF-1D9B3A9B6F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05075" y="4538687"/>
            <a:ext cx="11186925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A67D810A-5CF3-381E-EA7F-1DA8F0DA6B4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3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6" name="Afbeelding 5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559F800C-7ADA-C2F2-B1AC-19AD00345B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7" name="Titel 5">
            <a:extLst>
              <a:ext uri="{FF2B5EF4-FFF2-40B4-BE49-F238E27FC236}">
                <a16:creationId xmlns:a16="http://schemas.microsoft.com/office/drawing/2014/main" id="{C87D0488-E83C-F6C8-E775-248F9A773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3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0" name="Ondertitel 2">
            <a:extLst>
              <a:ext uri="{FF2B5EF4-FFF2-40B4-BE49-F238E27FC236}">
                <a16:creationId xmlns:a16="http://schemas.microsoft.com/office/drawing/2014/main" id="{F78C09F7-E688-A697-36BB-7D9E7A6B61E6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3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B8DC73B0-4803-89EF-0726-3793983CC71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890500" y="4538662"/>
            <a:ext cx="10013950" cy="742802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422746003"/>
      </p:ext>
    </p:extLst>
  </p:cSld>
  <p:clrMapOvr>
    <a:masterClrMapping/>
  </p:clrMapOvr>
  <p:transition spd="slow">
    <p:push dir="u"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ergelijking o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tekst 2">
            <a:extLst>
              <a:ext uri="{FF2B5EF4-FFF2-40B4-BE49-F238E27FC236}">
                <a16:creationId xmlns:a16="http://schemas.microsoft.com/office/drawing/2014/main" id="{6AA9FE0A-E2E2-BEC3-FDA4-ACEF26F8C2B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005076" y="4538685"/>
            <a:ext cx="10989295" cy="164782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4" name="Tijdelijke aanduiding voor tekst 4">
            <a:extLst>
              <a:ext uri="{FF2B5EF4-FFF2-40B4-BE49-F238E27FC236}">
                <a16:creationId xmlns:a16="http://schemas.microsoft.com/office/drawing/2014/main" id="{38310D7E-FBD1-F080-BDC9-1E082DBD24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33925" y="4538685"/>
            <a:ext cx="11043415" cy="164782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F13D2D6D-E8DB-9B6F-7618-94B5B0F7EDC1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3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4" name="Afbeelding 3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DB88A6B1-AFC2-518B-89F7-2020103EC3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5" name="Titel 5">
            <a:extLst>
              <a:ext uri="{FF2B5EF4-FFF2-40B4-BE49-F238E27FC236}">
                <a16:creationId xmlns:a16="http://schemas.microsoft.com/office/drawing/2014/main" id="{92B92105-8706-22D7-3804-452FE804D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3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D1AE90E9-CCE1-D089-E254-CCD764AF0D95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3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C8B1389-10C4-9138-2841-0A8D6C9EF4A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04888" y="6461125"/>
            <a:ext cx="10990262" cy="647089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17A2983E-0766-44DF-E47B-26868AEC68D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333288" y="6461125"/>
            <a:ext cx="11044237" cy="647089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061075668"/>
      </p:ext>
    </p:extLst>
  </p:cSld>
  <p:clrMapOvr>
    <a:masterClrMapping/>
  </p:clrMapOvr>
  <p:transition spd="slow">
    <p:push dir="u"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nhoud van twee o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C7978FA6-7560-6540-5ED5-96032072B97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3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4" name="Afbeelding 3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DAFC7DD3-4A2F-FE7D-545F-6A9AEC46B9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5" name="Titel 5">
            <a:extLst>
              <a:ext uri="{FF2B5EF4-FFF2-40B4-BE49-F238E27FC236}">
                <a16:creationId xmlns:a16="http://schemas.microsoft.com/office/drawing/2014/main" id="{68C0F7FA-7A08-9910-1888-191E17D37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3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F8F086CE-B453-4BCB-CEE3-9A3475416A25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3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C3FB71B-B9CC-C0AC-5733-98D43604E4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4888" y="4538663"/>
            <a:ext cx="10990262" cy="839374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2AF860B3-7C30-AFC0-CDA3-D5E0ABDB0EB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333288" y="4538663"/>
            <a:ext cx="11044237" cy="839374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644029281"/>
      </p:ext>
    </p:extLst>
  </p:cSld>
  <p:clrMapOvr>
    <a:masterClrMapping/>
  </p:clrMapOvr>
  <p:transition spd="slow">
    <p:push dir="u"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77A74052-59EE-3CE5-9EB0-2448F161263B}"/>
              </a:ext>
            </a:extLst>
          </p:cNvPr>
          <p:cNvSpPr/>
          <p:nvPr userDrawn="1"/>
        </p:nvSpPr>
        <p:spPr>
          <a:xfrm>
            <a:off x="0" y="0"/>
            <a:ext cx="24382413" cy="1217932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3" name="Afbeelding 2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B16AEFDD-5C38-5E8F-DD15-D73E92EC9E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0" y="12179325"/>
            <a:ext cx="6084156" cy="756272"/>
          </a:xfrm>
          <a:prstGeom prst="rect">
            <a:avLst/>
          </a:prstGeom>
        </p:spPr>
      </p:pic>
      <p:sp>
        <p:nvSpPr>
          <p:cNvPr id="4" name="Titel 11">
            <a:extLst>
              <a:ext uri="{FF2B5EF4-FFF2-40B4-BE49-F238E27FC236}">
                <a16:creationId xmlns:a16="http://schemas.microsoft.com/office/drawing/2014/main" id="{A21A1FFA-2DEE-C90C-8E43-283D7A3C3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773797"/>
            <a:ext cx="17968780" cy="3938635"/>
          </a:xfrm>
          <a:effectLst/>
        </p:spPr>
        <p:txBody>
          <a:bodyPr lIns="666000" tIns="251999" rIns="251999" bIns="251999">
            <a:noAutofit/>
          </a:bodyPr>
          <a:lstStyle>
            <a:lvl1pPr>
              <a:defRPr sz="15999">
                <a:solidFill>
                  <a:schemeClr val="bg1"/>
                </a:solidFill>
                <a:effectLst/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539809967"/>
      </p:ext>
    </p:extLst>
  </p:cSld>
  <p:clrMapOvr>
    <a:masterClrMapping/>
  </p:clrMapOvr>
  <p:transition spd="slow">
    <p:push dir="u"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803364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content ondertitel donkerblau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E808C5F-3EB3-E95C-9C15-465F877CB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58059" y="4954136"/>
            <a:ext cx="7069079" cy="1705973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40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5">
            <a:extLst>
              <a:ext uri="{FF2B5EF4-FFF2-40B4-BE49-F238E27FC236}">
                <a16:creationId xmlns:a16="http://schemas.microsoft.com/office/drawing/2014/main" id="{8E00193F-3D52-680D-FEBA-D1010CFE0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277EDFF3-FD57-B847-147A-014DBD1D41F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2186661" y="4954136"/>
            <a:ext cx="7069079" cy="1705973"/>
          </a:xfrm>
          <a:prstGeom prst="rect">
            <a:avLst/>
          </a:prstGeo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40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tekst 2">
            <a:extLst>
              <a:ext uri="{FF2B5EF4-FFF2-40B4-BE49-F238E27FC236}">
                <a16:creationId xmlns:a16="http://schemas.microsoft.com/office/drawing/2014/main" id="{8CA0AB47-BB48-44A4-FDB9-1CE1052BDEAB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558059" y="7246963"/>
            <a:ext cx="7069079" cy="1705973"/>
          </a:xfrm>
          <a:prstGeom prst="rect">
            <a:avLst/>
          </a:prstGeom>
          <a:solidFill>
            <a:srgbClr val="CE6217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40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tekst 2">
            <a:extLst>
              <a:ext uri="{FF2B5EF4-FFF2-40B4-BE49-F238E27FC236}">
                <a16:creationId xmlns:a16="http://schemas.microsoft.com/office/drawing/2014/main" id="{94980410-A395-E27E-5DE6-16101D05EEA5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12186661" y="7246963"/>
            <a:ext cx="7069079" cy="1705973"/>
          </a:xfrm>
          <a:prstGeom prst="rect">
            <a:avLst/>
          </a:prstGeom>
          <a:solidFill>
            <a:schemeClr val="accent4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40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B9B402AC-0ECD-31E9-A971-05827DA295C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58059" y="9526139"/>
            <a:ext cx="7069079" cy="1705973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40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2">
            <a:extLst>
              <a:ext uri="{FF2B5EF4-FFF2-40B4-BE49-F238E27FC236}">
                <a16:creationId xmlns:a16="http://schemas.microsoft.com/office/drawing/2014/main" id="{702822DE-F06D-D290-213F-F70BEC6DB0A3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2186661" y="9526139"/>
            <a:ext cx="7069079" cy="1705973"/>
          </a:xfrm>
          <a:prstGeom prst="rect">
            <a:avLst/>
          </a:prstGeom>
          <a:solidFill>
            <a:srgbClr val="C0C0BF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40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0B8AC2DA-A6C0-FD5A-BAC6-3A36E23B536D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tx2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30460507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content blau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E808C5F-3EB3-E95C-9C15-465F877CB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58059" y="4954136"/>
            <a:ext cx="7069079" cy="1705973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40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277EDFF3-FD57-B847-147A-014DBD1D41F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2186661" y="4954136"/>
            <a:ext cx="7069079" cy="1705973"/>
          </a:xfrm>
          <a:prstGeom prst="rect">
            <a:avLst/>
          </a:prstGeo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40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tekst 2">
            <a:extLst>
              <a:ext uri="{FF2B5EF4-FFF2-40B4-BE49-F238E27FC236}">
                <a16:creationId xmlns:a16="http://schemas.microsoft.com/office/drawing/2014/main" id="{8CA0AB47-BB48-44A4-FDB9-1CE1052BDEAB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558059" y="7246963"/>
            <a:ext cx="7069079" cy="1705973"/>
          </a:xfrm>
          <a:prstGeom prst="rect">
            <a:avLst/>
          </a:prstGeom>
          <a:solidFill>
            <a:srgbClr val="CE6217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40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tekst 2">
            <a:extLst>
              <a:ext uri="{FF2B5EF4-FFF2-40B4-BE49-F238E27FC236}">
                <a16:creationId xmlns:a16="http://schemas.microsoft.com/office/drawing/2014/main" id="{94980410-A395-E27E-5DE6-16101D05EEA5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12186661" y="7246963"/>
            <a:ext cx="7069079" cy="1705973"/>
          </a:xfrm>
          <a:prstGeom prst="rect">
            <a:avLst/>
          </a:prstGeom>
          <a:solidFill>
            <a:schemeClr val="accent4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40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B9B402AC-0ECD-31E9-A971-05827DA295C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58059" y="9526139"/>
            <a:ext cx="7069079" cy="1705973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40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2">
            <a:extLst>
              <a:ext uri="{FF2B5EF4-FFF2-40B4-BE49-F238E27FC236}">
                <a16:creationId xmlns:a16="http://schemas.microsoft.com/office/drawing/2014/main" id="{702822DE-F06D-D290-213F-F70BEC6DB0A3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2186661" y="9526139"/>
            <a:ext cx="7069079" cy="1705973"/>
          </a:xfrm>
          <a:prstGeom prst="rect">
            <a:avLst/>
          </a:prstGeom>
          <a:solidFill>
            <a:srgbClr val="C0C0BF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40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F916C2CB-A898-C5E3-467D-1E1E50CC38AC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1" name="Afbeelding 10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A0BC2AE8-CE67-923E-B71A-45CB335C9D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13" name="Titel 5">
            <a:extLst>
              <a:ext uri="{FF2B5EF4-FFF2-40B4-BE49-F238E27FC236}">
                <a16:creationId xmlns:a16="http://schemas.microsoft.com/office/drawing/2014/main" id="{D1565982-3326-CD76-0923-B5C25B311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1390792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content ondertitel blau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E808C5F-3EB3-E95C-9C15-465F877CB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58059" y="4954136"/>
            <a:ext cx="7069079" cy="1705973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40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2">
            <a:extLst>
              <a:ext uri="{FF2B5EF4-FFF2-40B4-BE49-F238E27FC236}">
                <a16:creationId xmlns:a16="http://schemas.microsoft.com/office/drawing/2014/main" id="{277EDFF3-FD57-B847-147A-014DBD1D41F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2186661" y="4954136"/>
            <a:ext cx="7069079" cy="1705973"/>
          </a:xfrm>
          <a:prstGeom prst="rect">
            <a:avLst/>
          </a:prstGeom>
          <a:solidFill>
            <a:schemeClr val="accent2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40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tekst 2">
            <a:extLst>
              <a:ext uri="{FF2B5EF4-FFF2-40B4-BE49-F238E27FC236}">
                <a16:creationId xmlns:a16="http://schemas.microsoft.com/office/drawing/2014/main" id="{8CA0AB47-BB48-44A4-FDB9-1CE1052BDEAB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558059" y="7246963"/>
            <a:ext cx="7069079" cy="1705973"/>
          </a:xfrm>
          <a:prstGeom prst="rect">
            <a:avLst/>
          </a:prstGeom>
          <a:solidFill>
            <a:srgbClr val="CE6217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40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tekst 2">
            <a:extLst>
              <a:ext uri="{FF2B5EF4-FFF2-40B4-BE49-F238E27FC236}">
                <a16:creationId xmlns:a16="http://schemas.microsoft.com/office/drawing/2014/main" id="{94980410-A395-E27E-5DE6-16101D05EEA5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12186661" y="7246963"/>
            <a:ext cx="7069079" cy="1705973"/>
          </a:xfrm>
          <a:prstGeom prst="rect">
            <a:avLst/>
          </a:prstGeom>
          <a:solidFill>
            <a:schemeClr val="accent4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40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tekst 2">
            <a:extLst>
              <a:ext uri="{FF2B5EF4-FFF2-40B4-BE49-F238E27FC236}">
                <a16:creationId xmlns:a16="http://schemas.microsoft.com/office/drawing/2014/main" id="{B9B402AC-0ECD-31E9-A971-05827DA295C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58059" y="9526139"/>
            <a:ext cx="7069079" cy="1705973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40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2">
            <a:extLst>
              <a:ext uri="{FF2B5EF4-FFF2-40B4-BE49-F238E27FC236}">
                <a16:creationId xmlns:a16="http://schemas.microsoft.com/office/drawing/2014/main" id="{702822DE-F06D-D290-213F-F70BEC6DB0A3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2186661" y="9526139"/>
            <a:ext cx="7069079" cy="1705973"/>
          </a:xfrm>
          <a:prstGeom prst="rect">
            <a:avLst/>
          </a:prstGeom>
          <a:solidFill>
            <a:srgbClr val="C0C0BF"/>
          </a:solidFill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Aft>
                <a:spcPts val="400"/>
              </a:spcAft>
              <a:buFont typeface="Arial" panose="020B0604020202020204" pitchFamily="34" charset="0"/>
              <a:buNone/>
              <a:defRPr sz="3600" b="1">
                <a:solidFill>
                  <a:schemeClr val="bg1"/>
                </a:solidFill>
              </a:defRPr>
            </a:lvl1pPr>
            <a:lvl2pPr marL="914343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F916C2CB-A898-C5E3-467D-1E1E50CC38AC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1" name="Afbeelding 10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A0BC2AE8-CE67-923E-B71A-45CB335C9D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13" name="Titel 5">
            <a:extLst>
              <a:ext uri="{FF2B5EF4-FFF2-40B4-BE49-F238E27FC236}">
                <a16:creationId xmlns:a16="http://schemas.microsoft.com/office/drawing/2014/main" id="{D1565982-3326-CD76-0923-B5C25B311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683E9225-41B2-FA10-FC52-114118402D92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5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5098360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 animBg="1">
        <p:tmplLst>
          <p:tmpl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53" presetClass="entr" presetSubtype="16" fill="hold" nodeType="after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 donkerblau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23648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A84E111-0D28-B1FD-4B53-3B2BF270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291" y="5532439"/>
            <a:ext cx="21029831" cy="3848888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lang="nl-NL" sz="8000" dirty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319541221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met ondertitel donkerblauw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23648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A84E111-0D28-B1FD-4B53-3B2BF270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291" y="4754644"/>
            <a:ext cx="21029831" cy="2767501"/>
          </a:xfrm>
        </p:spPr>
        <p:txBody>
          <a:bodyPr anchor="b" anchorCtr="0">
            <a:noAutofit/>
          </a:bodyPr>
          <a:lstStyle>
            <a:lvl1pPr algn="ctr">
              <a:lnSpc>
                <a:spcPct val="100000"/>
              </a:lnSpc>
              <a:defRPr lang="nl-NL" sz="8000" dirty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0FE65DA-33BA-0F21-B8FB-46832D0AA5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6291" y="7851857"/>
            <a:ext cx="21029831" cy="24606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903601592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slide met bijschrift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2364875"/>
          </a:xfrm>
          <a:prstGeom prst="rect">
            <a:avLst/>
          </a:prstGeom>
          <a:solidFill>
            <a:schemeClr val="tx2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A84E111-0D28-B1FD-4B53-3B2BF270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291" y="5532439"/>
            <a:ext cx="21029831" cy="3848888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lang="nl-NL" sz="8000" dirty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C1B1C29-D74A-D26C-B05A-A1196D01CB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6400" y="2430463"/>
            <a:ext cx="21029722" cy="3101976"/>
          </a:xfrm>
          <a:prstGeom prst="rect">
            <a:avLst/>
          </a:prstGeom>
        </p:spPr>
        <p:txBody>
          <a:bodyPr/>
          <a:lstStyle>
            <a:lvl2pPr marL="896938" indent="-438150">
              <a:lnSpc>
                <a:spcPct val="100000"/>
              </a:lnSpc>
              <a:tabLst/>
              <a:defRPr sz="3600"/>
            </a:lvl2pPr>
            <a:lvl3pPr marL="896938" indent="525463">
              <a:tabLst/>
              <a:defRPr sz="3200"/>
            </a:lvl3pPr>
            <a:lvl4pPr marL="1882775" indent="-415925">
              <a:tabLst/>
              <a:defRPr sz="2800"/>
            </a:lvl4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1092249587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lleen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DEACB0C3-5C92-B8F6-BBA8-4E3330F04353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3" name="Titel 5">
            <a:extLst>
              <a:ext uri="{FF2B5EF4-FFF2-40B4-BE49-F238E27FC236}">
                <a16:creationId xmlns:a16="http://schemas.microsoft.com/office/drawing/2014/main" id="{9634C98E-4A4B-B940-EDFC-5D4FED15E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367735896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met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5">
            <a:extLst>
              <a:ext uri="{FF2B5EF4-FFF2-40B4-BE49-F238E27FC236}">
                <a16:creationId xmlns:a16="http://schemas.microsoft.com/office/drawing/2014/main" id="{8E00193F-3D52-680D-FEBA-D1010CFE0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2A6A4124-3643-40ED-2844-4AD80D3313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4888" y="4538663"/>
            <a:ext cx="21701048" cy="7427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488931311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dia donkergroen_L">
    <p:bg>
      <p:bgPr>
        <a:solidFill>
          <a:schemeClr val="accent4">
            <a:alpha val="1481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0C242245-C167-2143-82CE-DB11A2922FF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2413" cy="137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A886890-3CE6-CA98-EEA7-EB31C36F2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9973" y="1526295"/>
            <a:ext cx="11421238" cy="4001357"/>
          </a:xfrm>
          <a:solidFill>
            <a:schemeClr val="accent4"/>
          </a:solidFill>
        </p:spPr>
        <p:txBody>
          <a:bodyPr lIns="503998" tIns="288000" rIns="288000" bIns="288000" anchor="ctr" anchorCtr="0">
            <a:normAutofit/>
          </a:bodyPr>
          <a:lstStyle>
            <a:lvl1pPr algn="l">
              <a:defRPr sz="9199">
                <a:solidFill>
                  <a:schemeClr val="bg1"/>
                </a:solidFill>
              </a:defRPr>
            </a:lvl1pPr>
          </a:lstStyle>
          <a:p>
            <a:pPr marL="0" marR="0" lvl="0" indent="0" algn="l" defTabSz="182868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62628BB-EE09-C959-CC7C-20CB0B5478B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5527652"/>
            <a:ext cx="10762697" cy="1330349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lIns="1332000" tIns="0" rIns="180000" bIns="180000" anchor="ctr" anchorCtr="0">
            <a:norm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Klikken om tekst toe te voegen</a:t>
            </a:r>
          </a:p>
        </p:txBody>
      </p:sp>
      <p:sp>
        <p:nvSpPr>
          <p:cNvPr id="6" name="Tijdelijke aanduiding voor tekst 9">
            <a:extLst>
              <a:ext uri="{FF2B5EF4-FFF2-40B4-BE49-F238E27FC236}">
                <a16:creationId xmlns:a16="http://schemas.microsoft.com/office/drawing/2014/main" id="{7F98478E-35B1-95E5-291F-CBAC92BEB2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769938" y="749300"/>
            <a:ext cx="6084887" cy="776288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93276628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829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tekst link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EED3E69A-06C9-A797-2D0D-CA95B482A984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5" name="Titel 5">
            <a:extLst>
              <a:ext uri="{FF2B5EF4-FFF2-40B4-BE49-F238E27FC236}">
                <a16:creationId xmlns:a16="http://schemas.microsoft.com/office/drawing/2014/main" id="{7D4BC9DB-255C-5F4E-B057-987242E58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90495E2B-8BA6-C8EF-2402-7A5192677E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5077" y="4538663"/>
            <a:ext cx="10514126" cy="742791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E1D64263-1C04-C9F8-F5E1-49C0C09E0CE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192000" y="4538663"/>
            <a:ext cx="10514126" cy="742791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767867265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tekst rech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jdelijke aanduiding voor afbeelding 3">
            <a:extLst>
              <a:ext uri="{FF2B5EF4-FFF2-40B4-BE49-F238E27FC236}">
                <a16:creationId xmlns:a16="http://schemas.microsoft.com/office/drawing/2014/main" id="{93093EDE-C706-3E77-05DF-1D9B3A9B6F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05075" y="4538687"/>
            <a:ext cx="11186131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0176DC5-1AE4-1430-F7AF-AF572AB36C8D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5" name="Titel 5">
            <a:extLst>
              <a:ext uri="{FF2B5EF4-FFF2-40B4-BE49-F238E27FC236}">
                <a16:creationId xmlns:a16="http://schemas.microsoft.com/office/drawing/2014/main" id="{82DA1E36-68E5-AA27-D1C1-A81898924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ACFB7639-7D16-FADD-9F8E-B0F745A0D4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935416" y="4538662"/>
            <a:ext cx="9770710" cy="742802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851772939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gelijk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2" name="Tijdelijke aanduiding voor tekst 2">
            <a:extLst>
              <a:ext uri="{FF2B5EF4-FFF2-40B4-BE49-F238E27FC236}">
                <a16:creationId xmlns:a16="http://schemas.microsoft.com/office/drawing/2014/main" id="{6AA9FE0A-E2E2-BEC3-FDA4-ACEF26F8C2B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005076" y="4538685"/>
            <a:ext cx="10989295" cy="164782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4" name="Tijdelijke aanduiding voor tekst 4">
            <a:extLst>
              <a:ext uri="{FF2B5EF4-FFF2-40B4-BE49-F238E27FC236}">
                <a16:creationId xmlns:a16="http://schemas.microsoft.com/office/drawing/2014/main" id="{38310D7E-FBD1-F080-BDC9-1E082DBD24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33925" y="4538685"/>
            <a:ext cx="11043415" cy="164782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348D461-8BF7-D3EB-DCA8-D171354644C6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3" name="Titel 5">
            <a:extLst>
              <a:ext uri="{FF2B5EF4-FFF2-40B4-BE49-F238E27FC236}">
                <a16:creationId xmlns:a16="http://schemas.microsoft.com/office/drawing/2014/main" id="{833325EE-1B2B-11A7-8EF7-4D6C36D0A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678C2DC-4B09-F59A-96F2-07395C9403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4888" y="6461125"/>
            <a:ext cx="10990262" cy="647065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C00626E-9049-3AAF-E445-A9A5784F6C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333288" y="6461125"/>
            <a:ext cx="11044237" cy="647065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317921440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 van twe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5" name="Tijdelijke aanduiding voor inhoud 5">
            <a:extLst>
              <a:ext uri="{FF2B5EF4-FFF2-40B4-BE49-F238E27FC236}">
                <a16:creationId xmlns:a16="http://schemas.microsoft.com/office/drawing/2014/main" id="{B71EE54C-A5DA-5666-FB69-1C5297D371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918773" y="4538689"/>
            <a:ext cx="10052739" cy="839374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CB4EC74D-7A00-B4BF-121F-05DE5EE907D6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3" name="Titel 5">
            <a:extLst>
              <a:ext uri="{FF2B5EF4-FFF2-40B4-BE49-F238E27FC236}">
                <a16:creationId xmlns:a16="http://schemas.microsoft.com/office/drawing/2014/main" id="{CF807F31-13F7-EC33-379E-AFAE6101D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710787C-50A7-35E2-D69A-3EB2DAD1D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4888" y="4538027"/>
            <a:ext cx="11186317" cy="839374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906047123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met o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DEACB0C3-5C92-B8F6-BBA8-4E3330F04353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3" name="Titel 5">
            <a:extLst>
              <a:ext uri="{FF2B5EF4-FFF2-40B4-BE49-F238E27FC236}">
                <a16:creationId xmlns:a16="http://schemas.microsoft.com/office/drawing/2014/main" id="{9634C98E-4A4B-B940-EDFC-5D4FED15E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4C68AB96-98DB-4421-F58F-4C3F71EF030F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tx2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82354303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met ondertitel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5">
            <a:extLst>
              <a:ext uri="{FF2B5EF4-FFF2-40B4-BE49-F238E27FC236}">
                <a16:creationId xmlns:a16="http://schemas.microsoft.com/office/drawing/2014/main" id="{8E00193F-3D52-680D-FEBA-D1010CFE0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71046E97-85BF-8B5A-19D5-65D2D893D97B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tx2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682FDEF-279B-74B6-D970-A6A0234317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4888" y="4538663"/>
            <a:ext cx="19854862" cy="739314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680363940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tekst o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DAFFB193-FCEC-5812-2680-4213438A7B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463455" y="4538551"/>
            <a:ext cx="11309342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3E2574B2-8A9E-5790-520C-72288E2BFE57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194DEA28-A906-6F1E-7D35-915DDFB20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43A118A8-F5B3-D206-DE3E-4EA7CABE6F95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tx2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65DFFBC5-0771-8875-6C9E-6A65C0FBBC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4888" y="4538662"/>
            <a:ext cx="9756775" cy="742791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193209067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tekst rechts o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3">
            <a:extLst>
              <a:ext uri="{FF2B5EF4-FFF2-40B4-BE49-F238E27FC236}">
                <a16:creationId xmlns:a16="http://schemas.microsoft.com/office/drawing/2014/main" id="{93093EDE-C706-3E77-05DF-1D9B3A9B6F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05075" y="4538687"/>
            <a:ext cx="11186925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C1FACB11-1DAE-702A-F41B-6072696A9FE1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AFF63DF-22E9-9486-E73E-4479E7848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28A253A8-4291-972D-2C6D-4D6D964F191B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tx2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36ACF442-A361-B830-B10A-E9D8C8EDE4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935416" y="4538663"/>
            <a:ext cx="9838860" cy="742802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016773273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gelijking o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2" name="Tijdelijke aanduiding voor tekst 2">
            <a:extLst>
              <a:ext uri="{FF2B5EF4-FFF2-40B4-BE49-F238E27FC236}">
                <a16:creationId xmlns:a16="http://schemas.microsoft.com/office/drawing/2014/main" id="{6AA9FE0A-E2E2-BEC3-FDA4-ACEF26F8C2B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005076" y="4538685"/>
            <a:ext cx="10989295" cy="164782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4" name="Tijdelijke aanduiding voor tekst 4">
            <a:extLst>
              <a:ext uri="{FF2B5EF4-FFF2-40B4-BE49-F238E27FC236}">
                <a16:creationId xmlns:a16="http://schemas.microsoft.com/office/drawing/2014/main" id="{38310D7E-FBD1-F080-BDC9-1E082DBD24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33925" y="4538685"/>
            <a:ext cx="11043415" cy="164782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081B42A2-4293-A1EB-9D83-513A25AA6DC9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4" name="Titel 5">
            <a:extLst>
              <a:ext uri="{FF2B5EF4-FFF2-40B4-BE49-F238E27FC236}">
                <a16:creationId xmlns:a16="http://schemas.microsoft.com/office/drawing/2014/main" id="{0A7F646C-6869-04B3-5154-7E0769455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9833018B-9345-72EC-1615-4F18015DF649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tx2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113ADC4C-8746-789A-729F-45C2997A84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4888" y="6461125"/>
            <a:ext cx="10990262" cy="647089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16CBED24-80C8-B72A-4157-E349C74B8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333288" y="6461125"/>
            <a:ext cx="11044237" cy="647089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267011432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 van twee o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F01B1E1A-97B6-7A8C-AA84-A8D12DFDC6EC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tx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4" name="Titel 5">
            <a:extLst>
              <a:ext uri="{FF2B5EF4-FFF2-40B4-BE49-F238E27FC236}">
                <a16:creationId xmlns:a16="http://schemas.microsoft.com/office/drawing/2014/main" id="{5E550B27-9F22-2949-BC6D-E3907CC98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4BE5DF62-F6A7-43C7-8428-A897F985537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tx2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BCF9136-E2DD-C823-DC28-D078A631C89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4888" y="4538663"/>
            <a:ext cx="10990262" cy="839374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9A8DB978-3A11-8C94-D7C4-B1B88ADDE6D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333288" y="4538663"/>
            <a:ext cx="11044237" cy="839374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694353783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dia paars_L">
    <p:bg>
      <p:bgPr>
        <a:solidFill>
          <a:schemeClr val="accent2">
            <a:alpha val="1481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08D56F86-14DF-0FA2-351E-15B450B6832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2413" cy="137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A886890-3CE6-CA98-EEA7-EB31C36F2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9973" y="1526295"/>
            <a:ext cx="11421238" cy="4001357"/>
          </a:xfrm>
          <a:solidFill>
            <a:schemeClr val="accent2"/>
          </a:solidFill>
        </p:spPr>
        <p:txBody>
          <a:bodyPr lIns="503998" tIns="288000" rIns="288000" bIns="288000" anchor="ctr" anchorCtr="0">
            <a:normAutofit/>
          </a:bodyPr>
          <a:lstStyle>
            <a:lvl1pPr algn="l">
              <a:defRPr sz="9199">
                <a:solidFill>
                  <a:schemeClr val="bg1"/>
                </a:solidFill>
              </a:defRPr>
            </a:lvl1pPr>
          </a:lstStyle>
          <a:p>
            <a:pPr marL="0" marR="0" lvl="0" indent="0" algn="l" defTabSz="182868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62628BB-EE09-C959-CC7C-20CB0B5478B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5527652"/>
            <a:ext cx="10762697" cy="133034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lIns="1332000" tIns="0" rIns="180000" bIns="180000" anchor="ctr" anchorCtr="0">
            <a:norm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Klikken om tekst toe te voegen</a:t>
            </a:r>
          </a:p>
        </p:txBody>
      </p:sp>
      <p:sp>
        <p:nvSpPr>
          <p:cNvPr id="6" name="Tijdelijke aanduiding voor tekst 9">
            <a:extLst>
              <a:ext uri="{FF2B5EF4-FFF2-40B4-BE49-F238E27FC236}">
                <a16:creationId xmlns:a16="http://schemas.microsoft.com/office/drawing/2014/main" id="{DA424EAE-7AC4-C8B7-E1AE-F29BE0888D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769938" y="749300"/>
            <a:ext cx="6084887" cy="776288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74990929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829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 donkergro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23648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A84E111-0D28-B1FD-4B53-3B2BF270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291" y="5532439"/>
            <a:ext cx="21029831" cy="3848888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lang="nl-NL" sz="8000" dirty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624731437"/>
      </p:ext>
    </p:extLst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met ondertitel donkergro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23648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A84E111-0D28-B1FD-4B53-3B2BF270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291" y="4754644"/>
            <a:ext cx="21029831" cy="2767501"/>
          </a:xfrm>
        </p:spPr>
        <p:txBody>
          <a:bodyPr anchor="b" anchorCtr="0">
            <a:noAutofit/>
          </a:bodyPr>
          <a:lstStyle>
            <a:lvl1pPr algn="ctr">
              <a:lnSpc>
                <a:spcPct val="100000"/>
              </a:lnSpc>
              <a:defRPr lang="nl-NL" sz="8000" dirty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0FE65DA-33BA-0F21-B8FB-46832D0AA5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6291" y="7851857"/>
            <a:ext cx="21029831" cy="24606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677652444"/>
      </p:ext>
    </p:extLst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lleen tite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D2AD10EF-678B-C018-0B9B-A170320860E7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4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6" name="Afbeelding 5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406BFF9-900A-4354-A5C2-B041476B74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7" name="Titel 5">
            <a:extLst>
              <a:ext uri="{FF2B5EF4-FFF2-40B4-BE49-F238E27FC236}">
                <a16:creationId xmlns:a16="http://schemas.microsoft.com/office/drawing/2014/main" id="{DF5CCA0D-A6D5-4F1B-DA06-F30D4C416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4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37384841"/>
      </p:ext>
    </p:extLst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met teks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4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5">
            <a:extLst>
              <a:ext uri="{FF2B5EF4-FFF2-40B4-BE49-F238E27FC236}">
                <a16:creationId xmlns:a16="http://schemas.microsoft.com/office/drawing/2014/main" id="{8E00193F-3D52-680D-FEBA-D1010CFE0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4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0515364-8068-274A-C6FB-C1BA78FC78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4888" y="4538663"/>
            <a:ext cx="19854862" cy="734853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972074115"/>
      </p:ext>
    </p:extLst>
  </p:cSld>
  <p:clrMapOvr>
    <a:masterClrMapping/>
  </p:clrMapOvr>
  <p:transition spd="slow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beelding met tekst links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E808C5F-3EB3-E95C-9C15-465F877CB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5073" y="4538687"/>
            <a:ext cx="9756010" cy="7428029"/>
          </a:xfrm>
          <a:prstGeom prst="rect">
            <a:avLst/>
          </a:prstGeom>
        </p:spPr>
        <p:txBody>
          <a:bodyPr>
            <a:normAutofit/>
          </a:bodyPr>
          <a:lstStyle>
            <a:lvl1pPr marL="571466" indent="-571466">
              <a:lnSpc>
                <a:spcPct val="150000"/>
              </a:lnSpc>
              <a:spcAft>
                <a:spcPts val="400"/>
              </a:spcAft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</a:defRPr>
            </a:lvl1pPr>
            <a:lvl2pPr marL="25398" indent="0">
              <a:buNone/>
              <a:tabLst/>
              <a:defRPr sz="2800">
                <a:solidFill>
                  <a:schemeClr val="tx1">
                    <a:tint val="82000"/>
                  </a:schemeClr>
                </a:solidFill>
              </a:defRPr>
            </a:lvl2pPr>
            <a:lvl3pPr marL="1828686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29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3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1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05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0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74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DAFFB193-FCEC-5812-2680-4213438A7B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463455" y="4538551"/>
            <a:ext cx="11309342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894D7C84-FF0E-D093-BE9B-3280E9BA6A52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4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5" name="Afbeelding 4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254CCC9B-500A-E423-C7F6-09E4DC2F7A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15FA7593-2021-223E-D532-9A3C73B8A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4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4265471407"/>
      </p:ext>
    </p:extLst>
  </p:cSld>
  <p:clrMapOvr>
    <a:masterClrMapping/>
  </p:clrMapOvr>
  <p:transition spd="slow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beelding met tekst rechts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3">
            <a:extLst>
              <a:ext uri="{FF2B5EF4-FFF2-40B4-BE49-F238E27FC236}">
                <a16:creationId xmlns:a16="http://schemas.microsoft.com/office/drawing/2014/main" id="{93093EDE-C706-3E77-05DF-1D9B3A9B6F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05075" y="4538687"/>
            <a:ext cx="11186925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E12E7184-0E26-A8B7-02B0-8C3668C64A27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4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6" name="Afbeelding 5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DCBBD8AA-8DE2-5F11-FF20-150866EC73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9" name="Titel 5">
            <a:extLst>
              <a:ext uri="{FF2B5EF4-FFF2-40B4-BE49-F238E27FC236}">
                <a16:creationId xmlns:a16="http://schemas.microsoft.com/office/drawing/2014/main" id="{27D92C1E-B67D-9349-5B03-018F05651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4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5B043EF7-251B-75B9-374A-5F2050F666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890500" y="4538546"/>
            <a:ext cx="9815513" cy="742802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266271706"/>
      </p:ext>
    </p:extLst>
  </p:cSld>
  <p:clrMapOvr>
    <a:masterClrMapping/>
  </p:clrMapOvr>
  <p:transition spd="slow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gelijking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tekst 2">
            <a:extLst>
              <a:ext uri="{FF2B5EF4-FFF2-40B4-BE49-F238E27FC236}">
                <a16:creationId xmlns:a16="http://schemas.microsoft.com/office/drawing/2014/main" id="{6AA9FE0A-E2E2-BEC3-FDA4-ACEF26F8C2B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005076" y="4538685"/>
            <a:ext cx="10989295" cy="164782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4" name="Tijdelijke aanduiding voor tekst 4">
            <a:extLst>
              <a:ext uri="{FF2B5EF4-FFF2-40B4-BE49-F238E27FC236}">
                <a16:creationId xmlns:a16="http://schemas.microsoft.com/office/drawing/2014/main" id="{38310D7E-FBD1-F080-BDC9-1E082DBD24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33925" y="4538685"/>
            <a:ext cx="11043415" cy="164782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E3BBFDEC-23BA-A731-22C9-499CA659DA5A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4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3" name="Afbeelding 2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7B4B1AE0-368A-AC58-7B18-24228326CE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4" name="Titel 5">
            <a:extLst>
              <a:ext uri="{FF2B5EF4-FFF2-40B4-BE49-F238E27FC236}">
                <a16:creationId xmlns:a16="http://schemas.microsoft.com/office/drawing/2014/main" id="{A6408496-A212-8AD5-C062-04DFEFD3F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4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E383BAD-8EF2-CBFE-508E-2B15E279EC9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4888" y="6461125"/>
            <a:ext cx="10990262" cy="647089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07A900B6-8086-6DEB-D612-8AA8B973EC5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333288" y="6461125"/>
            <a:ext cx="11044237" cy="647089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403059989"/>
      </p:ext>
    </p:extLst>
  </p:cSld>
  <p:clrMapOvr>
    <a:masterClrMapping/>
  </p:clrMapOvr>
  <p:transition spd="slow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 van twee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109D1DE4-50C7-3A88-6EEB-E2204E8225F0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4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6" name="Afbeelding 5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88A96432-4F39-0685-054F-96134E08B5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7" name="Titel 5">
            <a:extLst>
              <a:ext uri="{FF2B5EF4-FFF2-40B4-BE49-F238E27FC236}">
                <a16:creationId xmlns:a16="http://schemas.microsoft.com/office/drawing/2014/main" id="{76EE1236-37A8-9F7B-BB7D-C8CDFDF37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4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D13A847-93D5-CE90-C811-21395BC2DEA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04888" y="4538663"/>
            <a:ext cx="10990262" cy="839374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7E222703-9C5C-512A-34CD-04F3C1B7A65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333925" y="4538663"/>
            <a:ext cx="11043600" cy="839374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630004266"/>
      </p:ext>
    </p:extLst>
  </p:cSld>
  <p:clrMapOvr>
    <a:masterClrMapping/>
  </p:clrMapOvr>
  <p:transition spd="slow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met ondertite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0AC2CC72-48A0-2826-514E-D8C3E230D60A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4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B537CCA-71CA-FACD-231D-CE934C1C29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11" name="Titel 5">
            <a:extLst>
              <a:ext uri="{FF2B5EF4-FFF2-40B4-BE49-F238E27FC236}">
                <a16:creationId xmlns:a16="http://schemas.microsoft.com/office/drawing/2014/main" id="{C4DCD9DB-16ED-1C72-600A-D0EAA5A01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4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2B37CC82-D7DD-1198-AE10-7523E16FD5DF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4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94171634"/>
      </p:ext>
    </p:extLst>
  </p:cSld>
  <p:clrMapOvr>
    <a:masterClrMapping/>
  </p:clrMapOvr>
  <p:transition spd="slow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met tekst en ondertite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4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7" name="Titel 5">
            <a:extLst>
              <a:ext uri="{FF2B5EF4-FFF2-40B4-BE49-F238E27FC236}">
                <a16:creationId xmlns:a16="http://schemas.microsoft.com/office/drawing/2014/main" id="{CFCA48C4-BC87-6DDA-113E-08CD0E782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4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34FA28ED-172F-38E2-DE13-A5229ECA8B46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4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2A1B0A1-32EA-CE24-74EF-E3F7C5D39C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4888" y="4538663"/>
            <a:ext cx="19854862" cy="739314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550846467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dia bordeaux_L">
    <p:bg>
      <p:bgPr>
        <a:solidFill>
          <a:schemeClr val="accent1">
            <a:alpha val="1481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D4F2C612-B233-F9B5-867A-E6399786F10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2413" cy="137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A886890-3CE6-CA98-EEA7-EB31C36F2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9973" y="1526295"/>
            <a:ext cx="11421238" cy="4001357"/>
          </a:xfrm>
          <a:solidFill>
            <a:schemeClr val="accent1"/>
          </a:solidFill>
        </p:spPr>
        <p:txBody>
          <a:bodyPr lIns="503998" tIns="288000" rIns="288000" bIns="288000" anchor="ctr" anchorCtr="0">
            <a:normAutofit/>
          </a:bodyPr>
          <a:lstStyle>
            <a:lvl1pPr algn="l">
              <a:defRPr sz="9199">
                <a:solidFill>
                  <a:schemeClr val="bg1"/>
                </a:solidFill>
              </a:defRPr>
            </a:lvl1pPr>
          </a:lstStyle>
          <a:p>
            <a:pPr marL="0" marR="0" lvl="0" indent="0" algn="l" defTabSz="182868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62628BB-EE09-C959-CC7C-20CB0B5478B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5527652"/>
            <a:ext cx="10762697" cy="133034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lIns="1332000" tIns="0" rIns="180000" bIns="180000" anchor="ctr" anchorCtr="0">
            <a:norm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Klikken om tekst toe te voegen</a:t>
            </a:r>
          </a:p>
        </p:txBody>
      </p:sp>
      <p:sp>
        <p:nvSpPr>
          <p:cNvPr id="6" name="Tijdelijke aanduiding voor tekst 9">
            <a:extLst>
              <a:ext uri="{FF2B5EF4-FFF2-40B4-BE49-F238E27FC236}">
                <a16:creationId xmlns:a16="http://schemas.microsoft.com/office/drawing/2014/main" id="{B8C4313F-170F-832C-6C8F-3A1BFC8536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769938" y="749300"/>
            <a:ext cx="6084887" cy="776288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9700583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829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beelding met tekst ondertite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DAFFB193-FCEC-5812-2680-4213438A7B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463455" y="4538551"/>
            <a:ext cx="11309342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CA6D1490-2BFB-CCEF-66CD-A8875E3AD620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4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8" name="Afbeelding 7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551EBBD-1872-3BD6-8020-FB98A229C7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9" name="Titel 5">
            <a:extLst>
              <a:ext uri="{FF2B5EF4-FFF2-40B4-BE49-F238E27FC236}">
                <a16:creationId xmlns:a16="http://schemas.microsoft.com/office/drawing/2014/main" id="{4E533EA2-0151-6016-98DA-76DFB056B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4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1" name="Ondertitel 2">
            <a:extLst>
              <a:ext uri="{FF2B5EF4-FFF2-40B4-BE49-F238E27FC236}">
                <a16:creationId xmlns:a16="http://schemas.microsoft.com/office/drawing/2014/main" id="{908D38C7-E11B-16C9-9E24-F873C7CA1A4B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4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439D2BD7-5BAB-BE1F-D193-FA0C1FB4C8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4888" y="4538663"/>
            <a:ext cx="9756775" cy="742791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999863216"/>
      </p:ext>
    </p:extLst>
  </p:cSld>
  <p:clrMapOvr>
    <a:masterClrMapping/>
  </p:clrMapOvr>
  <p:transition spd="slow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beelding met tekst rechts ondertite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3">
            <a:extLst>
              <a:ext uri="{FF2B5EF4-FFF2-40B4-BE49-F238E27FC236}">
                <a16:creationId xmlns:a16="http://schemas.microsoft.com/office/drawing/2014/main" id="{93093EDE-C706-3E77-05DF-1D9B3A9B6F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05075" y="4538687"/>
            <a:ext cx="11186925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982C7FB1-4E67-4204-9BDD-C2D1D9A0B603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4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8" name="Afbeelding 7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2262D066-0912-8FAA-DA15-4D34C57A36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9" name="Titel 5">
            <a:extLst>
              <a:ext uri="{FF2B5EF4-FFF2-40B4-BE49-F238E27FC236}">
                <a16:creationId xmlns:a16="http://schemas.microsoft.com/office/drawing/2014/main" id="{F50611BF-0694-D875-77F2-9A649F592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4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1" name="Ondertitel 2">
            <a:extLst>
              <a:ext uri="{FF2B5EF4-FFF2-40B4-BE49-F238E27FC236}">
                <a16:creationId xmlns:a16="http://schemas.microsoft.com/office/drawing/2014/main" id="{6D594DA8-0E03-69EE-D3E6-8A65CC119A39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4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7B2F5E0-0F12-2644-F563-A8CBAD78E5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019088" y="4538663"/>
            <a:ext cx="9755187" cy="742802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330563613"/>
      </p:ext>
    </p:extLst>
  </p:cSld>
  <p:clrMapOvr>
    <a:masterClrMapping/>
  </p:clrMapOvr>
  <p:transition spd="slow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gelijking ondertite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tekst 2">
            <a:extLst>
              <a:ext uri="{FF2B5EF4-FFF2-40B4-BE49-F238E27FC236}">
                <a16:creationId xmlns:a16="http://schemas.microsoft.com/office/drawing/2014/main" id="{6AA9FE0A-E2E2-BEC3-FDA4-ACEF26F8C2B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005076" y="4538685"/>
            <a:ext cx="10989295" cy="164782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4" name="Tijdelijke aanduiding voor tekst 4">
            <a:extLst>
              <a:ext uri="{FF2B5EF4-FFF2-40B4-BE49-F238E27FC236}">
                <a16:creationId xmlns:a16="http://schemas.microsoft.com/office/drawing/2014/main" id="{38310D7E-FBD1-F080-BDC9-1E082DBD24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33925" y="4538685"/>
            <a:ext cx="11043415" cy="164782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89CE4DE6-3D9D-9C3A-00C7-38DD3FE04467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4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6" name="Afbeelding 5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FA62EC45-B181-86D7-25EF-CCC4D37600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7" name="Titel 5">
            <a:extLst>
              <a:ext uri="{FF2B5EF4-FFF2-40B4-BE49-F238E27FC236}">
                <a16:creationId xmlns:a16="http://schemas.microsoft.com/office/drawing/2014/main" id="{6384C6B5-0AAF-423B-96BD-16A637272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4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9600736A-4E84-7ACA-7BE2-81EBC6BF99D3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4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CB041AF-2BB0-3E4B-4942-EFA16EBB19B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04888" y="6461125"/>
            <a:ext cx="10990262" cy="647089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A10BE725-F876-42D5-50A4-03DA9DE4872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333288" y="6461125"/>
            <a:ext cx="11044237" cy="647089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995410667"/>
      </p:ext>
    </p:extLst>
  </p:cSld>
  <p:clrMapOvr>
    <a:masterClrMapping/>
  </p:clrMapOvr>
  <p:transition spd="slow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 van twee ondertite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B2785D39-B50D-C6B5-E7A4-A03450621E83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4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6" name="Afbeelding 5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BB3626D2-5623-A83F-5579-CE3621553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7" name="Titel 5">
            <a:extLst>
              <a:ext uri="{FF2B5EF4-FFF2-40B4-BE49-F238E27FC236}">
                <a16:creationId xmlns:a16="http://schemas.microsoft.com/office/drawing/2014/main" id="{63182CD9-99B4-D421-51A5-C0B48E0ED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4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22E7C080-AD0A-70E5-6DDD-F50076B0EE23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4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B2890F8-84B0-CE34-6BE6-411C83D24A0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4888" y="4538663"/>
            <a:ext cx="10990262" cy="839374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67FEB1E8-448B-2E08-58B4-D6425FE769E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333925" y="4538663"/>
            <a:ext cx="11043600" cy="839374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389967531"/>
      </p:ext>
    </p:extLst>
  </p:cSld>
  <p:clrMapOvr>
    <a:masterClrMapping/>
  </p:clrMapOvr>
  <p:transition spd="slow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 paar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23648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A84E111-0D28-B1FD-4B53-3B2BF270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291" y="5532439"/>
            <a:ext cx="21029831" cy="3848888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lang="nl-NL" sz="8000" dirty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27664502"/>
      </p:ext>
    </p:extLst>
  </p:cSld>
  <p:clrMapOvr>
    <a:masterClrMapping/>
  </p:clrMapOvr>
  <p:transition spd="slow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met ondertitel paar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23648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A84E111-0D28-B1FD-4B53-3B2BF270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291" y="4754644"/>
            <a:ext cx="21029831" cy="2767501"/>
          </a:xfrm>
        </p:spPr>
        <p:txBody>
          <a:bodyPr anchor="b" anchorCtr="0">
            <a:noAutofit/>
          </a:bodyPr>
          <a:lstStyle>
            <a:lvl1pPr algn="ctr">
              <a:lnSpc>
                <a:spcPct val="100000"/>
              </a:lnSpc>
              <a:defRPr lang="nl-NL" sz="8000" dirty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0FE65DA-33BA-0F21-B8FB-46832D0AA5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6291" y="7851857"/>
            <a:ext cx="21029831" cy="24606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194996741"/>
      </p:ext>
    </p:extLst>
  </p:cSld>
  <p:clrMapOvr>
    <a:masterClrMapping/>
  </p:clrMapOvr>
  <p:transition spd="slow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lleen tite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F1CD7435-4327-F5EB-FB4D-4C3A65C1EA1D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3" name="Afbeelding 2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EB4F6C05-5A9C-2065-736E-8F0B11E5BA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4" name="Titel 5">
            <a:extLst>
              <a:ext uri="{FF2B5EF4-FFF2-40B4-BE49-F238E27FC236}">
                <a16:creationId xmlns:a16="http://schemas.microsoft.com/office/drawing/2014/main" id="{993BC3E9-5FFF-C0F8-3B31-6146F8182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66465580"/>
      </p:ext>
    </p:extLst>
  </p:cSld>
  <p:clrMapOvr>
    <a:masterClrMapping/>
  </p:clrMapOvr>
  <p:transition spd="slow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met teks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5">
            <a:extLst>
              <a:ext uri="{FF2B5EF4-FFF2-40B4-BE49-F238E27FC236}">
                <a16:creationId xmlns:a16="http://schemas.microsoft.com/office/drawing/2014/main" id="{8E00193F-3D52-680D-FEBA-D1010CFE0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0E49152-B0EE-28AF-827E-FD124C86BF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4888" y="4538662"/>
            <a:ext cx="19854862" cy="737083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605349710"/>
      </p:ext>
    </p:extLst>
  </p:cSld>
  <p:clrMapOvr>
    <a:masterClrMapping/>
  </p:clrMapOvr>
  <p:transition spd="slow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fbeelding met tekst links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DAFFB193-FCEC-5812-2680-4213438A7B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463455" y="4538551"/>
            <a:ext cx="11309342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B72E429-1A3D-8304-4248-FDED13FB4FBE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8" name="Afbeelding 7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5A8ADE01-CB18-E2D9-0E2D-853CDA4FAA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9" name="Titel 5">
            <a:extLst>
              <a:ext uri="{FF2B5EF4-FFF2-40B4-BE49-F238E27FC236}">
                <a16:creationId xmlns:a16="http://schemas.microsoft.com/office/drawing/2014/main" id="{0BDCDC21-BE6F-DB6F-D9E3-5038F34BF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1A4A525-0303-4A2B-DACA-72E8888905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5073" y="4538662"/>
            <a:ext cx="9756590" cy="742791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72077228"/>
      </p:ext>
    </p:extLst>
  </p:cSld>
  <p:clrMapOvr>
    <a:masterClrMapping/>
  </p:clrMapOvr>
  <p:transition spd="slow">
    <p:push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fbeelding met tekst rechts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3">
            <a:extLst>
              <a:ext uri="{FF2B5EF4-FFF2-40B4-BE49-F238E27FC236}">
                <a16:creationId xmlns:a16="http://schemas.microsoft.com/office/drawing/2014/main" id="{93093EDE-C706-3E77-05DF-1D9B3A9B6F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05075" y="4538687"/>
            <a:ext cx="11186925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4D8297A8-0425-44F0-F187-B242D14CCFD8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7" name="Afbeelding 6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DB76EC52-0700-73D4-8F23-2F8B9A084A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8" name="Titel 5">
            <a:extLst>
              <a:ext uri="{FF2B5EF4-FFF2-40B4-BE49-F238E27FC236}">
                <a16:creationId xmlns:a16="http://schemas.microsoft.com/office/drawing/2014/main" id="{62432780-74B3-BB4C-899D-768C7E60A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2193BA9-0ECF-17F2-BA28-5178A82DB0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935415" y="4538663"/>
            <a:ext cx="9838861" cy="742802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148134202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dia aqua_L">
    <p:bg>
      <p:bgPr>
        <a:solidFill>
          <a:schemeClr val="accent3">
            <a:alpha val="1481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FE8CD120-2E5D-43F6-1890-4A007C4F947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2413" cy="137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A886890-3CE6-CA98-EEA7-EB31C36F2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9973" y="1526295"/>
            <a:ext cx="11421238" cy="4001357"/>
          </a:xfrm>
          <a:solidFill>
            <a:schemeClr val="accent3"/>
          </a:solidFill>
        </p:spPr>
        <p:txBody>
          <a:bodyPr lIns="503998" tIns="288000" rIns="288000" bIns="288000" anchor="ctr" anchorCtr="0">
            <a:normAutofit/>
          </a:bodyPr>
          <a:lstStyle>
            <a:lvl1pPr algn="l">
              <a:defRPr sz="9199">
                <a:solidFill>
                  <a:schemeClr val="bg1"/>
                </a:solidFill>
              </a:defRPr>
            </a:lvl1pPr>
          </a:lstStyle>
          <a:p>
            <a:pPr marL="0" marR="0" lvl="0" indent="0" algn="l" defTabSz="182868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62628BB-EE09-C959-CC7C-20CB0B5478B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5527652"/>
            <a:ext cx="10762697" cy="1330349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lIns="1332000" tIns="0" rIns="180000" bIns="180000" anchor="ctr" anchorCtr="0">
            <a:norm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Klikken om tekst toe te voegen</a:t>
            </a:r>
          </a:p>
        </p:txBody>
      </p:sp>
      <p:sp>
        <p:nvSpPr>
          <p:cNvPr id="6" name="Tijdelijke aanduiding voor tekst 9">
            <a:extLst>
              <a:ext uri="{FF2B5EF4-FFF2-40B4-BE49-F238E27FC236}">
                <a16:creationId xmlns:a16="http://schemas.microsoft.com/office/drawing/2014/main" id="{0326B60A-4601-BFAE-6286-B32BE06E356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769938" y="749300"/>
            <a:ext cx="6084887" cy="776288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8856599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829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gelijking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tekst 2">
            <a:extLst>
              <a:ext uri="{FF2B5EF4-FFF2-40B4-BE49-F238E27FC236}">
                <a16:creationId xmlns:a16="http://schemas.microsoft.com/office/drawing/2014/main" id="{6AA9FE0A-E2E2-BEC3-FDA4-ACEF26F8C2B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005076" y="4538685"/>
            <a:ext cx="10989295" cy="164782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4" name="Tijdelijke aanduiding voor tekst 4">
            <a:extLst>
              <a:ext uri="{FF2B5EF4-FFF2-40B4-BE49-F238E27FC236}">
                <a16:creationId xmlns:a16="http://schemas.microsoft.com/office/drawing/2014/main" id="{38310D7E-FBD1-F080-BDC9-1E082DBD24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33925" y="4538685"/>
            <a:ext cx="11043415" cy="164782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436DDD16-D90C-A74B-5C46-34F2E0BF98EF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6" name="Afbeelding 5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E2F90FDD-C86A-2471-811F-AFD2A8D6E9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7" name="Titel 5">
            <a:extLst>
              <a:ext uri="{FF2B5EF4-FFF2-40B4-BE49-F238E27FC236}">
                <a16:creationId xmlns:a16="http://schemas.microsoft.com/office/drawing/2014/main" id="{4CAD86EA-EA4B-FA4B-7BF3-B20BB79F3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2B2B189-4E31-0D33-BB41-829E23ADAA5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4888" y="6461124"/>
            <a:ext cx="10990262" cy="647089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8B7D7B88-F2BE-855C-E113-C8AB440D863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333288" y="6461125"/>
            <a:ext cx="11044237" cy="647089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999380539"/>
      </p:ext>
    </p:extLst>
  </p:cSld>
  <p:clrMapOvr>
    <a:masterClrMapping/>
  </p:clrMapOvr>
  <p:transition spd="slow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 van twee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509A1242-8185-6FDE-28A8-333094AAEA08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3" name="Afbeelding 2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82172CFB-3244-6821-CFC6-ADC7FCE357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4" name="Titel 5">
            <a:extLst>
              <a:ext uri="{FF2B5EF4-FFF2-40B4-BE49-F238E27FC236}">
                <a16:creationId xmlns:a16="http://schemas.microsoft.com/office/drawing/2014/main" id="{D17D46F7-D6C3-4427-3611-C1E84F2BC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BDC5E69E-E7B4-A987-7271-543CEC7DA81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04888" y="4538663"/>
            <a:ext cx="10990262" cy="839374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BA1083E2-2F7B-A1CF-D6D4-280F8075FB1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333288" y="4538663"/>
            <a:ext cx="11044237" cy="839374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614898990"/>
      </p:ext>
    </p:extLst>
  </p:cSld>
  <p:clrMapOvr>
    <a:masterClrMapping/>
  </p:clrMapOvr>
  <p:transition spd="slow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met ondertite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58C7E260-A0E5-948B-10CF-0DD4A70BDB83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1" name="Afbeelding 10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D7F3C17D-435A-8ED4-9CFE-B1C5A005BD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12" name="Titel 5">
            <a:extLst>
              <a:ext uri="{FF2B5EF4-FFF2-40B4-BE49-F238E27FC236}">
                <a16:creationId xmlns:a16="http://schemas.microsoft.com/office/drawing/2014/main" id="{07DD6BC8-857F-E161-33A3-7B7FFF9CC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F457EA33-7608-9034-72A2-D39F69662556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2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4152163640"/>
      </p:ext>
    </p:extLst>
  </p:cSld>
  <p:clrMapOvr>
    <a:masterClrMapping/>
  </p:clrMapOvr>
  <p:transition spd="slow">
    <p:push dir="u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kstslide met ondertite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5">
            <a:extLst>
              <a:ext uri="{FF2B5EF4-FFF2-40B4-BE49-F238E27FC236}">
                <a16:creationId xmlns:a16="http://schemas.microsoft.com/office/drawing/2014/main" id="{8E00193F-3D52-680D-FEBA-D1010CFE0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88691F63-D40F-72BA-7AE3-CA34D4D65D9D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2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D30A204-6069-B07A-87DD-4AAB44E245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4888" y="4538663"/>
            <a:ext cx="19854862" cy="741544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064357609"/>
      </p:ext>
    </p:extLst>
  </p:cSld>
  <p:clrMapOvr>
    <a:masterClrMapping/>
  </p:clrMapOvr>
  <p:transition spd="slow">
    <p:push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fbeelding met tekst ondertite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DAFFB193-FCEC-5812-2680-4213438A7B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463455" y="4538551"/>
            <a:ext cx="11309342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35F548AF-C129-D762-B8B8-8027155D4D2E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8" name="Afbeelding 7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4822C2EB-1CD7-66BA-9654-5576B717EE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9" name="Titel 5">
            <a:extLst>
              <a:ext uri="{FF2B5EF4-FFF2-40B4-BE49-F238E27FC236}">
                <a16:creationId xmlns:a16="http://schemas.microsoft.com/office/drawing/2014/main" id="{7BA7F807-3FCF-0253-85BC-2E050A8EF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1" name="Ondertitel 2">
            <a:extLst>
              <a:ext uri="{FF2B5EF4-FFF2-40B4-BE49-F238E27FC236}">
                <a16:creationId xmlns:a16="http://schemas.microsoft.com/office/drawing/2014/main" id="{60086447-CC60-C0E2-4C7F-5D933F6D76BA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2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12BC89EE-F558-16CB-697C-98985F54C8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4888" y="4538663"/>
            <a:ext cx="9756775" cy="742791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974918183"/>
      </p:ext>
    </p:extLst>
  </p:cSld>
  <p:clrMapOvr>
    <a:masterClrMapping/>
  </p:clrMapOvr>
  <p:transition spd="slow">
    <p:push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fbeelding met tekst rechts 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3">
            <a:extLst>
              <a:ext uri="{FF2B5EF4-FFF2-40B4-BE49-F238E27FC236}">
                <a16:creationId xmlns:a16="http://schemas.microsoft.com/office/drawing/2014/main" id="{93093EDE-C706-3E77-05DF-1D9B3A9B6F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05075" y="4538687"/>
            <a:ext cx="11186925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1222269F-7DE0-E1F0-651B-AFD8FD07F209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8" name="Afbeelding 7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BF24AA08-DFEB-B1BB-C649-2C5AB71BF6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9" name="Titel 5">
            <a:extLst>
              <a:ext uri="{FF2B5EF4-FFF2-40B4-BE49-F238E27FC236}">
                <a16:creationId xmlns:a16="http://schemas.microsoft.com/office/drawing/2014/main" id="{41D35DE0-A92F-BB2A-A5A6-33E4AE015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1" name="Ondertitel 2">
            <a:extLst>
              <a:ext uri="{FF2B5EF4-FFF2-40B4-BE49-F238E27FC236}">
                <a16:creationId xmlns:a16="http://schemas.microsoft.com/office/drawing/2014/main" id="{30025D66-6AB9-6F0B-BD55-CC0CEC0F00BF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2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B130CCE8-4159-A398-43CF-890702C0AF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018266" y="4538663"/>
            <a:ext cx="9756009" cy="742802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12999903"/>
      </p:ext>
    </p:extLst>
  </p:cSld>
  <p:clrMapOvr>
    <a:masterClrMapping/>
  </p:clrMapOvr>
  <p:transition spd="slow">
    <p:push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gelijking o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tekst 2">
            <a:extLst>
              <a:ext uri="{FF2B5EF4-FFF2-40B4-BE49-F238E27FC236}">
                <a16:creationId xmlns:a16="http://schemas.microsoft.com/office/drawing/2014/main" id="{6AA9FE0A-E2E2-BEC3-FDA4-ACEF26F8C2B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005076" y="4538685"/>
            <a:ext cx="10989295" cy="164782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4" name="Tijdelijke aanduiding voor tekst 4">
            <a:extLst>
              <a:ext uri="{FF2B5EF4-FFF2-40B4-BE49-F238E27FC236}">
                <a16:creationId xmlns:a16="http://schemas.microsoft.com/office/drawing/2014/main" id="{38310D7E-FBD1-F080-BDC9-1E082DBD24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33925" y="4538685"/>
            <a:ext cx="11043415" cy="164782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47DA4453-1371-EB15-FC4D-A88B61B56978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6" name="Afbeelding 5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1F51DF78-E65D-36C3-C8A4-8C0AF6C110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7" name="Titel 5">
            <a:extLst>
              <a:ext uri="{FF2B5EF4-FFF2-40B4-BE49-F238E27FC236}">
                <a16:creationId xmlns:a16="http://schemas.microsoft.com/office/drawing/2014/main" id="{CF3F3BE6-A048-1308-4451-399460E8B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3C09532D-F77A-C3EE-A8E4-B71719DE0962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2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B831F44-F7D0-3286-2C7D-0B8F94F4C65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04888" y="6461125"/>
            <a:ext cx="10990262" cy="647089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12CAFB4C-CDFE-D73C-9CEA-D006C587F35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333288" y="6461125"/>
            <a:ext cx="11044237" cy="647089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261961088"/>
      </p:ext>
    </p:extLst>
  </p:cSld>
  <p:clrMapOvr>
    <a:masterClrMapping/>
  </p:clrMapOvr>
  <p:transition spd="slow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oud van twee o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0D0EFBDD-79BC-B220-CFBF-1BE8E1E38F93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6" name="Afbeelding 5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580CD826-894C-676F-7AB5-F580077617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7" name="Titel 5">
            <a:extLst>
              <a:ext uri="{FF2B5EF4-FFF2-40B4-BE49-F238E27FC236}">
                <a16:creationId xmlns:a16="http://schemas.microsoft.com/office/drawing/2014/main" id="{A0E043D2-D5AE-9429-55FE-6743409D2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3D734B8D-45EB-F7C9-6477-D3454AC7BB96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2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EB3326D-4FDF-3456-D4EB-80712FDAFD1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4888" y="4538662"/>
            <a:ext cx="10990262" cy="839374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940E780E-FE21-2E20-8674-30E0F9BBF66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333288" y="4538663"/>
            <a:ext cx="11044237" cy="839374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622188416"/>
      </p:ext>
    </p:extLst>
  </p:cSld>
  <p:clrMapOvr>
    <a:masterClrMapping/>
  </p:clrMapOvr>
  <p:transition spd="slow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 donkerpaar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2364875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A84E111-0D28-B1FD-4B53-3B2BF270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291" y="5532439"/>
            <a:ext cx="21029831" cy="3848888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lang="nl-NL" sz="8000" dirty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4073370773"/>
      </p:ext>
    </p:extLst>
  </p:cSld>
  <p:clrMapOvr>
    <a:masterClrMapping/>
  </p:clrMapOvr>
  <p:transition spd="slow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met ondertitel donkerpaar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2364875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A84E111-0D28-B1FD-4B53-3B2BF270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291" y="4754644"/>
            <a:ext cx="21029831" cy="2767501"/>
          </a:xfrm>
        </p:spPr>
        <p:txBody>
          <a:bodyPr anchor="b" anchorCtr="0">
            <a:noAutofit/>
          </a:bodyPr>
          <a:lstStyle>
            <a:lvl1pPr algn="ctr">
              <a:lnSpc>
                <a:spcPct val="100000"/>
              </a:lnSpc>
              <a:defRPr lang="nl-NL" sz="8000" dirty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0FE65DA-33BA-0F21-B8FB-46832D0AA5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6291" y="7851857"/>
            <a:ext cx="21029831" cy="24606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975698780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dia donkerblauw_R">
    <p:bg>
      <p:bgPr>
        <a:solidFill>
          <a:schemeClr val="tx2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0598E2B3-6FFD-4CD6-3B3C-C6912F1C3A0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2413" cy="137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A886890-3CE6-CA98-EEA7-EB31C36F2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1210" y="1526295"/>
            <a:ext cx="11421238" cy="4001357"/>
          </a:xfrm>
          <a:solidFill>
            <a:schemeClr val="tx2"/>
          </a:solidFill>
        </p:spPr>
        <p:txBody>
          <a:bodyPr lIns="612000" tIns="288000" rIns="288000" bIns="288000" anchor="ctr" anchorCtr="0">
            <a:normAutofit/>
          </a:bodyPr>
          <a:lstStyle>
            <a:lvl1pPr algn="l">
              <a:defRPr sz="9199">
                <a:solidFill>
                  <a:schemeClr val="bg1"/>
                </a:solidFill>
              </a:defRPr>
            </a:lvl1pPr>
          </a:lstStyle>
          <a:p>
            <a:pPr marL="0" marR="0" lvl="0" indent="0" algn="l" defTabSz="182868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62628BB-EE09-C959-CC7C-20CB0B5478B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619716" y="5527652"/>
            <a:ext cx="10762697" cy="133034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lIns="612000" tIns="0" rIns="180000" bIns="180000" anchor="ctr" anchorCtr="0">
            <a:norm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Klikken om tekst toe te voegen</a:t>
            </a:r>
          </a:p>
        </p:txBody>
      </p:sp>
      <p:sp>
        <p:nvSpPr>
          <p:cNvPr id="4" name="Tijdelijke aanduiding voor tekst 9">
            <a:extLst>
              <a:ext uri="{FF2B5EF4-FFF2-40B4-BE49-F238E27FC236}">
                <a16:creationId xmlns:a16="http://schemas.microsoft.com/office/drawing/2014/main" id="{23F28BC8-7251-831C-5BEA-94ECE1CAC2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17527559" y="750005"/>
            <a:ext cx="6084887" cy="776288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31501146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829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lleen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220CDE47-850E-F5F0-0D7C-BAF35FA7B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9"/>
            <a:ext cx="21769279" cy="1705971"/>
          </a:xfrm>
        </p:spPr>
        <p:txBody>
          <a:bodyPr>
            <a:normAutofit/>
          </a:bodyPr>
          <a:lstStyle>
            <a:lvl1pPr>
              <a:defRPr sz="56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nl-NL">
                <a:solidFill>
                  <a:srgbClr val="4C3170"/>
                </a:solidFill>
                <a:effectLst/>
                <a:latin typeface="Arial" panose="020B0604020202020204" pitchFamily="34" charset="0"/>
              </a:rPr>
              <a:t>Klik om stijl te bewerken</a:t>
            </a:r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033088"/>
      </p:ext>
    </p:extLst>
  </p:cSld>
  <p:clrMapOvr>
    <a:masterClrMapping/>
  </p:clrMapOvr>
  <p:transition spd="slow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met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220CDE47-850E-F5F0-0D7C-BAF35FA7B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9"/>
            <a:ext cx="21769279" cy="1705971"/>
          </a:xfrm>
        </p:spPr>
        <p:txBody>
          <a:bodyPr>
            <a:normAutofit/>
          </a:bodyPr>
          <a:lstStyle>
            <a:lvl1pPr>
              <a:defRPr sz="56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nl-NL">
                <a:solidFill>
                  <a:srgbClr val="4C3170"/>
                </a:solidFill>
                <a:effectLst/>
                <a:latin typeface="Arial" panose="020B0604020202020204" pitchFamily="34" charset="0"/>
              </a:rPr>
              <a:t>Klik om stijl te bewerken</a:t>
            </a:r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8CAEE0E-092C-1F88-3ED4-9BE45ED8A9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4888" y="4538663"/>
            <a:ext cx="19854862" cy="737083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289285003"/>
      </p:ext>
    </p:extLst>
  </p:cSld>
  <p:clrMapOvr>
    <a:masterClrMapping/>
  </p:clrMapOvr>
  <p:transition spd="slow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fbeelding met tekst link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220CDE47-850E-F5F0-0D7C-BAF35FA7B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9"/>
            <a:ext cx="21769279" cy="1705971"/>
          </a:xfrm>
        </p:spPr>
        <p:txBody>
          <a:bodyPr>
            <a:normAutofit/>
          </a:bodyPr>
          <a:lstStyle>
            <a:lvl1pPr>
              <a:defRPr sz="56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nl-NL">
                <a:solidFill>
                  <a:srgbClr val="4C3170"/>
                </a:solidFill>
                <a:effectLst/>
                <a:latin typeface="Arial" panose="020B0604020202020204" pitchFamily="34" charset="0"/>
              </a:rPr>
              <a:t>Klik om stijl te bewerken</a:t>
            </a:r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DAFFB193-FCEC-5812-2680-4213438A7B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485757" y="4538551"/>
            <a:ext cx="11287040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712472C-7DB0-7817-515C-1AE6C3F6D4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3300" y="4538662"/>
            <a:ext cx="9758363" cy="742791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046018978"/>
      </p:ext>
    </p:extLst>
  </p:cSld>
  <p:clrMapOvr>
    <a:masterClrMapping/>
  </p:clrMapOvr>
  <p:transition spd="slow">
    <p:push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fbeelding met tekst rech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220CDE47-850E-F5F0-0D7C-BAF35FA7B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9"/>
            <a:ext cx="21769279" cy="1705971"/>
          </a:xfrm>
        </p:spPr>
        <p:txBody>
          <a:bodyPr>
            <a:normAutofit/>
          </a:bodyPr>
          <a:lstStyle>
            <a:lvl1pPr>
              <a:defRPr sz="56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nl-NL">
                <a:solidFill>
                  <a:srgbClr val="4C3170"/>
                </a:solidFill>
                <a:effectLst/>
                <a:latin typeface="Arial" panose="020B0604020202020204" pitchFamily="34" charset="0"/>
              </a:rPr>
              <a:t>Klik om stijl te bewerken</a:t>
            </a:r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jdelijke aanduiding voor afbeelding 3">
            <a:extLst>
              <a:ext uri="{FF2B5EF4-FFF2-40B4-BE49-F238E27FC236}">
                <a16:creationId xmlns:a16="http://schemas.microsoft.com/office/drawing/2014/main" id="{93093EDE-C706-3E77-05DF-1D9B3A9B6F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05075" y="4538687"/>
            <a:ext cx="11186925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3B91CE5-CC9E-CD03-0991-C6C08178E3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935333" y="4538663"/>
            <a:ext cx="9838942" cy="742802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273130380"/>
      </p:ext>
    </p:extLst>
  </p:cSld>
  <p:clrMapOvr>
    <a:masterClrMapping/>
  </p:clrMapOvr>
  <p:transition spd="slow">
    <p:push dir="u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gelijk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220CDE47-850E-F5F0-0D7C-BAF35FA7B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9"/>
            <a:ext cx="21769279" cy="1705971"/>
          </a:xfrm>
        </p:spPr>
        <p:txBody>
          <a:bodyPr>
            <a:normAutofit/>
          </a:bodyPr>
          <a:lstStyle>
            <a:lvl1pPr>
              <a:defRPr sz="56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nl-NL">
                <a:solidFill>
                  <a:srgbClr val="4C3170"/>
                </a:solidFill>
                <a:effectLst/>
                <a:latin typeface="Arial" panose="020B0604020202020204" pitchFamily="34" charset="0"/>
              </a:rPr>
              <a:t>Klik om stijl te bewerken</a:t>
            </a:r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2" name="Tijdelijke aanduiding voor tekst 2">
            <a:extLst>
              <a:ext uri="{FF2B5EF4-FFF2-40B4-BE49-F238E27FC236}">
                <a16:creationId xmlns:a16="http://schemas.microsoft.com/office/drawing/2014/main" id="{6AA9FE0A-E2E2-BEC3-FDA4-ACEF26F8C2B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005076" y="4538685"/>
            <a:ext cx="10989295" cy="164782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4" name="Tijdelijke aanduiding voor tekst 4">
            <a:extLst>
              <a:ext uri="{FF2B5EF4-FFF2-40B4-BE49-F238E27FC236}">
                <a16:creationId xmlns:a16="http://schemas.microsoft.com/office/drawing/2014/main" id="{38310D7E-FBD1-F080-BDC9-1E082DBD24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33925" y="4538685"/>
            <a:ext cx="11043415" cy="164782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E56C0B-4A56-C5B6-D253-B8785C2F6CC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4888" y="6461125"/>
            <a:ext cx="10990262" cy="647089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204E431E-CEE4-411A-4281-ADB55917121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333288" y="6461125"/>
            <a:ext cx="11044237" cy="647089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728596296"/>
      </p:ext>
    </p:extLst>
  </p:cSld>
  <p:clrMapOvr>
    <a:masterClrMapping/>
  </p:clrMapOvr>
  <p:transition spd="slow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houd van twe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220CDE47-850E-F5F0-0D7C-BAF35FA7B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9"/>
            <a:ext cx="21769279" cy="1705971"/>
          </a:xfrm>
        </p:spPr>
        <p:txBody>
          <a:bodyPr>
            <a:normAutofit/>
          </a:bodyPr>
          <a:lstStyle>
            <a:lvl1pPr>
              <a:defRPr sz="56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nl-NL">
                <a:solidFill>
                  <a:srgbClr val="4C3170"/>
                </a:solidFill>
                <a:effectLst/>
                <a:latin typeface="Arial" panose="020B0604020202020204" pitchFamily="34" charset="0"/>
              </a:rPr>
              <a:t>Klik om stijl te bewerken</a:t>
            </a:r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22598FC-158F-504C-AD07-6936517F7DC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04888" y="4538663"/>
            <a:ext cx="10990262" cy="839374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344711B5-30C3-0850-A579-60377B0A7E1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333288" y="4538663"/>
            <a:ext cx="11044237" cy="839374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076136067"/>
      </p:ext>
    </p:extLst>
  </p:cSld>
  <p:clrMapOvr>
    <a:masterClrMapping/>
  </p:clrMapOvr>
  <p:transition spd="slow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met ondertitel 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220CDE47-850E-F5F0-0D7C-BAF35FA7B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9"/>
            <a:ext cx="21769279" cy="1705971"/>
          </a:xfrm>
        </p:spPr>
        <p:txBody>
          <a:bodyPr>
            <a:normAutofit/>
          </a:bodyPr>
          <a:lstStyle>
            <a:lvl1pPr>
              <a:defRPr sz="56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nl-NL">
                <a:solidFill>
                  <a:srgbClr val="4C3170"/>
                </a:solidFill>
                <a:effectLst/>
                <a:latin typeface="Arial" panose="020B0604020202020204" pitchFamily="34" charset="0"/>
              </a:rPr>
              <a:t>Klik om stijl te bewerken</a:t>
            </a:r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Ondertitel 2">
            <a:extLst>
              <a:ext uri="{FF2B5EF4-FFF2-40B4-BE49-F238E27FC236}">
                <a16:creationId xmlns:a16="http://schemas.microsoft.com/office/drawing/2014/main" id="{DF83B3D1-0D15-8542-DD27-C5A78861A668}"/>
              </a:ext>
            </a:extLst>
          </p:cNvPr>
          <p:cNvSpPr>
            <a:spLocks noGrp="1"/>
          </p:cNvSpPr>
          <p:nvPr>
            <p:ph type="subTitle" idx="12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665479412"/>
      </p:ext>
    </p:extLst>
  </p:cSld>
  <p:clrMapOvr>
    <a:masterClrMapping/>
  </p:clrMapOvr>
  <p:transition spd="slow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met ondertitel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220CDE47-850E-F5F0-0D7C-BAF35FA7B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9"/>
            <a:ext cx="21769279" cy="1705971"/>
          </a:xfrm>
        </p:spPr>
        <p:txBody>
          <a:bodyPr>
            <a:normAutofit/>
          </a:bodyPr>
          <a:lstStyle>
            <a:lvl1pPr>
              <a:defRPr sz="56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nl-NL">
                <a:solidFill>
                  <a:srgbClr val="4C3170"/>
                </a:solidFill>
                <a:effectLst/>
                <a:latin typeface="Arial" panose="020B0604020202020204" pitchFamily="34" charset="0"/>
              </a:rPr>
              <a:t>Klik om stijl te bewerken</a:t>
            </a:r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6" name="Ondertitel 2">
            <a:extLst>
              <a:ext uri="{FF2B5EF4-FFF2-40B4-BE49-F238E27FC236}">
                <a16:creationId xmlns:a16="http://schemas.microsoft.com/office/drawing/2014/main" id="{F9F94E39-1D8A-9AC5-E21C-B2E5BFAB9178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A0C9490-CE31-8F5A-CB6A-B1363B6131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4888" y="4538663"/>
            <a:ext cx="19854862" cy="737083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904085984"/>
      </p:ext>
    </p:extLst>
  </p:cSld>
  <p:clrMapOvr>
    <a:masterClrMapping/>
  </p:clrMapOvr>
  <p:transition spd="slow">
    <p:push dir="u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fbeelding met tekst o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220CDE47-850E-F5F0-0D7C-BAF35FA7B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9"/>
            <a:ext cx="21769279" cy="1705971"/>
          </a:xfrm>
        </p:spPr>
        <p:txBody>
          <a:bodyPr>
            <a:normAutofit/>
          </a:bodyPr>
          <a:lstStyle>
            <a:lvl1pPr>
              <a:defRPr sz="56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nl-NL">
                <a:solidFill>
                  <a:srgbClr val="4C3170"/>
                </a:solidFill>
                <a:effectLst/>
                <a:latin typeface="Arial" panose="020B0604020202020204" pitchFamily="34" charset="0"/>
              </a:rPr>
              <a:t>Klik om stijl te bewerken</a:t>
            </a:r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DAFFB193-FCEC-5812-2680-4213438A7B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463455" y="4538551"/>
            <a:ext cx="11309342" cy="742802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Ondertitel 2">
            <a:extLst>
              <a:ext uri="{FF2B5EF4-FFF2-40B4-BE49-F238E27FC236}">
                <a16:creationId xmlns:a16="http://schemas.microsoft.com/office/drawing/2014/main" id="{EB8664C4-B1A5-08CC-0FE0-6AEFD8CF8801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97E7E541-1275-433C-DBE9-236312E6277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3300" y="4538662"/>
            <a:ext cx="9758363" cy="742791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539557639"/>
      </p:ext>
    </p:extLst>
  </p:cSld>
  <p:clrMapOvr>
    <a:masterClrMapping/>
  </p:clrMapOvr>
  <p:transition spd="slow">
    <p:push dir="u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fbeelding met tekst rechts o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220CDE47-850E-F5F0-0D7C-BAF35FA7B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9"/>
            <a:ext cx="21769279" cy="1705971"/>
          </a:xfrm>
        </p:spPr>
        <p:txBody>
          <a:bodyPr>
            <a:normAutofit/>
          </a:bodyPr>
          <a:lstStyle>
            <a:lvl1pPr>
              <a:defRPr sz="56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nl-NL">
                <a:solidFill>
                  <a:srgbClr val="4C3170"/>
                </a:solidFill>
                <a:effectLst/>
                <a:latin typeface="Arial" panose="020B0604020202020204" pitchFamily="34" charset="0"/>
              </a:rPr>
              <a:t>Klik om stijl te bewerken</a:t>
            </a:r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jdelijke aanduiding voor afbeelding 3">
            <a:extLst>
              <a:ext uri="{FF2B5EF4-FFF2-40B4-BE49-F238E27FC236}">
                <a16:creationId xmlns:a16="http://schemas.microsoft.com/office/drawing/2014/main" id="{93093EDE-C706-3E77-05DF-1D9B3A9B6F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05075" y="4538687"/>
            <a:ext cx="11186925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131F3635-5ACA-57F4-8980-A960F474B3A5}"/>
              </a:ext>
            </a:extLst>
          </p:cNvPr>
          <p:cNvSpPr>
            <a:spLocks noGrp="1"/>
          </p:cNvSpPr>
          <p:nvPr>
            <p:ph type="subTitle" idx="12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F8DF859B-845A-CE94-891C-837EF10B0D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934950" y="4538663"/>
            <a:ext cx="9839325" cy="742802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45931206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dia donkergroen_R">
    <p:bg>
      <p:bgPr>
        <a:solidFill>
          <a:schemeClr val="accent4">
            <a:alpha val="1481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1119244F-23B0-909D-8762-BEA1AEA3249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2413" cy="137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A886890-3CE6-CA98-EEA7-EB31C36F2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1210" y="1526295"/>
            <a:ext cx="11421238" cy="4001357"/>
          </a:xfrm>
          <a:solidFill>
            <a:schemeClr val="accent4"/>
          </a:solidFill>
        </p:spPr>
        <p:txBody>
          <a:bodyPr lIns="612000" tIns="288000" rIns="288000" bIns="288000" anchor="ctr" anchorCtr="0">
            <a:normAutofit/>
          </a:bodyPr>
          <a:lstStyle>
            <a:lvl1pPr algn="l">
              <a:defRPr sz="9199">
                <a:solidFill>
                  <a:schemeClr val="bg1"/>
                </a:solidFill>
              </a:defRPr>
            </a:lvl1pPr>
          </a:lstStyle>
          <a:p>
            <a:pPr marL="0" marR="0" lvl="0" indent="0" algn="l" defTabSz="182868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62628BB-EE09-C959-CC7C-20CB0B5478B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619716" y="5527652"/>
            <a:ext cx="10762697" cy="1330349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lIns="612000" tIns="0" rIns="180000" bIns="180000" anchor="ctr" anchorCtr="0">
            <a:norm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Klikken om tekst toe te voegen</a:t>
            </a:r>
          </a:p>
        </p:txBody>
      </p:sp>
      <p:sp>
        <p:nvSpPr>
          <p:cNvPr id="4" name="Tijdelijke aanduiding voor tekst 9">
            <a:extLst>
              <a:ext uri="{FF2B5EF4-FFF2-40B4-BE49-F238E27FC236}">
                <a16:creationId xmlns:a16="http://schemas.microsoft.com/office/drawing/2014/main" id="{81890E2A-CE4D-B54D-A0D4-34ABE08540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17527559" y="750005"/>
            <a:ext cx="6084887" cy="776288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5684624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829" userDrawn="1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gelijking o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220CDE47-850E-F5F0-0D7C-BAF35FA7B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9"/>
            <a:ext cx="21769279" cy="1705971"/>
          </a:xfrm>
        </p:spPr>
        <p:txBody>
          <a:bodyPr>
            <a:normAutofit/>
          </a:bodyPr>
          <a:lstStyle>
            <a:lvl1pPr>
              <a:defRPr sz="56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nl-NL">
                <a:solidFill>
                  <a:srgbClr val="4C3170"/>
                </a:solidFill>
                <a:effectLst/>
                <a:latin typeface="Arial" panose="020B0604020202020204" pitchFamily="34" charset="0"/>
              </a:rPr>
              <a:t>Klik om stijl te bewerken</a:t>
            </a:r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2" name="Tijdelijke aanduiding voor tekst 2">
            <a:extLst>
              <a:ext uri="{FF2B5EF4-FFF2-40B4-BE49-F238E27FC236}">
                <a16:creationId xmlns:a16="http://schemas.microsoft.com/office/drawing/2014/main" id="{6AA9FE0A-E2E2-BEC3-FDA4-ACEF26F8C2B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005076" y="4538685"/>
            <a:ext cx="10989295" cy="164782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4" name="Tijdelijke aanduiding voor tekst 4">
            <a:extLst>
              <a:ext uri="{FF2B5EF4-FFF2-40B4-BE49-F238E27FC236}">
                <a16:creationId xmlns:a16="http://schemas.microsoft.com/office/drawing/2014/main" id="{38310D7E-FBD1-F080-BDC9-1E082DBD24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33925" y="4538685"/>
            <a:ext cx="11043415" cy="164782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D6ABFD3-100E-A2FD-74A2-174181983A42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62CFAB4-2769-F82A-EDF3-B256EF6518A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04888" y="6461125"/>
            <a:ext cx="10990262" cy="647089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D0A62BD-FB1D-A6F9-E46F-C3DF2D0041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333288" y="6461125"/>
            <a:ext cx="11044237" cy="647089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200097978"/>
      </p:ext>
    </p:extLst>
  </p:cSld>
  <p:clrMapOvr>
    <a:masterClrMapping/>
  </p:clrMapOvr>
  <p:transition spd="slow">
    <p:push dir="u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houd van twee o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220CDE47-850E-F5F0-0D7C-BAF35FA7B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9"/>
            <a:ext cx="21769279" cy="1705971"/>
          </a:xfrm>
        </p:spPr>
        <p:txBody>
          <a:bodyPr>
            <a:normAutofit/>
          </a:bodyPr>
          <a:lstStyle>
            <a:lvl1pPr>
              <a:defRPr sz="56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nl-NL">
                <a:solidFill>
                  <a:srgbClr val="4C3170"/>
                </a:solidFill>
                <a:effectLst/>
                <a:latin typeface="Arial" panose="020B0604020202020204" pitchFamily="34" charset="0"/>
              </a:rPr>
              <a:t>Klik om stijl te bewerken</a:t>
            </a:r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3" name="Ondertitel 2">
            <a:extLst>
              <a:ext uri="{FF2B5EF4-FFF2-40B4-BE49-F238E27FC236}">
                <a16:creationId xmlns:a16="http://schemas.microsoft.com/office/drawing/2014/main" id="{4D6ABFD3-100E-A2FD-74A2-174181983A42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500527F-7A08-EA69-FD68-5ADA9051E0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04888" y="4538663"/>
            <a:ext cx="10990262" cy="839374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191067D-E9AB-CCA8-FAD8-5F442CAD1AE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333925" y="4538662"/>
            <a:ext cx="11043600" cy="839374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63678073"/>
      </p:ext>
    </p:extLst>
  </p:cSld>
  <p:clrMapOvr>
    <a:masterClrMapping/>
  </p:clrMapOvr>
  <p:transition spd="slow">
    <p:push dir="u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dia bordeau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23648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A84E111-0D28-B1FD-4B53-3B2BF270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291" y="5532439"/>
            <a:ext cx="21029831" cy="3848888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lang="nl-NL" sz="8000" dirty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882413309"/>
      </p:ext>
    </p:extLst>
  </p:cSld>
  <p:clrMapOvr>
    <a:masterClrMapping/>
  </p:clrMapOvr>
  <p:transition spd="slow">
    <p:push dir="u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met ondertitel bordeau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23648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A84E111-0D28-B1FD-4B53-3B2BF270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291" y="4754644"/>
            <a:ext cx="21029831" cy="2767501"/>
          </a:xfrm>
        </p:spPr>
        <p:txBody>
          <a:bodyPr anchor="b" anchorCtr="0">
            <a:noAutofit/>
          </a:bodyPr>
          <a:lstStyle>
            <a:lvl1pPr algn="ctr">
              <a:lnSpc>
                <a:spcPct val="100000"/>
              </a:lnSpc>
              <a:defRPr lang="nl-NL" sz="8000" dirty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0FE65DA-33BA-0F21-B8FB-46832D0AA5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6291" y="7851857"/>
            <a:ext cx="21029831" cy="24606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282523331"/>
      </p:ext>
    </p:extLst>
  </p:cSld>
  <p:clrMapOvr>
    <a:masterClrMapping/>
  </p:clrMapOvr>
  <p:transition spd="slow">
    <p:push dir="u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lleen tite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B4F076E7-4C56-50C9-B2E1-75A9A64831F8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6" name="Afbeelding 5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D3241D4E-9EAB-5121-CA4E-B75533E4A8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7" name="Titel 5">
            <a:extLst>
              <a:ext uri="{FF2B5EF4-FFF2-40B4-BE49-F238E27FC236}">
                <a16:creationId xmlns:a16="http://schemas.microsoft.com/office/drawing/2014/main" id="{8D60F612-D4D7-98BD-04C0-9B62917DD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4130701586"/>
      </p:ext>
    </p:extLst>
  </p:cSld>
  <p:clrMapOvr>
    <a:masterClrMapping/>
  </p:clrMapOvr>
  <p:transition spd="slow">
    <p:push dir="u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met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5">
            <a:extLst>
              <a:ext uri="{FF2B5EF4-FFF2-40B4-BE49-F238E27FC236}">
                <a16:creationId xmlns:a16="http://schemas.microsoft.com/office/drawing/2014/main" id="{8E00193F-3D52-680D-FEBA-D1010CFE0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101A963-AD9B-65C8-430D-7809074BE3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4888" y="4538662"/>
            <a:ext cx="19854862" cy="734853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420601669"/>
      </p:ext>
    </p:extLst>
  </p:cSld>
  <p:clrMapOvr>
    <a:masterClrMapping/>
  </p:clrMapOvr>
  <p:transition spd="slow">
    <p:push dir="u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fbeelding met tekst links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DAFFB193-FCEC-5812-2680-4213438A7B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485757" y="4538551"/>
            <a:ext cx="11287040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16317A59-B779-2D76-5A43-132F45CD708C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5" name="Afbeelding 4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050BD375-2BC1-B2F3-EBBF-F0C0EE67C8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0CE06765-CEB1-C993-E744-8E071C1E9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F8FD6F88-6263-E591-8466-668E34E6D9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4888" y="4538663"/>
            <a:ext cx="9756775" cy="742791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130137493"/>
      </p:ext>
    </p:extLst>
  </p:cSld>
  <p:clrMapOvr>
    <a:masterClrMapping/>
  </p:clrMapOvr>
  <p:transition spd="slow">
    <p:push dir="u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fbeelding met tekst rechts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jdelijke aanduiding voor afbeelding 3">
            <a:extLst>
              <a:ext uri="{FF2B5EF4-FFF2-40B4-BE49-F238E27FC236}">
                <a16:creationId xmlns:a16="http://schemas.microsoft.com/office/drawing/2014/main" id="{93093EDE-C706-3E77-05DF-1D9B3A9B6F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05075" y="4538687"/>
            <a:ext cx="11186925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859E39BB-1C60-EB15-A9B1-21BAC2B78AA5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640A0509-B0BD-1823-2AE3-9BA89E34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1B328991-2446-AA2A-3320-30B378EE0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019088" y="4538663"/>
            <a:ext cx="9755187" cy="742802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362473633"/>
      </p:ext>
    </p:extLst>
  </p:cSld>
  <p:clrMapOvr>
    <a:masterClrMapping/>
  </p:clrMapOvr>
  <p:transition spd="slow">
    <p:push dir="u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gelijking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tekst 2">
            <a:extLst>
              <a:ext uri="{FF2B5EF4-FFF2-40B4-BE49-F238E27FC236}">
                <a16:creationId xmlns:a16="http://schemas.microsoft.com/office/drawing/2014/main" id="{6AA9FE0A-E2E2-BEC3-FDA4-ACEF26F8C2B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005076" y="4538685"/>
            <a:ext cx="10989295" cy="164782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4" name="Tijdelijke aanduiding voor tekst 4">
            <a:extLst>
              <a:ext uri="{FF2B5EF4-FFF2-40B4-BE49-F238E27FC236}">
                <a16:creationId xmlns:a16="http://schemas.microsoft.com/office/drawing/2014/main" id="{38310D7E-FBD1-F080-BDC9-1E082DBD24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33925" y="4538685"/>
            <a:ext cx="11043415" cy="164782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ED3591B6-ECED-03C8-CB4B-90D7E65B491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3" name="Afbeelding 2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197499F3-22E5-06CD-809D-DE6AED5429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4" name="Titel 5">
            <a:extLst>
              <a:ext uri="{FF2B5EF4-FFF2-40B4-BE49-F238E27FC236}">
                <a16:creationId xmlns:a16="http://schemas.microsoft.com/office/drawing/2014/main" id="{29DD9D89-47CE-773E-384B-B40845867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D74E791-FD56-8845-B204-E5F9F9D23AA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4888" y="6461125"/>
            <a:ext cx="10990262" cy="647089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557A577A-FC8B-29FA-5055-1B49620AE97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333288" y="6461125"/>
            <a:ext cx="11044237" cy="647089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724546111"/>
      </p:ext>
    </p:extLst>
  </p:cSld>
  <p:clrMapOvr>
    <a:masterClrMapping/>
  </p:clrMapOvr>
  <p:transition spd="slow">
    <p:push dir="u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nhoud van twee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4D490CC4-A905-7A85-5AA0-AFCB19CF2945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6" name="Afbeelding 5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6B0E1CAE-5964-252E-7D8C-892FC8B3B2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7" name="Titel 5">
            <a:extLst>
              <a:ext uri="{FF2B5EF4-FFF2-40B4-BE49-F238E27FC236}">
                <a16:creationId xmlns:a16="http://schemas.microsoft.com/office/drawing/2014/main" id="{C8527D1F-0341-4D87-9F89-054DABBCA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791DC4F-313C-D611-D6A6-E64025D1990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04888" y="4538663"/>
            <a:ext cx="10990262" cy="839374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A30EFBE5-D549-6C8D-15E8-6E66C398002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333288" y="4538662"/>
            <a:ext cx="11044237" cy="839374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664592969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dia paars_R">
    <p:bg>
      <p:bgPr>
        <a:solidFill>
          <a:schemeClr val="accent2">
            <a:alpha val="1481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4">
            <a:extLst>
              <a:ext uri="{FF2B5EF4-FFF2-40B4-BE49-F238E27FC236}">
                <a16:creationId xmlns:a16="http://schemas.microsoft.com/office/drawing/2014/main" id="{6C6AB44A-8153-FD06-12ED-FD0A398E474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2413" cy="137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A886890-3CE6-CA98-EEA7-EB31C36F2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1210" y="1526295"/>
            <a:ext cx="11421238" cy="4001357"/>
          </a:xfrm>
          <a:solidFill>
            <a:schemeClr val="accent2"/>
          </a:solidFill>
        </p:spPr>
        <p:txBody>
          <a:bodyPr lIns="612000" tIns="288000" rIns="288000" bIns="288000" anchor="ctr" anchorCtr="0">
            <a:normAutofit/>
          </a:bodyPr>
          <a:lstStyle>
            <a:lvl1pPr algn="l">
              <a:defRPr sz="9199">
                <a:solidFill>
                  <a:schemeClr val="bg1"/>
                </a:solidFill>
              </a:defRPr>
            </a:lvl1pPr>
          </a:lstStyle>
          <a:p>
            <a:pPr marL="0" marR="0" lvl="0" indent="0" algn="l" defTabSz="182868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62628BB-EE09-C959-CC7C-20CB0B5478B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619716" y="5527652"/>
            <a:ext cx="10762697" cy="1330349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lIns="612000" tIns="0" rIns="180000" bIns="180000" anchor="ctr" anchorCtr="0">
            <a:norm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Klikken om tekst toe te voegen</a:t>
            </a:r>
          </a:p>
        </p:txBody>
      </p:sp>
      <p:sp>
        <p:nvSpPr>
          <p:cNvPr id="5" name="Tijdelijke aanduiding voor tekst 9">
            <a:extLst>
              <a:ext uri="{FF2B5EF4-FFF2-40B4-BE49-F238E27FC236}">
                <a16:creationId xmlns:a16="http://schemas.microsoft.com/office/drawing/2014/main" id="{8A945F04-7796-EF49-A062-B26E396F9B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17527559" y="750005"/>
            <a:ext cx="6084887" cy="776288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04526703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829" userDrawn="1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met ondertite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5">
            <a:extLst>
              <a:ext uri="{FF2B5EF4-FFF2-40B4-BE49-F238E27FC236}">
                <a16:creationId xmlns:a16="http://schemas.microsoft.com/office/drawing/2014/main" id="{8E00193F-3D52-680D-FEBA-D1010CFE0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A00FED2F-2219-BDC2-088E-522415255117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1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27458118"/>
      </p:ext>
    </p:extLst>
  </p:cSld>
  <p:clrMapOvr>
    <a:masterClrMapping/>
  </p:clrMapOvr>
  <p:transition spd="slow">
    <p:push dir="u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met tekst en ondertite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5">
            <a:extLst>
              <a:ext uri="{FF2B5EF4-FFF2-40B4-BE49-F238E27FC236}">
                <a16:creationId xmlns:a16="http://schemas.microsoft.com/office/drawing/2014/main" id="{8E00193F-3D52-680D-FEBA-D1010CFE0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A00FED2F-2219-BDC2-088E-522415255117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1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FB0588E-5BED-92ED-0C4B-CBEA7FE884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4888" y="4538662"/>
            <a:ext cx="19854862" cy="737083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094576958"/>
      </p:ext>
    </p:extLst>
  </p:cSld>
  <p:clrMapOvr>
    <a:masterClrMapping/>
  </p:clrMapOvr>
  <p:transition spd="slow">
    <p:push dir="u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fbeelding met tekst ondertite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DAFFB193-FCEC-5812-2680-4213438A7B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485757" y="4538551"/>
            <a:ext cx="11287040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89BEFF37-ABE1-0CDE-F305-EFAC2E32F8B4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8" name="Afbeelding 7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13867CFB-BBC7-7DA7-D263-760A8C1851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9" name="Titel 5">
            <a:extLst>
              <a:ext uri="{FF2B5EF4-FFF2-40B4-BE49-F238E27FC236}">
                <a16:creationId xmlns:a16="http://schemas.microsoft.com/office/drawing/2014/main" id="{AF9DD340-34F0-915A-52D9-97A47E2DB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1" name="Ondertitel 2">
            <a:extLst>
              <a:ext uri="{FF2B5EF4-FFF2-40B4-BE49-F238E27FC236}">
                <a16:creationId xmlns:a16="http://schemas.microsoft.com/office/drawing/2014/main" id="{DEAEFC0C-08B5-EA76-6D9D-B9C97A9C6438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1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82E557C-4D65-2527-1937-AA9C9D47B7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4888" y="4538662"/>
            <a:ext cx="9756775" cy="742791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715130504"/>
      </p:ext>
    </p:extLst>
  </p:cSld>
  <p:clrMapOvr>
    <a:masterClrMapping/>
  </p:clrMapOvr>
  <p:transition spd="slow">
    <p:push dir="u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fbeelding met tekst rechts ondertite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3">
            <a:extLst>
              <a:ext uri="{FF2B5EF4-FFF2-40B4-BE49-F238E27FC236}">
                <a16:creationId xmlns:a16="http://schemas.microsoft.com/office/drawing/2014/main" id="{93093EDE-C706-3E77-05DF-1D9B3A9B6F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05075" y="4538687"/>
            <a:ext cx="11186925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2923B750-43A2-DAA4-6D28-94ECF220FB54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8" name="Afbeelding 7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532D8D18-2C2C-49BB-0D53-7DA0EDA49A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9" name="Titel 5">
            <a:extLst>
              <a:ext uri="{FF2B5EF4-FFF2-40B4-BE49-F238E27FC236}">
                <a16:creationId xmlns:a16="http://schemas.microsoft.com/office/drawing/2014/main" id="{BF8D457E-7B6A-D5E6-9D7B-1AF0B917E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1" name="Ondertitel 2">
            <a:extLst>
              <a:ext uri="{FF2B5EF4-FFF2-40B4-BE49-F238E27FC236}">
                <a16:creationId xmlns:a16="http://schemas.microsoft.com/office/drawing/2014/main" id="{E8AD361B-D6A4-2DC5-E7D4-C1A5891FDE73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1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E270C05-E826-84A5-27E3-3A5B2BD47A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868275" y="4538663"/>
            <a:ext cx="9906082" cy="742802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054888300"/>
      </p:ext>
    </p:extLst>
  </p:cSld>
  <p:clrMapOvr>
    <a:masterClrMapping/>
  </p:clrMapOvr>
  <p:transition spd="slow">
    <p:push dir="u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gelijking ondertite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tekst 2">
            <a:extLst>
              <a:ext uri="{FF2B5EF4-FFF2-40B4-BE49-F238E27FC236}">
                <a16:creationId xmlns:a16="http://schemas.microsoft.com/office/drawing/2014/main" id="{6AA9FE0A-E2E2-BEC3-FDA4-ACEF26F8C2B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005076" y="4538685"/>
            <a:ext cx="10989295" cy="164782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4" name="Tijdelijke aanduiding voor tekst 4">
            <a:extLst>
              <a:ext uri="{FF2B5EF4-FFF2-40B4-BE49-F238E27FC236}">
                <a16:creationId xmlns:a16="http://schemas.microsoft.com/office/drawing/2014/main" id="{38310D7E-FBD1-F080-BDC9-1E082DBD24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33925" y="4538685"/>
            <a:ext cx="11043415" cy="164782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CD666385-9432-9A0E-11AF-61178CAD8D5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6" name="Afbeelding 5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7BCFD044-BD2E-CC6B-8148-7C5EE43770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7" name="Titel 5">
            <a:extLst>
              <a:ext uri="{FF2B5EF4-FFF2-40B4-BE49-F238E27FC236}">
                <a16:creationId xmlns:a16="http://schemas.microsoft.com/office/drawing/2014/main" id="{A7368C9E-06D7-C7FF-2DF8-A3C2160F4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1F72D75B-7B17-F1BF-5B93-5E68D6E6D841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1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CCE4B4F-DDAF-4216-5805-34DAEA2055C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04888" y="6461124"/>
            <a:ext cx="10990262" cy="647089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CAF9493E-776B-E909-B203-572F4835511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333288" y="6461125"/>
            <a:ext cx="11044237" cy="647089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99189106"/>
      </p:ext>
    </p:extLst>
  </p:cSld>
  <p:clrMapOvr>
    <a:masterClrMapping/>
  </p:clrMapOvr>
  <p:transition spd="slow">
    <p:push dir="u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nhoud van twee ondertite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62753F43-4F94-BB16-56C3-F87A776F111A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6" name="Afbeelding 5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EE75FB2A-E965-C239-4E6B-E1D20080BE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7" name="Titel 5">
            <a:extLst>
              <a:ext uri="{FF2B5EF4-FFF2-40B4-BE49-F238E27FC236}">
                <a16:creationId xmlns:a16="http://schemas.microsoft.com/office/drawing/2014/main" id="{D2DABAFB-AA93-788A-7602-87E21F57A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86F6298B-47EF-F411-04BC-C3AE22394DCD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1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10031CE-9B6C-6D18-B069-07A624A34F5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4888" y="4538663"/>
            <a:ext cx="10990262" cy="839374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F083205D-2FEB-47FD-46D6-15F69D5DE5B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333288" y="4538663"/>
            <a:ext cx="11044237" cy="839374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813461391"/>
      </p:ext>
    </p:extLst>
  </p:cSld>
  <p:clrMapOvr>
    <a:masterClrMapping/>
  </p:clrMapOvr>
  <p:transition spd="slow">
    <p:push dir="u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dia blau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23648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A84E111-0D28-B1FD-4B53-3B2BF270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291" y="5532439"/>
            <a:ext cx="21029831" cy="3848888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lang="nl-NL" sz="8000" dirty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68174898"/>
      </p:ext>
    </p:extLst>
  </p:cSld>
  <p:clrMapOvr>
    <a:masterClrMapping/>
  </p:clrMapOvr>
  <p:transition spd="slow">
    <p:push dir="u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met ondertitel blau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23648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A84E111-0D28-B1FD-4B53-3B2BF270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291" y="4754644"/>
            <a:ext cx="21029831" cy="2767501"/>
          </a:xfrm>
        </p:spPr>
        <p:txBody>
          <a:bodyPr anchor="b" anchorCtr="0">
            <a:noAutofit/>
          </a:bodyPr>
          <a:lstStyle>
            <a:lvl1pPr algn="ctr">
              <a:lnSpc>
                <a:spcPct val="100000"/>
              </a:lnSpc>
              <a:defRPr lang="nl-NL" sz="8000" dirty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0FE65DA-33BA-0F21-B8FB-46832D0AA5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6291" y="7851857"/>
            <a:ext cx="21029831" cy="24606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482470903"/>
      </p:ext>
    </p:extLst>
  </p:cSld>
  <p:clrMapOvr>
    <a:masterClrMapping/>
  </p:clrMapOvr>
  <p:transition spd="slow">
    <p:push dir="u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lleen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0365819A-6BEE-A9FF-8AF9-E7E4F79EDD74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6" name="Afbeelding 5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ADDBE51E-6F3D-359F-DE81-E050E2CA62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7" name="Titel 5">
            <a:extLst>
              <a:ext uri="{FF2B5EF4-FFF2-40B4-BE49-F238E27FC236}">
                <a16:creationId xmlns:a16="http://schemas.microsoft.com/office/drawing/2014/main" id="{7725C820-E243-9673-26AA-A9614F35F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116490917"/>
      </p:ext>
    </p:extLst>
  </p:cSld>
  <p:clrMapOvr>
    <a:masterClrMapping/>
  </p:clrMapOvr>
  <p:transition spd="slow">
    <p:push dir="u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met ondertitel en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5">
            <a:extLst>
              <a:ext uri="{FF2B5EF4-FFF2-40B4-BE49-F238E27FC236}">
                <a16:creationId xmlns:a16="http://schemas.microsoft.com/office/drawing/2014/main" id="{8E00193F-3D52-680D-FEBA-D1010CFE0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5847F66-C56C-D360-0433-27867BB555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4888" y="4538663"/>
            <a:ext cx="19854862" cy="737083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22116616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dia bordeaux_R">
    <p:bg>
      <p:bgPr>
        <a:solidFill>
          <a:schemeClr val="accent1">
            <a:alpha val="1481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4">
            <a:extLst>
              <a:ext uri="{FF2B5EF4-FFF2-40B4-BE49-F238E27FC236}">
                <a16:creationId xmlns:a16="http://schemas.microsoft.com/office/drawing/2014/main" id="{BA76EEA4-DA64-2F0B-144E-43B2498FFC7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4382413" cy="1371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A886890-3CE6-CA98-EEA7-EB31C36F2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1210" y="1526295"/>
            <a:ext cx="11421238" cy="4001357"/>
          </a:xfrm>
          <a:solidFill>
            <a:schemeClr val="accent1"/>
          </a:solidFill>
        </p:spPr>
        <p:txBody>
          <a:bodyPr lIns="612000" tIns="288000" rIns="288000" bIns="288000" anchor="ctr" anchorCtr="0">
            <a:normAutofit/>
          </a:bodyPr>
          <a:lstStyle>
            <a:lvl1pPr algn="l">
              <a:defRPr sz="9199">
                <a:solidFill>
                  <a:schemeClr val="bg1"/>
                </a:solidFill>
              </a:defRPr>
            </a:lvl1pPr>
          </a:lstStyle>
          <a:p>
            <a:pPr marL="0" marR="0" lvl="0" indent="0" algn="l" defTabSz="1828686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62628BB-EE09-C959-CC7C-20CB0B5478B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619716" y="5527652"/>
            <a:ext cx="10762697" cy="133034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lIns="612000" tIns="0" rIns="180000" bIns="180000" anchor="ctr" anchorCtr="0">
            <a:norm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Klikken om tekst toe te voegen</a:t>
            </a:r>
          </a:p>
        </p:txBody>
      </p:sp>
      <p:sp>
        <p:nvSpPr>
          <p:cNvPr id="5" name="Tijdelijke aanduiding voor tekst 9">
            <a:extLst>
              <a:ext uri="{FF2B5EF4-FFF2-40B4-BE49-F238E27FC236}">
                <a16:creationId xmlns:a16="http://schemas.microsoft.com/office/drawing/2014/main" id="{B272A66E-6E75-A339-7DC3-5E832282F1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17527559" y="750005"/>
            <a:ext cx="6084887" cy="776288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2171088"/>
      </p:ext>
    </p:extLst>
  </p:cSld>
  <p:clrMapOvr>
    <a:masterClrMapping/>
  </p:clrMapOvr>
  <p:transition spd="slow">
    <p:push dir="u"/>
  </p:transition>
  <p:extLst>
    <p:ext uri="{DCECCB84-F9BA-43D5-87BE-67443E8EF086}">
      <p15:sldGuideLst xmlns:p15="http://schemas.microsoft.com/office/powerpoint/2012/main">
        <p15:guide id="1" orient="horz" pos="4320" userDrawn="1">
          <p15:clr>
            <a:srgbClr val="FBAE40"/>
          </p15:clr>
        </p15:guide>
        <p15:guide id="2" pos="829" userDrawn="1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fbeelding met tekst link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DAFFB193-FCEC-5812-2680-4213438A7B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485757" y="4538551"/>
            <a:ext cx="11287040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FBB4DEDF-D82B-432D-E78A-3D08780CCBEF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5" name="Afbeelding 4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14F3308-13A4-28D0-2215-C8049A32AA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5EBE1ACC-C291-FDF7-270A-E1C3B236B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D5F60A95-B0E8-0C25-15B5-A4B2C3EB2B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4888" y="4538663"/>
            <a:ext cx="9756775" cy="742791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913855678"/>
      </p:ext>
    </p:extLst>
  </p:cSld>
  <p:clrMapOvr>
    <a:masterClrMapping/>
  </p:clrMapOvr>
  <p:transition spd="slow">
    <p:push dir="u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fbeelding met tekst rech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3">
            <a:extLst>
              <a:ext uri="{FF2B5EF4-FFF2-40B4-BE49-F238E27FC236}">
                <a16:creationId xmlns:a16="http://schemas.microsoft.com/office/drawing/2014/main" id="{93093EDE-C706-3E77-05DF-1D9B3A9B6F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05075" y="4538687"/>
            <a:ext cx="11186925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AEC692ED-1D7E-84A0-241D-5E055C6DC984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6" name="Afbeelding 5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58A1993B-428C-38B5-87D5-63419CC84D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9" name="Titel 5">
            <a:extLst>
              <a:ext uri="{FF2B5EF4-FFF2-40B4-BE49-F238E27FC236}">
                <a16:creationId xmlns:a16="http://schemas.microsoft.com/office/drawing/2014/main" id="{D2D6FE0F-A44B-5C0F-8D63-E545BCD2F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A7D55AAB-3DD3-6DB8-42EA-8CEDA28BAA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019088" y="4538663"/>
            <a:ext cx="9755187" cy="742802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792817343"/>
      </p:ext>
    </p:extLst>
  </p:cSld>
  <p:clrMapOvr>
    <a:masterClrMapping/>
  </p:clrMapOvr>
  <p:transition spd="slow">
    <p:push dir="u"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gelijk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tekst 2">
            <a:extLst>
              <a:ext uri="{FF2B5EF4-FFF2-40B4-BE49-F238E27FC236}">
                <a16:creationId xmlns:a16="http://schemas.microsoft.com/office/drawing/2014/main" id="{6AA9FE0A-E2E2-BEC3-FDA4-ACEF26F8C2B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005076" y="4538685"/>
            <a:ext cx="10989295" cy="164782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4" name="Tijdelijke aanduiding voor tekst 4">
            <a:extLst>
              <a:ext uri="{FF2B5EF4-FFF2-40B4-BE49-F238E27FC236}">
                <a16:creationId xmlns:a16="http://schemas.microsoft.com/office/drawing/2014/main" id="{38310D7E-FBD1-F080-BDC9-1E082DBD24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33925" y="4538685"/>
            <a:ext cx="11043415" cy="164782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C18B17E-8C5D-7858-3F2A-0D1BEFF8CC1F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3" name="Afbeelding 2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AA3E17F7-3585-C9F5-A28D-04A41C87B8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4" name="Titel 5">
            <a:extLst>
              <a:ext uri="{FF2B5EF4-FFF2-40B4-BE49-F238E27FC236}">
                <a16:creationId xmlns:a16="http://schemas.microsoft.com/office/drawing/2014/main" id="{6A139373-6BE2-9568-44EB-FF52CC3A9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398899A-E2A4-DD4E-BF0E-F9FDCB01588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4888" y="6461125"/>
            <a:ext cx="10990262" cy="647089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695C07BC-3A46-AC52-1EF8-459706A57DC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333288" y="6461125"/>
            <a:ext cx="11044237" cy="647089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173515081"/>
      </p:ext>
    </p:extLst>
  </p:cSld>
  <p:clrMapOvr>
    <a:masterClrMapping/>
  </p:clrMapOvr>
  <p:transition spd="slow">
    <p:push dir="u"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nhoud van twe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38568CCA-82E4-F0DB-6F05-5F942F0D96FF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6" name="Afbeelding 5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6B01FF94-EB35-D392-D0FA-E3458E88BB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7" name="Titel 5">
            <a:extLst>
              <a:ext uri="{FF2B5EF4-FFF2-40B4-BE49-F238E27FC236}">
                <a16:creationId xmlns:a16="http://schemas.microsoft.com/office/drawing/2014/main" id="{46014E5E-53D9-E084-8FF5-5DF87D386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02D8F69-3146-6576-7632-C02B31D6AF2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004888" y="4538663"/>
            <a:ext cx="10990262" cy="839374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73D990E5-5D5A-6712-F69E-692FA9C3829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333288" y="4538663"/>
            <a:ext cx="11044237" cy="839374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497322144"/>
      </p:ext>
    </p:extLst>
  </p:cSld>
  <p:clrMapOvr>
    <a:masterClrMapping/>
  </p:clrMapOvr>
  <p:transition spd="slow">
    <p:push dir="u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met o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9CDDBE2F-49A5-3537-B4F2-0A56BC8E7DA8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3" name="Afbeelding 2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7E7154C6-31C6-4704-E991-AC98C6D879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4" name="Titel 5">
            <a:extLst>
              <a:ext uri="{FF2B5EF4-FFF2-40B4-BE49-F238E27FC236}">
                <a16:creationId xmlns:a16="http://schemas.microsoft.com/office/drawing/2014/main" id="{9A93AF88-69FA-4DC6-1E47-98AE3403F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84BE0190-659E-C485-3AAF-A39C12883196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5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189476285"/>
      </p:ext>
    </p:extLst>
  </p:cSld>
  <p:clrMapOvr>
    <a:masterClrMapping/>
  </p:clrMapOvr>
  <p:transition spd="slow">
    <p:push dir="u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met ondertitel en teks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981628DF-EA70-224F-E65F-D138F26B9B0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10" name="Afbeelding 9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C305A68E-8925-84F8-3EE0-A6E35D0348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2" name="Titel 5">
            <a:extLst>
              <a:ext uri="{FF2B5EF4-FFF2-40B4-BE49-F238E27FC236}">
                <a16:creationId xmlns:a16="http://schemas.microsoft.com/office/drawing/2014/main" id="{8E00193F-3D52-680D-FEBA-D1010CFE0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C7B45C07-0ED5-B40E-B5BD-3FE12B229A78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5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D446296-9D66-E81E-212B-9BB9A4F9E9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4888" y="4538663"/>
            <a:ext cx="19854862" cy="739314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859523015"/>
      </p:ext>
    </p:extLst>
  </p:cSld>
  <p:clrMapOvr>
    <a:masterClrMapping/>
  </p:clrMapOvr>
  <p:transition spd="slow">
    <p:push dir="u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fbeelding met tekst o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DAFFB193-FCEC-5812-2680-4213438A7B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463455" y="4538551"/>
            <a:ext cx="11309342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854471E4-EB61-A1EB-18A0-04A010AE203A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6" name="Afbeelding 5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1CC7864A-7311-A3C6-64F7-687BBB656D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7" name="Titel 5">
            <a:extLst>
              <a:ext uri="{FF2B5EF4-FFF2-40B4-BE49-F238E27FC236}">
                <a16:creationId xmlns:a16="http://schemas.microsoft.com/office/drawing/2014/main" id="{78AB3088-8E93-825F-9B95-4445BC36E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0" name="Ondertitel 2">
            <a:extLst>
              <a:ext uri="{FF2B5EF4-FFF2-40B4-BE49-F238E27FC236}">
                <a16:creationId xmlns:a16="http://schemas.microsoft.com/office/drawing/2014/main" id="{8AA3B949-B4EE-1B1E-4FA4-B495ABE99EEA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5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1C7EFE3-906C-F11F-FD77-BAE88EE54D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4888" y="4538662"/>
            <a:ext cx="9756775" cy="742791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784760043"/>
      </p:ext>
    </p:extLst>
  </p:cSld>
  <p:clrMapOvr>
    <a:masterClrMapping/>
  </p:clrMapOvr>
  <p:transition spd="slow">
    <p:push dir="u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Afbeelding met tekst rechts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3">
            <a:extLst>
              <a:ext uri="{FF2B5EF4-FFF2-40B4-BE49-F238E27FC236}">
                <a16:creationId xmlns:a16="http://schemas.microsoft.com/office/drawing/2014/main" id="{93093EDE-C706-3E77-05DF-1D9B3A9B6FE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05075" y="4538687"/>
            <a:ext cx="11186925" cy="7428029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459A851B-F490-CDC9-18FE-DCE0C7B16EDF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6" name="Afbeelding 5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AC2DA96C-85DC-1F01-18C5-61B50BD143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7" name="Titel 5">
            <a:extLst>
              <a:ext uri="{FF2B5EF4-FFF2-40B4-BE49-F238E27FC236}">
                <a16:creationId xmlns:a16="http://schemas.microsoft.com/office/drawing/2014/main" id="{2690AAD6-90A3-FDFE-6F73-ACB844182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10" name="Ondertitel 2">
            <a:extLst>
              <a:ext uri="{FF2B5EF4-FFF2-40B4-BE49-F238E27FC236}">
                <a16:creationId xmlns:a16="http://schemas.microsoft.com/office/drawing/2014/main" id="{4C51CFC2-DC0A-8AA6-C613-AD4D9441E3E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5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3D0CE05-3D28-0C1F-1EC0-C68AE58498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913112" y="4538663"/>
            <a:ext cx="9861245" cy="742802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139588136"/>
      </p:ext>
    </p:extLst>
  </p:cSld>
  <p:clrMapOvr>
    <a:masterClrMapping/>
  </p:clrMapOvr>
  <p:transition spd="slow">
    <p:push dir="u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ergelijking ondertite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tekst 2">
            <a:extLst>
              <a:ext uri="{FF2B5EF4-FFF2-40B4-BE49-F238E27FC236}">
                <a16:creationId xmlns:a16="http://schemas.microsoft.com/office/drawing/2014/main" id="{6AA9FE0A-E2E2-BEC3-FDA4-ACEF26F8C2B6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005076" y="4538685"/>
            <a:ext cx="10989295" cy="164782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4" name="Tijdelijke aanduiding voor tekst 4">
            <a:extLst>
              <a:ext uri="{FF2B5EF4-FFF2-40B4-BE49-F238E27FC236}">
                <a16:creationId xmlns:a16="http://schemas.microsoft.com/office/drawing/2014/main" id="{38310D7E-FBD1-F080-BDC9-1E082DBD24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333925" y="4538685"/>
            <a:ext cx="11043415" cy="164782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  <a:lvl2pPr marL="914343" indent="0">
              <a:buNone/>
              <a:defRPr sz="4000" b="1"/>
            </a:lvl2pPr>
            <a:lvl3pPr marL="1828686" indent="0">
              <a:buNone/>
              <a:defRPr sz="3600" b="1"/>
            </a:lvl3pPr>
            <a:lvl4pPr marL="2743029" indent="0">
              <a:buNone/>
              <a:defRPr sz="3200" b="1"/>
            </a:lvl4pPr>
            <a:lvl5pPr marL="3657371" indent="0">
              <a:buNone/>
              <a:defRPr sz="3200" b="1"/>
            </a:lvl5pPr>
            <a:lvl6pPr marL="4571714" indent="0">
              <a:buNone/>
              <a:defRPr sz="3200" b="1"/>
            </a:lvl6pPr>
            <a:lvl7pPr marL="5486057" indent="0">
              <a:buNone/>
              <a:defRPr sz="3200" b="1"/>
            </a:lvl7pPr>
            <a:lvl8pPr marL="6400400" indent="0">
              <a:buNone/>
              <a:defRPr sz="3200" b="1"/>
            </a:lvl8pPr>
            <a:lvl9pPr marL="7314743" indent="0">
              <a:buNone/>
              <a:defRPr sz="3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1D5C8CBA-D4E7-1E78-76F9-7A24A18BC4D5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4" name="Afbeelding 3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2272B6EC-042D-819F-F6B1-4EA0EE435C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5" name="Titel 5">
            <a:extLst>
              <a:ext uri="{FF2B5EF4-FFF2-40B4-BE49-F238E27FC236}">
                <a16:creationId xmlns:a16="http://schemas.microsoft.com/office/drawing/2014/main" id="{AA4B791D-B030-BC61-63B2-5CAF939AE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7031DFD6-02B2-B278-3C56-23CBF8C782DE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5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3A8F14D-9C7B-33E1-FEE5-AC28B68DB0A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04888" y="6461125"/>
            <a:ext cx="10990262" cy="647089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57011F3B-CC8B-1EDB-117A-A5F14A2880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333288" y="6461125"/>
            <a:ext cx="11044237" cy="647089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91240945"/>
      </p:ext>
    </p:extLst>
  </p:cSld>
  <p:clrMapOvr>
    <a:masterClrMapping/>
  </p:clrMapOvr>
  <p:transition spd="slow">
    <p:push dir="u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nhoud van twee ondertitel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172C28B5-DE36-1A09-BB68-2D30DAC0589B}"/>
              </a:ext>
            </a:extLst>
          </p:cNvPr>
          <p:cNvSpPr/>
          <p:nvPr userDrawn="1"/>
        </p:nvSpPr>
        <p:spPr>
          <a:xfrm>
            <a:off x="0" y="1351125"/>
            <a:ext cx="24382413" cy="1705973"/>
          </a:xfrm>
          <a:prstGeom prst="rect">
            <a:avLst/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701"/>
          </a:p>
        </p:txBody>
      </p:sp>
      <p:pic>
        <p:nvPicPr>
          <p:cNvPr id="4" name="Afbeelding 3" descr="Afbeelding met Lettertype, Graphics, tekst, grafische vormgeving&#10;&#10;Automatisch gegenereerde beschrijving">
            <a:extLst>
              <a:ext uri="{FF2B5EF4-FFF2-40B4-BE49-F238E27FC236}">
                <a16:creationId xmlns:a16="http://schemas.microsoft.com/office/drawing/2014/main" id="{A8DBD47D-41F0-32D2-B12C-07EC46CEDD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68" y="783571"/>
            <a:ext cx="4565959" cy="567557"/>
          </a:xfrm>
          <a:prstGeom prst="rect">
            <a:avLst/>
          </a:prstGeom>
        </p:spPr>
      </p:pic>
      <p:sp>
        <p:nvSpPr>
          <p:cNvPr id="5" name="Titel 5">
            <a:extLst>
              <a:ext uri="{FF2B5EF4-FFF2-40B4-BE49-F238E27FC236}">
                <a16:creationId xmlns:a16="http://schemas.microsoft.com/office/drawing/2014/main" id="{2245F2CE-BBF6-F5C3-BC4F-E98FBAB47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>
            <a:norm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CBBFB23A-A1F3-8B91-71BF-212D095E4084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" y="3057098"/>
            <a:ext cx="6876403" cy="825007"/>
          </a:xfrm>
          <a:prstGeom prst="rect">
            <a:avLst/>
          </a:prstGeom>
          <a:solidFill>
            <a:schemeClr val="accent5"/>
          </a:solidFill>
        </p:spPr>
        <p:txBody>
          <a:bodyPr wrap="none" lIns="630000" tIns="72000" rIns="630000" bIns="144000" anchor="ctr" anchorCtr="0">
            <a:spAutoFit/>
          </a:bodyPr>
          <a:lstStyle>
            <a:lvl1pPr marL="0" indent="0" algn="l">
              <a:buNone/>
              <a:defRPr sz="3000" b="1">
                <a:solidFill>
                  <a:schemeClr val="bg1"/>
                </a:solidFill>
              </a:defRPr>
            </a:lvl1pPr>
            <a:lvl2pPr marL="914343" indent="0" algn="ctr">
              <a:buNone/>
              <a:defRPr sz="4000"/>
            </a:lvl2pPr>
            <a:lvl3pPr marL="1828686" indent="0" algn="ctr">
              <a:buNone/>
              <a:defRPr sz="3600"/>
            </a:lvl3pPr>
            <a:lvl4pPr marL="2743029" indent="0" algn="ctr">
              <a:buNone/>
              <a:defRPr sz="3200"/>
            </a:lvl4pPr>
            <a:lvl5pPr marL="3657371" indent="0" algn="ctr">
              <a:buNone/>
              <a:defRPr sz="3200"/>
            </a:lvl5pPr>
            <a:lvl6pPr marL="4571714" indent="0" algn="ctr">
              <a:buNone/>
              <a:defRPr sz="3200"/>
            </a:lvl6pPr>
            <a:lvl7pPr marL="5486057" indent="0" algn="ctr">
              <a:buNone/>
              <a:defRPr sz="3200"/>
            </a:lvl7pPr>
            <a:lvl8pPr marL="6400400" indent="0" algn="ctr">
              <a:buNone/>
              <a:defRPr sz="3200"/>
            </a:lvl8pPr>
            <a:lvl9pPr marL="7314743" indent="0" algn="ctr">
              <a:buNone/>
              <a:defRPr sz="3200"/>
            </a:lvl9pPr>
          </a:lstStyle>
          <a:p>
            <a:r>
              <a:rPr lang="nl-NL">
                <a:effectLst/>
                <a:latin typeface="Arial" panose="020B0604020202020204" pitchFamily="34" charset="0"/>
              </a:rPr>
              <a:t>Klik om ondertitel in te voegen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8D856BA-C59B-CEDC-170A-8ADDD6DD9D2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04888" y="4538663"/>
            <a:ext cx="10990262" cy="839374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2486E5BD-40DC-4EF8-4C2C-5A49BE91196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333288" y="4538663"/>
            <a:ext cx="11044237" cy="839374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751099254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6" Type="http://schemas.openxmlformats.org/officeDocument/2006/relationships/slideLayout" Target="../slideLayouts/slideLayout16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54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14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D719339-3280-B610-49C1-619BDCE39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F5CAAD5-35AD-7174-D314-E6E816AE7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29613" cy="870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164106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693" r:id="rId11"/>
    <p:sldLayoutId id="2147483825" r:id="rId12"/>
    <p:sldLayoutId id="2147483800" r:id="rId13"/>
    <p:sldLayoutId id="2147483821" r:id="rId14"/>
    <p:sldLayoutId id="2147483685" r:id="rId15"/>
    <p:sldLayoutId id="2147483733" r:id="rId16"/>
    <p:sldLayoutId id="2147483850" r:id="rId17"/>
    <p:sldLayoutId id="2147483743" r:id="rId18"/>
    <p:sldLayoutId id="2147483684" r:id="rId19"/>
    <p:sldLayoutId id="2147483746" r:id="rId20"/>
    <p:sldLayoutId id="2147483747" r:id="rId21"/>
    <p:sldLayoutId id="2147483748" r:id="rId22"/>
    <p:sldLayoutId id="2147483749" r:id="rId23"/>
    <p:sldLayoutId id="2147483744" r:id="rId24"/>
    <p:sldLayoutId id="2147483701" r:id="rId25"/>
    <p:sldLayoutId id="2147483750" r:id="rId26"/>
    <p:sldLayoutId id="2147483751" r:id="rId27"/>
    <p:sldLayoutId id="2147483752" r:id="rId28"/>
    <p:sldLayoutId id="2147483753" r:id="rId29"/>
    <p:sldLayoutId id="2147483677" r:id="rId30"/>
    <p:sldLayoutId id="2147483732" r:id="rId31"/>
    <p:sldLayoutId id="2147483781" r:id="rId32"/>
    <p:sldLayoutId id="2147483690" r:id="rId33"/>
    <p:sldLayoutId id="2147483783" r:id="rId34"/>
    <p:sldLayoutId id="2147483784" r:id="rId35"/>
    <p:sldLayoutId id="2147483785" r:id="rId36"/>
    <p:sldLayoutId id="2147483786" r:id="rId37"/>
    <p:sldLayoutId id="2147483788" r:id="rId38"/>
    <p:sldLayoutId id="2147483704" r:id="rId39"/>
    <p:sldLayoutId id="2147483790" r:id="rId40"/>
    <p:sldLayoutId id="2147483791" r:id="rId41"/>
    <p:sldLayoutId id="2147483792" r:id="rId42"/>
    <p:sldLayoutId id="2147483793" r:id="rId43"/>
    <p:sldLayoutId id="2147483694" r:id="rId44"/>
    <p:sldLayoutId id="2147483737" r:id="rId45"/>
    <p:sldLayoutId id="2147483807" r:id="rId46"/>
    <p:sldLayoutId id="2147483695" r:id="rId47"/>
    <p:sldLayoutId id="2147483809" r:id="rId48"/>
    <p:sldLayoutId id="2147483810" r:id="rId49"/>
    <p:sldLayoutId id="2147483811" r:id="rId50"/>
    <p:sldLayoutId id="2147483812" r:id="rId51"/>
    <p:sldLayoutId id="2147483814" r:id="rId52"/>
    <p:sldLayoutId id="2147483706" r:id="rId53"/>
    <p:sldLayoutId id="2147483816" r:id="rId54"/>
    <p:sldLayoutId id="2147483817" r:id="rId55"/>
    <p:sldLayoutId id="2147483818" r:id="rId56"/>
    <p:sldLayoutId id="2147483819" r:id="rId57"/>
    <p:sldLayoutId id="2147483851" r:id="rId58"/>
    <p:sldLayoutId id="2147483852" r:id="rId59"/>
    <p:sldLayoutId id="2147483723" r:id="rId60"/>
    <p:sldLayoutId id="2147483651" r:id="rId61"/>
    <p:sldLayoutId id="2147483727" r:id="rId62"/>
    <p:sldLayoutId id="2147483729" r:id="rId63"/>
    <p:sldLayoutId id="2147483721" r:id="rId64"/>
    <p:sldLayoutId id="2147483726" r:id="rId65"/>
    <p:sldLayoutId id="2147483731" r:id="rId66"/>
    <p:sldLayoutId id="2147483700" r:id="rId67"/>
    <p:sldLayoutId id="2147483728" r:id="rId68"/>
    <p:sldLayoutId id="2147483730" r:id="rId69"/>
    <p:sldLayoutId id="2147483722" r:id="rId70"/>
    <p:sldLayoutId id="2147483725" r:id="rId71"/>
    <p:sldLayoutId id="2147483686" r:id="rId72"/>
    <p:sldLayoutId id="2147483734" r:id="rId73"/>
    <p:sldLayoutId id="2147483754" r:id="rId74"/>
    <p:sldLayoutId id="2147483687" r:id="rId75"/>
    <p:sldLayoutId id="2147483756" r:id="rId76"/>
    <p:sldLayoutId id="2147483757" r:id="rId77"/>
    <p:sldLayoutId id="2147483758" r:id="rId78"/>
    <p:sldLayoutId id="2147483759" r:id="rId79"/>
    <p:sldLayoutId id="2147483761" r:id="rId80"/>
    <p:sldLayoutId id="2147483702" r:id="rId81"/>
    <p:sldLayoutId id="2147483764" r:id="rId82"/>
    <p:sldLayoutId id="2147483765" r:id="rId83"/>
    <p:sldLayoutId id="2147483766" r:id="rId84"/>
    <p:sldLayoutId id="2147483767" r:id="rId85"/>
    <p:sldLayoutId id="2147483691" r:id="rId86"/>
    <p:sldLayoutId id="2147483736" r:id="rId87"/>
    <p:sldLayoutId id="2147483794" r:id="rId88"/>
    <p:sldLayoutId id="2147483692" r:id="rId89"/>
    <p:sldLayoutId id="2147483796" r:id="rId90"/>
    <p:sldLayoutId id="2147483797" r:id="rId91"/>
    <p:sldLayoutId id="2147483798" r:id="rId92"/>
    <p:sldLayoutId id="2147483799" r:id="rId93"/>
    <p:sldLayoutId id="2147483801" r:id="rId94"/>
    <p:sldLayoutId id="2147483705" r:id="rId95"/>
    <p:sldLayoutId id="2147483803" r:id="rId96"/>
    <p:sldLayoutId id="2147483804" r:id="rId97"/>
    <p:sldLayoutId id="2147483805" r:id="rId98"/>
    <p:sldLayoutId id="2147483806" r:id="rId99"/>
    <p:sldLayoutId id="2147483696" r:id="rId100"/>
    <p:sldLayoutId id="2147483738" r:id="rId101"/>
    <p:sldLayoutId id="2147483827" r:id="rId102"/>
    <p:sldLayoutId id="2147483697" r:id="rId103"/>
    <p:sldLayoutId id="2147483829" r:id="rId104"/>
    <p:sldLayoutId id="2147483830" r:id="rId105"/>
    <p:sldLayoutId id="2147483831" r:id="rId106"/>
    <p:sldLayoutId id="2147483832" r:id="rId107"/>
    <p:sldLayoutId id="2147483833" r:id="rId108"/>
    <p:sldLayoutId id="2147483707" r:id="rId109"/>
    <p:sldLayoutId id="2147483836" r:id="rId110"/>
    <p:sldLayoutId id="2147483837" r:id="rId111"/>
    <p:sldLayoutId id="2147483838" r:id="rId112"/>
    <p:sldLayoutId id="2147483839" r:id="rId113"/>
    <p:sldLayoutId id="2147483873" r:id="rId114"/>
    <p:sldLayoutId id="2147483724" r:id="rId115"/>
  </p:sldLayoutIdLst>
  <p:transition spd="slow">
    <p:push dir="u"/>
  </p:transition>
  <p:txStyles>
    <p:titleStyle>
      <a:lvl1pPr algn="l" defTabSz="1828686" rtl="0" eaLnBrk="1" latinLnBrk="0" hangingPunct="1">
        <a:lnSpc>
          <a:spcPct val="90000"/>
        </a:lnSpc>
        <a:spcBef>
          <a:spcPct val="0"/>
        </a:spcBef>
        <a:buNone/>
        <a:defRPr sz="9199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1" indent="-457171" algn="l" defTabSz="1828686" rtl="0" eaLnBrk="1" latinLnBrk="0" hangingPunct="1">
        <a:lnSpc>
          <a:spcPct val="100000"/>
        </a:lnSpc>
        <a:spcBef>
          <a:spcPts val="2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395288" algn="l" defTabSz="1828686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tabLst/>
        <a:defRPr sz="3600" kern="1200">
          <a:solidFill>
            <a:srgbClr val="646363"/>
          </a:solidFill>
          <a:latin typeface="+mn-lt"/>
          <a:ea typeface="+mn-ea"/>
          <a:cs typeface="+mn-cs"/>
        </a:defRPr>
      </a:lvl2pPr>
      <a:lvl3pPr marL="852488" indent="438150" algn="l" defTabSz="182868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tabLst/>
        <a:defRPr sz="3200" kern="1200">
          <a:solidFill>
            <a:srgbClr val="646363"/>
          </a:solidFill>
          <a:latin typeface="+mn-lt"/>
          <a:ea typeface="+mn-ea"/>
          <a:cs typeface="+mn-cs"/>
        </a:defRPr>
      </a:lvl3pPr>
      <a:lvl4pPr marL="1706563" indent="-415925" algn="l" defTabSz="182868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tabLst/>
        <a:defRPr sz="2800" kern="1200">
          <a:solidFill>
            <a:srgbClr val="646363"/>
          </a:solidFill>
          <a:latin typeface="+mn-lt"/>
          <a:ea typeface="+mn-ea"/>
          <a:cs typeface="+mn-cs"/>
        </a:defRPr>
      </a:lvl4pPr>
      <a:lvl5pPr marL="2012950" indent="-306388" algn="l" defTabSz="182868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tabLst/>
        <a:defRPr sz="2400" kern="1200">
          <a:solidFill>
            <a:srgbClr val="646363"/>
          </a:solidFill>
          <a:latin typeface="+mn-lt"/>
          <a:ea typeface="+mn-ea"/>
          <a:cs typeface="+mn-cs"/>
        </a:defRPr>
      </a:lvl5pPr>
      <a:lvl6pPr marL="5028886" indent="-457171" algn="l" defTabSz="18286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229" indent="-457171" algn="l" defTabSz="18286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571" indent="-457171" algn="l" defTabSz="18286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1914" indent="-457171" algn="l" defTabSz="18286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182868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43" algn="l" defTabSz="182868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686" algn="l" defTabSz="182868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29" algn="l" defTabSz="182868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371" algn="l" defTabSz="182868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14" algn="l" defTabSz="182868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057" algn="l" defTabSz="182868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00" algn="l" defTabSz="182868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743" algn="l" defTabSz="1828686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2" pos="76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afbeelding 6">
            <a:extLst>
              <a:ext uri="{FF2B5EF4-FFF2-40B4-BE49-F238E27FC236}">
                <a16:creationId xmlns:a16="http://schemas.microsoft.com/office/drawing/2014/main" id="{EE128F54-DF2B-98F3-7215-44A3F45178F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810" b="7810"/>
          <a:stretch/>
        </p:blipFill>
        <p:spPr/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19A6EA72-8029-26A0-4EF7-D497DC47CA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/>
              <a:t>Project VAMOS</a:t>
            </a:r>
          </a:p>
        </p:txBody>
      </p:sp>
      <p:sp>
        <p:nvSpPr>
          <p:cNvPr id="4" name="Ondertitel 3">
            <a:extLst>
              <a:ext uri="{FF2B5EF4-FFF2-40B4-BE49-F238E27FC236}">
                <a16:creationId xmlns:a16="http://schemas.microsoft.com/office/drawing/2014/main" id="{10DC74FA-8818-8779-70DD-ADE2558138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527652"/>
            <a:ext cx="11421238" cy="1885519"/>
          </a:xfrm>
        </p:spPr>
        <p:txBody>
          <a:bodyPr>
            <a:normAutofit lnSpcReduction="10000"/>
          </a:bodyPr>
          <a:lstStyle/>
          <a:p>
            <a:r>
              <a:rPr lang="nl-NL" sz="3800" b="1" i="1"/>
              <a:t>V</a:t>
            </a:r>
            <a:r>
              <a:rPr lang="nl-NL" sz="3800" i="1"/>
              <a:t>alidatie </a:t>
            </a:r>
            <a:r>
              <a:rPr lang="nl-NL" sz="3800" b="1" i="1"/>
              <a:t>A</a:t>
            </a:r>
            <a:r>
              <a:rPr lang="nl-NL" sz="3800" i="1"/>
              <a:t>mmoniakreducerende </a:t>
            </a:r>
            <a:r>
              <a:rPr lang="nl-NL" sz="3800" b="1" i="1"/>
              <a:t>M</a:t>
            </a:r>
            <a:r>
              <a:rPr lang="nl-NL" sz="3800" i="1"/>
              <a:t>aatregelen via </a:t>
            </a:r>
            <a:r>
              <a:rPr lang="nl-NL" sz="3800" b="1" i="1"/>
              <a:t>O</a:t>
            </a:r>
            <a:r>
              <a:rPr lang="nl-NL" sz="3800" i="1"/>
              <a:t>nderzoek gericht op </a:t>
            </a:r>
            <a:r>
              <a:rPr lang="nl-NL" sz="3800" b="1" i="1"/>
              <a:t>S</a:t>
            </a:r>
            <a:r>
              <a:rPr lang="nl-NL" sz="3800" i="1"/>
              <a:t>ectorbrede toepassing in de veehouderij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52F708B-8A0A-DD6B-26B3-D78320CD1C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663475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18980-2BC7-98A5-3095-22CAC3F2C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9E7652-3E77-93BB-8611-56965C097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Verdeling hoofdtaken: voorbereiding en implementatiefase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3E17B1D-1B5F-9D2B-8062-F816D14D7D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3061"/>
          <a:stretch>
            <a:fillRect/>
          </a:stretch>
        </p:blipFill>
        <p:spPr>
          <a:xfrm>
            <a:off x="2418737" y="3643957"/>
            <a:ext cx="18111018" cy="942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4379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B244E-94F2-A772-6294-AA637CEAE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4FCABB-DBDE-C95F-40F2-1D5B5FA54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Verdeling hoofdtaken: validatiefase en afronding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CE70137-1273-DB26-F2B3-29A52B19C4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4898"/>
          <a:stretch>
            <a:fillRect/>
          </a:stretch>
        </p:blipFill>
        <p:spPr>
          <a:xfrm>
            <a:off x="1445342" y="3643957"/>
            <a:ext cx="21260784" cy="942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708929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A9786-6F5F-66DA-734A-4366AB46A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DCDB17-A742-AF87-A883-DF1DC2C80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Bijzonderheden perceel 1 (maatregel)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2A38AC3-3D63-7F64-8191-F21D066977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4888" y="3363686"/>
            <a:ext cx="19854862" cy="96855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 indent="-457200">
              <a:lnSpc>
                <a:spcPct val="200000"/>
              </a:lnSpc>
            </a:pPr>
            <a:r>
              <a:rPr lang="nl-NL" sz="4000" dirty="0">
                <a:solidFill>
                  <a:schemeClr val="tx1"/>
                </a:solidFill>
              </a:rPr>
              <a:t>Volledige systeembeschrijving (conform deel A)</a:t>
            </a:r>
          </a:p>
          <a:p>
            <a:pPr lvl="1" indent="-457200">
              <a:lnSpc>
                <a:spcPct val="200000"/>
              </a:lnSpc>
            </a:pPr>
            <a:r>
              <a:rPr lang="nl-NL" sz="4000" dirty="0">
                <a:solidFill>
                  <a:schemeClr val="tx1"/>
                </a:solidFill>
              </a:rPr>
              <a:t>Gedetailleerde instructie bij maatregel voor veehouder</a:t>
            </a:r>
          </a:p>
          <a:p>
            <a:pPr lvl="1" indent="-457200">
              <a:lnSpc>
                <a:spcPct val="200000"/>
              </a:lnSpc>
            </a:pPr>
            <a:r>
              <a:rPr lang="nl-NL" sz="4000" dirty="0">
                <a:solidFill>
                  <a:schemeClr val="tx1"/>
                </a:solidFill>
                <a:cs typeface="Arial"/>
              </a:rPr>
              <a:t>Regulier beheer tijdens validatiefase &gt;&gt; bezoekerslogboek!</a:t>
            </a:r>
          </a:p>
          <a:p>
            <a:pPr lvl="1" indent="-457200">
              <a:lnSpc>
                <a:spcPct val="200000"/>
              </a:lnSpc>
            </a:pPr>
            <a:r>
              <a:rPr lang="nl-NL" sz="4000" dirty="0">
                <a:solidFill>
                  <a:schemeClr val="tx1"/>
                </a:solidFill>
              </a:rPr>
              <a:t>Geen optimalisatie van de maatregel</a:t>
            </a:r>
          </a:p>
          <a:p>
            <a:pPr lvl="1" indent="-457200">
              <a:lnSpc>
                <a:spcPct val="200000"/>
              </a:lnSpc>
            </a:pPr>
            <a:r>
              <a:rPr lang="nl-NL" sz="4000" dirty="0">
                <a:solidFill>
                  <a:schemeClr val="tx1"/>
                </a:solidFill>
                <a:cs typeface="Arial"/>
              </a:rPr>
              <a:t>Geen toegang tot meetdata tijdens validatiefase</a:t>
            </a:r>
          </a:p>
          <a:p>
            <a:pPr lvl="1" indent="-457200">
              <a:lnSpc>
                <a:spcPct val="200000"/>
              </a:lnSpc>
            </a:pPr>
            <a:endParaRPr lang="nl-NL" sz="4000" dirty="0">
              <a:solidFill>
                <a:schemeClr val="tx1"/>
              </a:solidFill>
              <a:cs typeface="Arial"/>
            </a:endParaRPr>
          </a:p>
          <a:p>
            <a:pPr lvl="1" indent="-457200">
              <a:lnSpc>
                <a:spcPct val="200000"/>
              </a:lnSpc>
            </a:pPr>
            <a:r>
              <a:rPr lang="nl-NL" sz="4000" dirty="0">
                <a:solidFill>
                  <a:schemeClr val="tx1"/>
                </a:solidFill>
                <a:cs typeface="Arial"/>
              </a:rPr>
              <a:t>Bijdrage aan kennisontwikkeling en kennisdeling</a:t>
            </a:r>
          </a:p>
          <a:p>
            <a:pPr lvl="1" indent="-457200">
              <a:lnSpc>
                <a:spcPct val="200000"/>
              </a:lnSpc>
            </a:pPr>
            <a:r>
              <a:rPr lang="nl-NL" sz="4000" dirty="0">
                <a:solidFill>
                  <a:schemeClr val="tx1"/>
                </a:solidFill>
                <a:cs typeface="Arial"/>
              </a:rPr>
              <a:t>Samenwerken met meetinstantie (uit perceel 2 of 3)</a:t>
            </a:r>
          </a:p>
        </p:txBody>
      </p:sp>
    </p:spTree>
    <p:extLst>
      <p:ext uri="{BB962C8B-B14F-4D97-AF65-F5344CB8AC3E}">
        <p14:creationId xmlns:p14="http://schemas.microsoft.com/office/powerpoint/2010/main" val="2014391291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E7310-83DE-8420-BB68-75B9025DF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76A486-5595-B727-F28B-DA341AB37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Bijzonderheden perceel 2 en 3 (meten)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D16B9EE-62C8-0799-0048-3D14B35A95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4888" y="3363686"/>
            <a:ext cx="19854862" cy="96855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 indent="-457200">
              <a:lnSpc>
                <a:spcPct val="200000"/>
              </a:lnSpc>
            </a:pPr>
            <a:r>
              <a:rPr lang="nl-NL" sz="4000" dirty="0">
                <a:solidFill>
                  <a:schemeClr val="tx1"/>
                </a:solidFill>
                <a:cs typeface="Arial"/>
              </a:rPr>
              <a:t>Registratie van productieparameters en landbouwkundige randvoorwaarden</a:t>
            </a:r>
          </a:p>
          <a:p>
            <a:pPr lvl="1" indent="-457200">
              <a:lnSpc>
                <a:spcPct val="200000"/>
              </a:lnSpc>
            </a:pPr>
            <a:r>
              <a:rPr lang="nl-NL" sz="4000" dirty="0">
                <a:solidFill>
                  <a:schemeClr val="tx1"/>
                </a:solidFill>
                <a:cs typeface="Arial"/>
              </a:rPr>
              <a:t>Bijhouden bezoekerslogboek</a:t>
            </a:r>
          </a:p>
          <a:p>
            <a:pPr lvl="1" indent="-457200">
              <a:lnSpc>
                <a:spcPct val="200000"/>
              </a:lnSpc>
            </a:pPr>
            <a:r>
              <a:rPr lang="nl-NL" sz="4000" dirty="0">
                <a:solidFill>
                  <a:schemeClr val="tx1"/>
                </a:solidFill>
                <a:cs typeface="Arial"/>
              </a:rPr>
              <a:t>Ontsluiten meetdata en berekende emissies via dashboard</a:t>
            </a:r>
          </a:p>
          <a:p>
            <a:pPr lvl="1" indent="-457200">
              <a:lnSpc>
                <a:spcPct val="200000"/>
              </a:lnSpc>
            </a:pPr>
            <a:r>
              <a:rPr lang="nl-NL" sz="4000" dirty="0">
                <a:solidFill>
                  <a:schemeClr val="tx1"/>
                </a:solidFill>
                <a:cs typeface="Arial"/>
              </a:rPr>
              <a:t>Na validatiefase: data-analyse en opstellen onderzoeks- en validatierapport</a:t>
            </a:r>
          </a:p>
          <a:p>
            <a:pPr lvl="1" indent="-457200">
              <a:lnSpc>
                <a:spcPct val="200000"/>
              </a:lnSpc>
            </a:pPr>
            <a:r>
              <a:rPr lang="nl-NL" sz="4000" dirty="0">
                <a:solidFill>
                  <a:schemeClr val="tx1"/>
                </a:solidFill>
                <a:cs typeface="Arial"/>
              </a:rPr>
              <a:t>Data wordt opgeleverd aan provincie</a:t>
            </a:r>
          </a:p>
          <a:p>
            <a:pPr lvl="1" indent="-457200">
              <a:lnSpc>
                <a:spcPct val="200000"/>
              </a:lnSpc>
            </a:pPr>
            <a:endParaRPr lang="nl-NL" sz="4000" dirty="0">
              <a:solidFill>
                <a:schemeClr val="tx1"/>
              </a:solidFill>
              <a:cs typeface="Arial"/>
            </a:endParaRPr>
          </a:p>
          <a:p>
            <a:pPr lvl="1" indent="-457200">
              <a:lnSpc>
                <a:spcPct val="200000"/>
              </a:lnSpc>
            </a:pPr>
            <a:r>
              <a:rPr lang="nl-NL" sz="4000" dirty="0">
                <a:solidFill>
                  <a:schemeClr val="tx1"/>
                </a:solidFill>
                <a:cs typeface="Arial"/>
              </a:rPr>
              <a:t>Bijdrage aan kennisontwikkeling en kennisdeling</a:t>
            </a:r>
          </a:p>
          <a:p>
            <a:pPr lvl="1" indent="-457200">
              <a:lnSpc>
                <a:spcPct val="200000"/>
              </a:lnSpc>
            </a:pPr>
            <a:r>
              <a:rPr lang="nl-NL" sz="4000" dirty="0">
                <a:solidFill>
                  <a:schemeClr val="tx1"/>
                </a:solidFill>
                <a:cs typeface="Arial"/>
              </a:rPr>
              <a:t>Samenwerken met producent (perceel 1)</a:t>
            </a:r>
          </a:p>
        </p:txBody>
      </p:sp>
    </p:spTree>
    <p:extLst>
      <p:ext uri="{BB962C8B-B14F-4D97-AF65-F5344CB8AC3E}">
        <p14:creationId xmlns:p14="http://schemas.microsoft.com/office/powerpoint/2010/main" val="4050809219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A5068-D68F-4FC4-70D0-5FFB074B5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903564-C155-B010-0D8F-FBE828410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Selectie van </a:t>
            </a:r>
            <a:r>
              <a:rPr lang="nl-NL" dirty="0" err="1"/>
              <a:t>onderzoekslocaties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9F6182E-3163-D041-3974-6BDEF5BE0F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4888" y="3363686"/>
            <a:ext cx="19854862" cy="96855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 indent="-457200">
              <a:lnSpc>
                <a:spcPct val="200000"/>
              </a:lnSpc>
            </a:pPr>
            <a:r>
              <a:rPr lang="nl-NL" sz="4000" dirty="0">
                <a:solidFill>
                  <a:schemeClr val="tx1"/>
                </a:solidFill>
                <a:cs typeface="Arial"/>
              </a:rPr>
              <a:t>Aantal afhankelijk van proefopzet</a:t>
            </a:r>
          </a:p>
          <a:p>
            <a:pPr lvl="1" indent="-457200">
              <a:lnSpc>
                <a:spcPct val="200000"/>
              </a:lnSpc>
            </a:pPr>
            <a:r>
              <a:rPr lang="nl-NL" sz="4000" dirty="0">
                <a:solidFill>
                  <a:schemeClr val="tx1"/>
                </a:solidFill>
                <a:cs typeface="Arial"/>
              </a:rPr>
              <a:t>Alleen stallen uit Noord-Brabant</a:t>
            </a:r>
          </a:p>
          <a:p>
            <a:pPr lvl="1" indent="-457200">
              <a:lnSpc>
                <a:spcPct val="200000"/>
              </a:lnSpc>
            </a:pPr>
            <a:r>
              <a:rPr lang="nl-NL" sz="4000" dirty="0">
                <a:solidFill>
                  <a:schemeClr val="tx1"/>
                </a:solidFill>
                <a:cs typeface="Arial"/>
              </a:rPr>
              <a:t>Producent (perceel 1) verantwoordelijk voor werving en voorselectie</a:t>
            </a:r>
          </a:p>
          <a:p>
            <a:pPr lvl="1" indent="-457200">
              <a:lnSpc>
                <a:spcPct val="200000"/>
              </a:lnSpc>
            </a:pPr>
            <a:r>
              <a:rPr lang="nl-NL" sz="4000" dirty="0">
                <a:solidFill>
                  <a:schemeClr val="tx1"/>
                </a:solidFill>
                <a:cs typeface="Arial"/>
              </a:rPr>
              <a:t>Meetinstantie (perceel 2 of 3) toetst </a:t>
            </a:r>
            <a:r>
              <a:rPr lang="nl-NL" sz="4000" dirty="0" err="1">
                <a:solidFill>
                  <a:schemeClr val="tx1"/>
                </a:solidFill>
                <a:cs typeface="Arial"/>
              </a:rPr>
              <a:t>bemeetbaarheid</a:t>
            </a:r>
            <a:endParaRPr lang="nl-NL" sz="4000" dirty="0">
              <a:solidFill>
                <a:schemeClr val="tx1"/>
              </a:solidFill>
              <a:cs typeface="Arial"/>
            </a:endParaRPr>
          </a:p>
          <a:p>
            <a:pPr lvl="1" indent="-457200">
              <a:lnSpc>
                <a:spcPct val="200000"/>
              </a:lnSpc>
            </a:pPr>
            <a:r>
              <a:rPr lang="nl-NL" sz="4000" dirty="0">
                <a:solidFill>
                  <a:schemeClr val="tx1"/>
                </a:solidFill>
                <a:cs typeface="Arial"/>
              </a:rPr>
              <a:t>Provincie (opdrachtgever) toetst op andere belemmeringen</a:t>
            </a:r>
          </a:p>
          <a:p>
            <a:pPr lvl="1" indent="-457200">
              <a:lnSpc>
                <a:spcPct val="200000"/>
              </a:lnSpc>
            </a:pPr>
            <a:r>
              <a:rPr lang="nl-NL" sz="4000" dirty="0">
                <a:solidFill>
                  <a:schemeClr val="tx1"/>
                </a:solidFill>
                <a:cs typeface="Arial"/>
              </a:rPr>
              <a:t>Goedkeuring Provincie nodig voor definitieve selectie </a:t>
            </a:r>
          </a:p>
          <a:p>
            <a:pPr marL="0" lvl="1" indent="0">
              <a:lnSpc>
                <a:spcPct val="200000"/>
              </a:lnSpc>
              <a:buNone/>
            </a:pPr>
            <a:endParaRPr lang="nl-NL" sz="4000" dirty="0">
              <a:solidFill>
                <a:schemeClr val="tx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355514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DD7BB-7E61-9180-DCDA-C7DCC195F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zoogdier, silhouet, illustratie, ontwerp&#10;&#10;Door AI gegenereerde inhoud is mogelijk onjuist.">
            <a:extLst>
              <a:ext uri="{FF2B5EF4-FFF2-40B4-BE49-F238E27FC236}">
                <a16:creationId xmlns:a16="http://schemas.microsoft.com/office/drawing/2014/main" id="{760B815A-9F19-21E1-2CB7-4E9D44740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4" y="7154418"/>
            <a:ext cx="24370309" cy="665302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5BD1BE3-9B39-52F3-F2E7-621C8B465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Beoogde resultaten 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4DC2614-EA3C-F74D-59FA-AE268010F3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4888" y="3363687"/>
            <a:ext cx="19854862" cy="85235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6565" indent="-456565"/>
            <a:r>
              <a:rPr lang="nl-NL" dirty="0"/>
              <a:t>Validatierapport per maatregel die als onderbouwing kan dienen voor opname in daarvoor relevante wet- en regelgeving (provinciaal en landelijk).</a:t>
            </a:r>
          </a:p>
          <a:p>
            <a:pPr marL="456565" indent="-456565"/>
            <a:r>
              <a:rPr lang="nl-NL" dirty="0"/>
              <a:t>De metingen worden uiterlijk 1 augustus 2028 succesvol afgerond.</a:t>
            </a:r>
            <a:endParaRPr lang="nl-NL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6914476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E93FE-8B3D-82EC-C1B6-3FE926A2B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CC03F3-2FA5-D122-C56E-22557EBBF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Bedankt voor je aandacht</a:t>
            </a:r>
          </a:p>
        </p:txBody>
      </p:sp>
    </p:spTree>
    <p:extLst>
      <p:ext uri="{BB962C8B-B14F-4D97-AF65-F5344CB8AC3E}">
        <p14:creationId xmlns:p14="http://schemas.microsoft.com/office/powerpoint/2010/main" val="325224637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zoogdier, silhouet, illustratie, ontwerp&#10;&#10;Door AI gegenereerde inhoud is mogelijk onjuist.">
            <a:extLst>
              <a:ext uri="{FF2B5EF4-FFF2-40B4-BE49-F238E27FC236}">
                <a16:creationId xmlns:a16="http://schemas.microsoft.com/office/drawing/2014/main" id="{5318CFAE-C9CE-32AC-7B62-CC4F2D5575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" t="7093" r="-50" b="15419"/>
          <a:stretch>
            <a:fillRect/>
          </a:stretch>
        </p:blipFill>
        <p:spPr>
          <a:xfrm>
            <a:off x="12104" y="8560690"/>
            <a:ext cx="24370309" cy="515531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3F928BB-BFB5-CF03-2F4D-1E583BC32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Aanleiding 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A0DFF99-E73A-C143-8D6F-99213E5BDA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4888" y="3363687"/>
            <a:ext cx="19854862" cy="8523514"/>
          </a:xfrm>
        </p:spPr>
        <p:txBody>
          <a:bodyPr/>
          <a:lstStyle/>
          <a:p>
            <a:r>
              <a:rPr lang="nl-NL" dirty="0"/>
              <a:t>Ambities en doelstellingen geformuleerd ten aanzien van emissiereductie in de veehouderij, o.a. in BOS2.0 en Aanpak Landelijk Gebied; </a:t>
            </a:r>
          </a:p>
          <a:p>
            <a:r>
              <a:rPr lang="nl-NL" dirty="0"/>
              <a:t>Financiële middelen uit SPUK Regeling Provinciale Maatregelen Landelijk Gebied;</a:t>
            </a:r>
          </a:p>
          <a:p>
            <a:r>
              <a:rPr lang="nl-NL" dirty="0"/>
              <a:t>Voorheen veel inzet op technische innovaties (stalsystemen);  </a:t>
            </a:r>
          </a:p>
          <a:p>
            <a:r>
              <a:rPr lang="nl-NL" dirty="0"/>
              <a:t>Relatief beperkt aantal voer- en managementmaatregelen juridisch geborgd: weidegang, melkureum, benzoëzuur en snijmaissillage; </a:t>
            </a:r>
          </a:p>
          <a:p>
            <a:r>
              <a:rPr lang="nl-NL" dirty="0"/>
              <a:t>Meer onderzoek nodig naar daadwerkelijke effecten; </a:t>
            </a:r>
          </a:p>
        </p:txBody>
      </p:sp>
    </p:spTree>
    <p:extLst>
      <p:ext uri="{BB962C8B-B14F-4D97-AF65-F5344CB8AC3E}">
        <p14:creationId xmlns:p14="http://schemas.microsoft.com/office/powerpoint/2010/main" val="238237588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50DEB4-34D5-4072-1E35-4C38D24ED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Logisch vervolg op continu meten project</a:t>
            </a:r>
          </a:p>
        </p:txBody>
      </p:sp>
      <p:pic>
        <p:nvPicPr>
          <p:cNvPr id="4" name="Afbeelding 3" descr="Afbeelding met zoogdier, silhouet, illustratie, ontwerp&#10;&#10;Door AI gegenereerde inhoud is mogelijk onjuist.">
            <a:extLst>
              <a:ext uri="{FF2B5EF4-FFF2-40B4-BE49-F238E27FC236}">
                <a16:creationId xmlns:a16="http://schemas.microsoft.com/office/drawing/2014/main" id="{F84D0032-7869-08F9-5E35-48F2682EAD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" t="7093" r="-50" b="15419"/>
          <a:stretch>
            <a:fillRect/>
          </a:stretch>
        </p:blipFill>
        <p:spPr>
          <a:xfrm>
            <a:off x="12104" y="8560690"/>
            <a:ext cx="24370309" cy="5155310"/>
          </a:xfrm>
          <a:prstGeom prst="rect">
            <a:avLst/>
          </a:prstGeom>
        </p:spPr>
      </p:pic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85CB18E-D130-6E5B-BA8E-71F5595F58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5077" y="3553835"/>
            <a:ext cx="19854862" cy="7348537"/>
          </a:xfrm>
        </p:spPr>
        <p:txBody>
          <a:bodyPr/>
          <a:lstStyle/>
          <a:p>
            <a:r>
              <a:rPr lang="nl-NL"/>
              <a:t>Afronding eind 2026;</a:t>
            </a:r>
          </a:p>
          <a:p>
            <a:r>
              <a:rPr lang="nl-NL"/>
              <a:t>Veel praktijkervaring opgedaan met continue emissiemetingen in stallen;</a:t>
            </a:r>
          </a:p>
          <a:p>
            <a:r>
              <a:rPr lang="nl-NL"/>
              <a:t>Op 33 veehouderijlocaties voor minstens één jaar concentraties gemeten en emissies berekend; </a:t>
            </a:r>
          </a:p>
          <a:p>
            <a:r>
              <a:rPr lang="nl-NL"/>
              <a:t>Sensoren voor NH3, CH4, CO2;</a:t>
            </a:r>
          </a:p>
          <a:p>
            <a:r>
              <a:rPr lang="nl-NL"/>
              <a:t>Mechanisch en natuurlijke geventileerde stallen verdeeld over vijf diercategorieën; </a:t>
            </a:r>
          </a:p>
          <a:p>
            <a:r>
              <a:rPr lang="nl-NL"/>
              <a:t>Het belang van de metingen neemt toe in project </a:t>
            </a:r>
            <a:r>
              <a:rPr lang="nl-NL" b="1" err="1"/>
              <a:t>VAMOS</a:t>
            </a:r>
            <a:r>
              <a:rPr lang="nl-NL"/>
              <a:t>;  </a:t>
            </a:r>
          </a:p>
          <a:p>
            <a:endParaRPr lang="nl-NL"/>
          </a:p>
          <a:p>
            <a:pPr marL="0" indent="0">
              <a:buNone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215558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AC88C-2956-9530-5BF5-D0A5DAEF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zoogdier, silhouet, illustratie, ontwerp&#10;&#10;Door AI gegenereerde inhoud is mogelijk onjuist.">
            <a:extLst>
              <a:ext uri="{FF2B5EF4-FFF2-40B4-BE49-F238E27FC236}">
                <a16:creationId xmlns:a16="http://schemas.microsoft.com/office/drawing/2014/main" id="{13ADA82C-1191-E134-B2EB-72216F01C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4" y="7154418"/>
            <a:ext cx="24370309" cy="665302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216DB35-6A34-2566-A157-B1162CBD4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Veranderde beleidscontext  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1295289-DF2A-F03A-303A-922FE8717B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4888" y="3363687"/>
            <a:ext cx="19854862" cy="8523514"/>
          </a:xfrm>
        </p:spPr>
        <p:txBody>
          <a:bodyPr/>
          <a:lstStyle/>
          <a:p>
            <a:r>
              <a:rPr lang="nl-NL" dirty="0"/>
              <a:t>Bijstelling aanpak ammoniakemissie-eisen veehouderij; </a:t>
            </a:r>
          </a:p>
          <a:p>
            <a:r>
              <a:rPr lang="nl-NL" dirty="0"/>
              <a:t>Ammoniakreducerende maatregelen als passende maatregel; </a:t>
            </a:r>
          </a:p>
          <a:p>
            <a:r>
              <a:rPr lang="nl-NL" dirty="0"/>
              <a:t>Veehouders kunnen maatregelen nemen met een melding, geen vergunning nodig;  </a:t>
            </a:r>
          </a:p>
          <a:p>
            <a:r>
              <a:rPr lang="nl-NL" dirty="0"/>
              <a:t>Menukaart (bijlage VI) met maatregelen die voldoen aan provinciale emissienormen;</a:t>
            </a:r>
          </a:p>
        </p:txBody>
      </p:sp>
    </p:spTree>
    <p:extLst>
      <p:ext uri="{BB962C8B-B14F-4D97-AF65-F5344CB8AC3E}">
        <p14:creationId xmlns:p14="http://schemas.microsoft.com/office/powerpoint/2010/main" val="275271430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0FCE9-EA36-3C73-5D2B-009585F7B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C9291F2-CEDF-ADFF-DB7C-581D6F3557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nl-NL"/>
              <a:t>Voermaatregelen</a:t>
            </a:r>
          </a:p>
          <a:p>
            <a:pPr>
              <a:lnSpc>
                <a:spcPct val="100000"/>
              </a:lnSpc>
            </a:pPr>
            <a:r>
              <a:rPr lang="nl-NL"/>
              <a:t>Voeradditieven </a:t>
            </a:r>
          </a:p>
          <a:p>
            <a:pPr>
              <a:lnSpc>
                <a:spcPct val="100000"/>
              </a:lnSpc>
            </a:pPr>
            <a:r>
              <a:rPr lang="nl-NL"/>
              <a:t>Mestadditieven </a:t>
            </a:r>
          </a:p>
          <a:p>
            <a:pPr>
              <a:lnSpc>
                <a:spcPct val="100000"/>
              </a:lnSpc>
            </a:pPr>
            <a:r>
              <a:rPr lang="nl-NL"/>
              <a:t>Managementmaatregelen</a:t>
            </a:r>
          </a:p>
          <a:p>
            <a:pPr marL="0" indent="0">
              <a:lnSpc>
                <a:spcPct val="100000"/>
              </a:lnSpc>
              <a:buNone/>
            </a:pPr>
            <a:endParaRPr lang="nl-NL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448D61A-63C6-43A7-CF73-EB90555B1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Scope</a:t>
            </a:r>
          </a:p>
        </p:txBody>
      </p:sp>
      <p:pic>
        <p:nvPicPr>
          <p:cNvPr id="7" name="Tijdelijke aanduiding voor afbeelding 6">
            <a:extLst>
              <a:ext uri="{FF2B5EF4-FFF2-40B4-BE49-F238E27FC236}">
                <a16:creationId xmlns:a16="http://schemas.microsoft.com/office/drawing/2014/main" id="{65540EBE-CD67-F578-D1F1-E5141F4FA97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33" b="73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39075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A4CBF-1DAA-98A2-1D2C-DE54DE8C8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4A65E64-E916-5838-9ACB-81BABD23FE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nl-NL" dirty="0"/>
              <a:t>Direct toepasbaar (binnen vergunning);</a:t>
            </a:r>
          </a:p>
          <a:p>
            <a:pPr>
              <a:lnSpc>
                <a:spcPct val="100000"/>
              </a:lnSpc>
            </a:pPr>
            <a:r>
              <a:rPr lang="nl-NL" dirty="0"/>
              <a:t>Geen verandering van huisvestingssysteem;</a:t>
            </a:r>
          </a:p>
          <a:p>
            <a:pPr>
              <a:lnSpc>
                <a:spcPct val="100000"/>
              </a:lnSpc>
            </a:pPr>
            <a:r>
              <a:rPr lang="nl-NL" dirty="0"/>
              <a:t>Combinaties van maatregelen toegestaan;</a:t>
            </a:r>
          </a:p>
          <a:p>
            <a:pPr>
              <a:lnSpc>
                <a:spcPct val="100000"/>
              </a:lnSpc>
            </a:pPr>
            <a:r>
              <a:rPr lang="nl-NL" dirty="0"/>
              <a:t>Eenduidige systeembeschrijving;</a:t>
            </a:r>
          </a:p>
          <a:p>
            <a:pPr>
              <a:lnSpc>
                <a:spcPct val="100000"/>
              </a:lnSpc>
            </a:pPr>
            <a:r>
              <a:rPr lang="nl-NL" dirty="0"/>
              <a:t>TRL6+;</a:t>
            </a:r>
          </a:p>
          <a:p>
            <a:pPr>
              <a:lnSpc>
                <a:spcPct val="100000"/>
              </a:lnSpc>
            </a:pPr>
            <a:r>
              <a:rPr lang="nl-NL" dirty="0"/>
              <a:t>Minimaal 20% ammoniakreductie.</a:t>
            </a:r>
          </a:p>
          <a:p>
            <a:pPr>
              <a:lnSpc>
                <a:spcPct val="100000"/>
              </a:lnSpc>
            </a:pPr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12A1345-AA3C-3411-BB19-3F92E35D4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Voorwaarden </a:t>
            </a:r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2AF8FBBA-CC24-6A18-64F6-3B7B48E59E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" name="Tijdelijke aanduiding voor afbeelding 7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CA04D9B7-D10F-B35A-BED7-7590E168CF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16" r="5116"/>
          <a:stretch/>
        </p:blipFill>
        <p:spPr>
          <a:xfrm>
            <a:off x="11587350" y="4538630"/>
            <a:ext cx="11186925" cy="7428029"/>
          </a:xfrm>
          <a:prstGeom prst="rect">
            <a:avLst/>
          </a:prstGeom>
          <a:noFill/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0D9649FD-D1A1-AE5C-9274-E79BDD77D39E}"/>
              </a:ext>
            </a:extLst>
          </p:cNvPr>
          <p:cNvCxnSpPr>
            <a:cxnSpLocks/>
          </p:cNvCxnSpPr>
          <p:nvPr/>
        </p:nvCxnSpPr>
        <p:spPr>
          <a:xfrm>
            <a:off x="12763500" y="7948332"/>
            <a:ext cx="9220200" cy="0"/>
          </a:xfrm>
          <a:prstGeom prst="line">
            <a:avLst/>
          </a:prstGeom>
          <a:ln w="444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6DD6D44F-E505-294F-26C1-7B7052EDE387}"/>
              </a:ext>
            </a:extLst>
          </p:cNvPr>
          <p:cNvCxnSpPr>
            <a:cxnSpLocks/>
          </p:cNvCxnSpPr>
          <p:nvPr/>
        </p:nvCxnSpPr>
        <p:spPr>
          <a:xfrm flipV="1">
            <a:off x="12763500" y="4538630"/>
            <a:ext cx="0" cy="7427870"/>
          </a:xfrm>
          <a:prstGeom prst="straightConnector1">
            <a:avLst/>
          </a:prstGeom>
          <a:ln w="444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kstvak 13">
            <a:extLst>
              <a:ext uri="{FF2B5EF4-FFF2-40B4-BE49-F238E27FC236}">
                <a16:creationId xmlns:a16="http://schemas.microsoft.com/office/drawing/2014/main" id="{3E29CF76-AF0E-190D-B771-6E45060BC996}"/>
              </a:ext>
            </a:extLst>
          </p:cNvPr>
          <p:cNvSpPr txBox="1"/>
          <p:nvPr/>
        </p:nvSpPr>
        <p:spPr>
          <a:xfrm rot="5400000">
            <a:off x="9018092" y="8885342"/>
            <a:ext cx="6435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/>
              <a:t>Mate van volwassenheid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A36AF775-9FCD-67C2-B79C-B627304AB080}"/>
              </a:ext>
            </a:extLst>
          </p:cNvPr>
          <p:cNvSpPr txBox="1"/>
          <p:nvPr/>
        </p:nvSpPr>
        <p:spPr>
          <a:xfrm rot="5400000">
            <a:off x="12451347" y="5770440"/>
            <a:ext cx="1994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Praktijkrijp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4B3635E-24C8-5CB2-CC56-2F289C79246D}"/>
              </a:ext>
            </a:extLst>
          </p:cNvPr>
          <p:cNvSpPr txBox="1"/>
          <p:nvPr/>
        </p:nvSpPr>
        <p:spPr>
          <a:xfrm rot="5400000">
            <a:off x="12029524" y="9335664"/>
            <a:ext cx="2838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/>
              <a:t>Experimenteel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923DF58C-0595-6AD9-2BB6-6250D8BE5D77}"/>
              </a:ext>
            </a:extLst>
          </p:cNvPr>
          <p:cNvSpPr txBox="1"/>
          <p:nvPr/>
        </p:nvSpPr>
        <p:spPr>
          <a:xfrm>
            <a:off x="15547859" y="12364872"/>
            <a:ext cx="6435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/>
              <a:t>TRL-schaal</a:t>
            </a:r>
          </a:p>
        </p:txBody>
      </p:sp>
    </p:spTree>
    <p:extLst>
      <p:ext uri="{BB962C8B-B14F-4D97-AF65-F5344CB8AC3E}">
        <p14:creationId xmlns:p14="http://schemas.microsoft.com/office/powerpoint/2010/main" val="551180485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93D4F-D52A-DC4D-3422-2A425B9D2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F638E3-CCD4-EE80-0C49-BBC77E964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Doelstellingen</a:t>
            </a: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06D2187B-2E1A-2348-4C0F-218C4DC7CB9A}"/>
              </a:ext>
            </a:extLst>
          </p:cNvPr>
          <p:cNvSpPr/>
          <p:nvPr/>
        </p:nvSpPr>
        <p:spPr>
          <a:xfrm>
            <a:off x="1969520" y="3526971"/>
            <a:ext cx="20443372" cy="257991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>
                <a:solidFill>
                  <a:schemeClr val="tx1"/>
                </a:solidFill>
              </a:rPr>
              <a:t>Het meten en valideren van </a:t>
            </a:r>
            <a:r>
              <a:rPr lang="nl-NL" sz="4000">
                <a:solidFill>
                  <a:schemeClr val="tx1"/>
                </a:solidFill>
              </a:rPr>
              <a:t>ten minste </a:t>
            </a:r>
            <a:r>
              <a:rPr lang="nl-NL" sz="4000" b="1">
                <a:solidFill>
                  <a:schemeClr val="tx1"/>
                </a:solidFill>
              </a:rPr>
              <a:t>zes voer- en managementmaatregelen </a:t>
            </a:r>
            <a:r>
              <a:rPr lang="nl-NL" sz="4000">
                <a:solidFill>
                  <a:schemeClr val="tx1"/>
                </a:solidFill>
              </a:rPr>
              <a:t>gericht op </a:t>
            </a:r>
            <a:r>
              <a:rPr lang="nl-NL" sz="4000" b="1">
                <a:solidFill>
                  <a:schemeClr val="tx1"/>
                </a:solidFill>
              </a:rPr>
              <a:t>emissiereductie (=&gt;20%) van ammoniak </a:t>
            </a:r>
            <a:r>
              <a:rPr lang="nl-NL" sz="4000">
                <a:solidFill>
                  <a:schemeClr val="tx1"/>
                </a:solidFill>
              </a:rPr>
              <a:t>(en mogelijk andere emissies) in de veehouderij.</a:t>
            </a:r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C8DA7828-CD30-94ED-8CCB-8E1400461E63}"/>
              </a:ext>
            </a:extLst>
          </p:cNvPr>
          <p:cNvSpPr/>
          <p:nvPr/>
        </p:nvSpPr>
        <p:spPr>
          <a:xfrm>
            <a:off x="1969520" y="6572250"/>
            <a:ext cx="14756380" cy="257991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>
                <a:solidFill>
                  <a:schemeClr val="tx1"/>
                </a:solidFill>
              </a:rPr>
              <a:t>1</a:t>
            </a:r>
            <a:r>
              <a:rPr lang="nl-NL" b="1">
                <a:solidFill>
                  <a:schemeClr val="tx1"/>
                </a:solidFill>
              </a:rPr>
              <a:t>. </a:t>
            </a:r>
            <a:r>
              <a:rPr lang="nl-NL" sz="4000" b="1">
                <a:solidFill>
                  <a:schemeClr val="tx1"/>
                </a:solidFill>
              </a:rPr>
              <a:t>Uitbreiden van keuzepakket </a:t>
            </a:r>
            <a:r>
              <a:rPr lang="nl-NL" sz="4000">
                <a:solidFill>
                  <a:schemeClr val="tx1"/>
                </a:solidFill>
              </a:rPr>
              <a:t>(menukaart) aan ammoniakreducerende maatregelen. </a:t>
            </a:r>
            <a:endParaRPr lang="nl-NL">
              <a:solidFill>
                <a:schemeClr val="tx1"/>
              </a:solidFill>
            </a:endParaRPr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892BCA85-2F88-B3F0-53A9-78F84C70258E}"/>
              </a:ext>
            </a:extLst>
          </p:cNvPr>
          <p:cNvSpPr/>
          <p:nvPr/>
        </p:nvSpPr>
        <p:spPr>
          <a:xfrm>
            <a:off x="17164050" y="6572249"/>
            <a:ext cx="5248842" cy="657225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b="1">
                <a:solidFill>
                  <a:schemeClr val="tx1"/>
                </a:solidFill>
              </a:rPr>
              <a:t>2. Faciliteren</a:t>
            </a:r>
            <a:r>
              <a:rPr lang="nl-NL">
                <a:solidFill>
                  <a:schemeClr val="tx1"/>
                </a:solidFill>
              </a:rPr>
              <a:t> van </a:t>
            </a:r>
            <a:r>
              <a:rPr lang="nl-NL" b="1">
                <a:solidFill>
                  <a:schemeClr val="tx1"/>
                </a:solidFill>
              </a:rPr>
              <a:t>kleinschalig onderzoek </a:t>
            </a:r>
            <a:r>
              <a:rPr lang="nl-NL">
                <a:solidFill>
                  <a:schemeClr val="tx1"/>
                </a:solidFill>
              </a:rPr>
              <a:t>naar maatregelen in een lagere ontwikkelfase.</a:t>
            </a:r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34DB7244-3189-4F79-3128-C40E127CF51D}"/>
              </a:ext>
            </a:extLst>
          </p:cNvPr>
          <p:cNvSpPr/>
          <p:nvPr/>
        </p:nvSpPr>
        <p:spPr>
          <a:xfrm>
            <a:off x="1969520" y="9603919"/>
            <a:ext cx="4678930" cy="352697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3200">
                <a:solidFill>
                  <a:schemeClr val="tx1"/>
                </a:solidFill>
              </a:rPr>
              <a:t>1A. Kennisopbouw continue metingen en vergunnen op basis van doelvoorschriften.</a:t>
            </a: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5820DCE0-FF67-B41D-5F2B-42539F94A031}"/>
              </a:ext>
            </a:extLst>
          </p:cNvPr>
          <p:cNvSpPr/>
          <p:nvPr/>
        </p:nvSpPr>
        <p:spPr>
          <a:xfrm>
            <a:off x="12191206" y="9603921"/>
            <a:ext cx="4534694" cy="352697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3200">
                <a:solidFill>
                  <a:schemeClr val="tx1"/>
                </a:solidFill>
              </a:rPr>
              <a:t>1C. Maatschappelijke erkenning en consensus over effectiviteit en werking.</a:t>
            </a: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391CFED3-B425-5218-CD45-628AD86BCB7B}"/>
              </a:ext>
            </a:extLst>
          </p:cNvPr>
          <p:cNvSpPr/>
          <p:nvPr/>
        </p:nvSpPr>
        <p:spPr>
          <a:xfrm>
            <a:off x="7080363" y="9603919"/>
            <a:ext cx="4678930" cy="352697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3200">
                <a:solidFill>
                  <a:schemeClr val="tx1"/>
                </a:solidFill>
              </a:rPr>
              <a:t>1B. Kennisopbouw verantwoorde inzet van voer- en management maatregelen in VTH-stelsel.</a:t>
            </a:r>
          </a:p>
        </p:txBody>
      </p:sp>
      <p:pic>
        <p:nvPicPr>
          <p:cNvPr id="35" name="Graphic 34" descr="Spelen met effen opvulling">
            <a:extLst>
              <a:ext uri="{FF2B5EF4-FFF2-40B4-BE49-F238E27FC236}">
                <a16:creationId xmlns:a16="http://schemas.microsoft.com/office/drawing/2014/main" id="{713C0AF1-2054-0CE5-7F3C-0238261775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8956221" y="5954884"/>
            <a:ext cx="782978" cy="782978"/>
          </a:xfrm>
          <a:prstGeom prst="rect">
            <a:avLst/>
          </a:prstGeom>
        </p:spPr>
      </p:pic>
      <p:pic>
        <p:nvPicPr>
          <p:cNvPr id="36" name="Graphic 35" descr="Spelen met effen opvulling">
            <a:extLst>
              <a:ext uri="{FF2B5EF4-FFF2-40B4-BE49-F238E27FC236}">
                <a16:creationId xmlns:a16="http://schemas.microsoft.com/office/drawing/2014/main" id="{FC13EE46-9934-3D6C-18F6-F35A0EE540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3917496" y="8986553"/>
            <a:ext cx="782978" cy="782978"/>
          </a:xfrm>
          <a:prstGeom prst="rect">
            <a:avLst/>
          </a:prstGeom>
        </p:spPr>
      </p:pic>
      <p:pic>
        <p:nvPicPr>
          <p:cNvPr id="37" name="Graphic 36" descr="Spelen met effen opvulling">
            <a:extLst>
              <a:ext uri="{FF2B5EF4-FFF2-40B4-BE49-F238E27FC236}">
                <a16:creationId xmlns:a16="http://schemas.microsoft.com/office/drawing/2014/main" id="{792EC059-AF76-B025-EEC3-883FAF5EE8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9028339" y="8986553"/>
            <a:ext cx="782978" cy="782978"/>
          </a:xfrm>
          <a:prstGeom prst="rect">
            <a:avLst/>
          </a:prstGeom>
        </p:spPr>
      </p:pic>
      <p:pic>
        <p:nvPicPr>
          <p:cNvPr id="38" name="Graphic 37" descr="Spelen met effen opvulling">
            <a:extLst>
              <a:ext uri="{FF2B5EF4-FFF2-40B4-BE49-F238E27FC236}">
                <a16:creationId xmlns:a16="http://schemas.microsoft.com/office/drawing/2014/main" id="{C77449C2-37C8-7658-8D45-ABD9016999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14067064" y="8986553"/>
            <a:ext cx="782978" cy="782978"/>
          </a:xfrm>
          <a:prstGeom prst="rect">
            <a:avLst/>
          </a:prstGeom>
        </p:spPr>
      </p:pic>
      <p:pic>
        <p:nvPicPr>
          <p:cNvPr id="39" name="Graphic 38" descr="Spelen met effen opvulling">
            <a:extLst>
              <a:ext uri="{FF2B5EF4-FFF2-40B4-BE49-F238E27FC236}">
                <a16:creationId xmlns:a16="http://schemas.microsoft.com/office/drawing/2014/main" id="{FEDDF55E-2E95-06BD-778A-777198680B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19396982" y="5954884"/>
            <a:ext cx="782978" cy="78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47381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AEEDE-068F-F2E4-F2B5-BD50D9FA47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F16279-18FA-67FF-2D33-774ACB6A4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Europese aanbesteding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268E796-F34C-8190-69AE-2EA0A408F2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4888" y="3363686"/>
            <a:ext cx="19854862" cy="968556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456565" indent="-456565"/>
            <a:r>
              <a:rPr lang="nl-NL" dirty="0"/>
              <a:t>Drie percelen:</a:t>
            </a:r>
          </a:p>
          <a:p>
            <a:pPr marL="909320" lvl="2" indent="-514350">
              <a:buFont typeface="+mj-lt"/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het valideren van een voer- en managementmaatregel voor emissiereductie;</a:t>
            </a:r>
          </a:p>
          <a:p>
            <a:pPr marL="909320" lvl="2" indent="-514350">
              <a:buFont typeface="+mj-lt"/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het meten van emissies van natuurlijk geventileerde stallen;</a:t>
            </a:r>
          </a:p>
          <a:p>
            <a:pPr marL="909320" lvl="2" indent="-514350">
              <a:buFont typeface="+mj-lt"/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het meten van emissies van mechanisch geventileerde stallen;</a:t>
            </a:r>
          </a:p>
          <a:p>
            <a:pPr lvl="1" indent="-457200">
              <a:lnSpc>
                <a:spcPct val="200000"/>
              </a:lnSpc>
            </a:pPr>
            <a:r>
              <a:rPr lang="nl-NL" sz="4000" dirty="0">
                <a:solidFill>
                  <a:schemeClr val="tx1"/>
                </a:solidFill>
              </a:rPr>
              <a:t>Inschrijving voor meerdere percelen is toegestaan;</a:t>
            </a:r>
          </a:p>
          <a:p>
            <a:pPr lvl="1" indent="-457200">
              <a:lnSpc>
                <a:spcPct val="200000"/>
              </a:lnSpc>
            </a:pPr>
            <a:r>
              <a:rPr lang="nl-NL" sz="4000" dirty="0">
                <a:solidFill>
                  <a:schemeClr val="tx1"/>
                </a:solidFill>
              </a:rPr>
              <a:t>Inschrijving perceel 1 (maatregel) voor één of meer diercategorieën: </a:t>
            </a:r>
          </a:p>
          <a:p>
            <a:pPr marL="909320" lvl="2" indent="-514350">
              <a:buFont typeface="+mj-lt"/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melkvee (i)</a:t>
            </a:r>
          </a:p>
          <a:p>
            <a:pPr marL="909320" lvl="2" indent="-514350">
              <a:buFont typeface="+mj-lt"/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melkgeiten (ii)</a:t>
            </a:r>
          </a:p>
          <a:p>
            <a:pPr marL="909320" lvl="2" indent="-514350">
              <a:buFont typeface="+mj-lt"/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varkens (iii)</a:t>
            </a:r>
          </a:p>
          <a:p>
            <a:pPr marL="909320" lvl="2" indent="-514350">
              <a:buFont typeface="+mj-lt"/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kippen (iv)</a:t>
            </a:r>
          </a:p>
          <a:p>
            <a:pPr marL="909320" lvl="2" indent="-514350">
              <a:buFont typeface="+mj-lt"/>
              <a:buAutoNum type="arabicPeriod"/>
            </a:pPr>
            <a:r>
              <a:rPr lang="nl-NL" dirty="0">
                <a:solidFill>
                  <a:schemeClr val="tx1"/>
                </a:solidFill>
              </a:rPr>
              <a:t>vleeskalveren (v);</a:t>
            </a:r>
            <a:endParaRPr lang="nl-NL" sz="4000" dirty="0">
              <a:solidFill>
                <a:schemeClr val="tx1"/>
              </a:solidFill>
            </a:endParaRPr>
          </a:p>
          <a:p>
            <a:pPr marL="0" lvl="1" indent="0">
              <a:lnSpc>
                <a:spcPct val="150000"/>
              </a:lnSpc>
              <a:buNone/>
            </a:pPr>
            <a:endParaRPr lang="nl-NL" sz="4000" dirty="0">
              <a:solidFill>
                <a:schemeClr val="tx1"/>
              </a:solidFill>
            </a:endParaRPr>
          </a:p>
          <a:p>
            <a:pPr lvl="1" indent="-457200">
              <a:lnSpc>
                <a:spcPct val="150000"/>
              </a:lnSpc>
            </a:pPr>
            <a:r>
              <a:rPr lang="nl-NL" sz="4000" dirty="0">
                <a:solidFill>
                  <a:schemeClr val="tx1"/>
                </a:solidFill>
              </a:rPr>
              <a:t>Aanbieders van een maatregel (perceel 1) worden gekoppeld aan één meetinstantie (perceel 2 of 3);</a:t>
            </a:r>
          </a:p>
        </p:txBody>
      </p:sp>
    </p:spTree>
    <p:extLst>
      <p:ext uri="{BB962C8B-B14F-4D97-AF65-F5344CB8AC3E}">
        <p14:creationId xmlns:p14="http://schemas.microsoft.com/office/powerpoint/2010/main" val="250252123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7D422-0284-69AC-03AD-B31F9ACC7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38C08B7-72B0-A9AD-3888-A842BECA3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077" y="1351128"/>
            <a:ext cx="21701049" cy="1705973"/>
          </a:xfrm>
        </p:spPr>
        <p:txBody>
          <a:bodyPr/>
          <a:lstStyle/>
          <a:p>
            <a:r>
              <a:rPr lang="en-US" err="1"/>
              <a:t>Validatie</a:t>
            </a:r>
            <a:r>
              <a:rPr lang="en-US"/>
              <a:t> </a:t>
            </a:r>
            <a:r>
              <a:rPr lang="en-US" err="1"/>
              <a:t>volgens</a:t>
            </a:r>
            <a:r>
              <a:rPr lang="en-US"/>
              <a:t> </a:t>
            </a:r>
            <a:r>
              <a:rPr lang="en-US" err="1"/>
              <a:t>landelijke</a:t>
            </a:r>
            <a:r>
              <a:rPr lang="en-US"/>
              <a:t> </a:t>
            </a:r>
            <a:r>
              <a:rPr lang="en-US" err="1"/>
              <a:t>richtlijnen</a:t>
            </a:r>
            <a:r>
              <a:rPr lang="en-US"/>
              <a:t> (</a:t>
            </a:r>
            <a:r>
              <a:rPr lang="en-US" err="1"/>
              <a:t>deel</a:t>
            </a:r>
            <a:r>
              <a:rPr lang="en-US"/>
              <a:t> A)</a:t>
            </a:r>
          </a:p>
        </p:txBody>
      </p:sp>
      <p:pic>
        <p:nvPicPr>
          <p:cNvPr id="10" name="Tijdelijke aanduiding voor inhoud 9">
            <a:extLst>
              <a:ext uri="{FF2B5EF4-FFF2-40B4-BE49-F238E27FC236}">
                <a16:creationId xmlns:a16="http://schemas.microsoft.com/office/drawing/2014/main" id="{7DD5E766-C9B2-0A68-A13D-4099C231195B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rcRect l="992" t="576" r="1306" b="811"/>
          <a:stretch>
            <a:fillRect/>
          </a:stretch>
        </p:blipFill>
        <p:spPr>
          <a:xfrm>
            <a:off x="16744459" y="3903025"/>
            <a:ext cx="5961667" cy="839374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E10CBCF-F2D5-DB98-37DF-326F1C3CDD9A}"/>
              </a:ext>
            </a:extLst>
          </p:cNvPr>
          <p:cNvSpPr txBox="1">
            <a:spLocks/>
          </p:cNvSpPr>
          <p:nvPr/>
        </p:nvSpPr>
        <p:spPr>
          <a:xfrm>
            <a:off x="1005077" y="4538630"/>
            <a:ext cx="8262413" cy="7428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171" indent="-457171" algn="l" defTabSz="1828686" rtl="0" eaLnBrk="1" latinLnBrk="0" hangingPunct="1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395288" algn="l" defTabSz="1828686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3600" kern="1200">
                <a:solidFill>
                  <a:srgbClr val="646363"/>
                </a:solidFill>
                <a:latin typeface="+mn-lt"/>
                <a:ea typeface="+mn-ea"/>
                <a:cs typeface="+mn-cs"/>
              </a:defRPr>
            </a:lvl2pPr>
            <a:lvl3pPr marL="852488" indent="438150" algn="l" defTabSz="1828686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3200" kern="1200">
                <a:solidFill>
                  <a:srgbClr val="646363"/>
                </a:solidFill>
                <a:latin typeface="+mn-lt"/>
                <a:ea typeface="+mn-ea"/>
                <a:cs typeface="+mn-cs"/>
              </a:defRPr>
            </a:lvl3pPr>
            <a:lvl4pPr marL="1706563" indent="-415925" algn="l" defTabSz="1828686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800" kern="1200">
                <a:solidFill>
                  <a:srgbClr val="646363"/>
                </a:solidFill>
                <a:latin typeface="+mn-lt"/>
                <a:ea typeface="+mn-ea"/>
                <a:cs typeface="+mn-cs"/>
              </a:defRPr>
            </a:lvl4pPr>
            <a:lvl5pPr marL="2012950" indent="-306388" algn="l" defTabSz="1828686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rgbClr val="646363"/>
                </a:solidFill>
                <a:latin typeface="+mn-lt"/>
                <a:ea typeface="+mn-ea"/>
                <a:cs typeface="+mn-cs"/>
              </a:defRPr>
            </a:lvl5pPr>
            <a:lvl6pPr marL="5028886" indent="-457171" algn="l" defTabSz="182868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229" indent="-457171" algn="l" defTabSz="182868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7571" indent="-457171" algn="l" defTabSz="182868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1914" indent="-457171" algn="l" defTabSz="182868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Zowel</a:t>
            </a:r>
            <a:r>
              <a:rPr lang="en-US" dirty="0"/>
              <a:t> continue </a:t>
            </a:r>
            <a:br>
              <a:rPr lang="en-US" dirty="0"/>
            </a:br>
            <a:r>
              <a:rPr lang="en-US" dirty="0" err="1"/>
              <a:t>emissiemetingen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validatiemetingen</a:t>
            </a:r>
            <a:r>
              <a:rPr lang="en-US" dirty="0"/>
              <a:t>; </a:t>
            </a:r>
          </a:p>
          <a:p>
            <a:r>
              <a:rPr lang="en-US" dirty="0" err="1"/>
              <a:t>Uitwerking</a:t>
            </a:r>
            <a:r>
              <a:rPr lang="en-US" dirty="0"/>
              <a:t> </a:t>
            </a:r>
            <a:r>
              <a:rPr lang="en-US" dirty="0" err="1"/>
              <a:t>proefopzet</a:t>
            </a:r>
            <a:r>
              <a:rPr lang="en-US" dirty="0"/>
              <a:t> per </a:t>
            </a:r>
            <a:r>
              <a:rPr lang="en-US" dirty="0" err="1"/>
              <a:t>maatregel</a:t>
            </a:r>
            <a:r>
              <a:rPr lang="en-US" dirty="0"/>
              <a:t>: case-control of </a:t>
            </a:r>
            <a:r>
              <a:rPr lang="en-US" dirty="0" err="1"/>
              <a:t>multibedrijfsdesign</a:t>
            </a:r>
            <a:r>
              <a:rPr lang="en-US" dirty="0"/>
              <a:t>; </a:t>
            </a:r>
          </a:p>
          <a:p>
            <a:r>
              <a:rPr lang="en-US" dirty="0" err="1"/>
              <a:t>Onderscheid</a:t>
            </a:r>
            <a:r>
              <a:rPr lang="en-US" dirty="0"/>
              <a:t> </a:t>
            </a:r>
            <a:r>
              <a:rPr lang="en-US" dirty="0" err="1"/>
              <a:t>tussen</a:t>
            </a:r>
            <a:r>
              <a:rPr lang="en-US" dirty="0"/>
              <a:t> </a:t>
            </a:r>
            <a:r>
              <a:rPr lang="en-US" dirty="0" err="1"/>
              <a:t>implementatie</a:t>
            </a:r>
            <a:r>
              <a:rPr lang="en-US" dirty="0"/>
              <a:t>- en </a:t>
            </a:r>
            <a:r>
              <a:rPr lang="en-US" dirty="0" err="1"/>
              <a:t>validatiefase</a:t>
            </a:r>
            <a:r>
              <a:rPr lang="en-US" dirty="0"/>
              <a:t>;</a:t>
            </a:r>
          </a:p>
          <a:p>
            <a:r>
              <a:rPr lang="en-US" dirty="0"/>
              <a:t>In </a:t>
            </a:r>
            <a:r>
              <a:rPr lang="en-US" dirty="0" err="1"/>
              <a:t>validatiefase</a:t>
            </a:r>
            <a:r>
              <a:rPr lang="en-US" dirty="0"/>
              <a:t> </a:t>
            </a:r>
            <a:r>
              <a:rPr lang="en-US" dirty="0" err="1"/>
              <a:t>géén</a:t>
            </a:r>
            <a:r>
              <a:rPr lang="en-US" dirty="0"/>
              <a:t> </a:t>
            </a:r>
            <a:r>
              <a:rPr lang="en-US" dirty="0" err="1"/>
              <a:t>toegang</a:t>
            </a:r>
            <a:r>
              <a:rPr lang="en-US" dirty="0"/>
              <a:t> tot data.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9924A17-ADDE-64DF-97DF-70A2B0C5B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6072" y="3907480"/>
            <a:ext cx="5881335" cy="838929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772654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Kantoorthema">
  <a:themeElements>
    <a:clrScheme name="PNB 2">
      <a:dk1>
        <a:srgbClr val="000000"/>
      </a:dk1>
      <a:lt1>
        <a:srgbClr val="FFFFFF"/>
      </a:lt1>
      <a:dk2>
        <a:srgbClr val="224171"/>
      </a:dk2>
      <a:lt2>
        <a:srgbClr val="E7E6E6"/>
      </a:lt2>
      <a:accent1>
        <a:srgbClr val="9D2346"/>
      </a:accent1>
      <a:accent2>
        <a:srgbClr val="603F90"/>
      </a:accent2>
      <a:accent3>
        <a:srgbClr val="006E79"/>
      </a:accent3>
      <a:accent4>
        <a:srgbClr val="1D7149"/>
      </a:accent4>
      <a:accent5>
        <a:srgbClr val="1D78AF"/>
      </a:accent5>
      <a:accent6>
        <a:srgbClr val="DD0000"/>
      </a:accent6>
      <a:hlink>
        <a:srgbClr val="DD0000"/>
      </a:hlink>
      <a:folHlink>
        <a:srgbClr val="9C224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VIN0299_Presentatie-huisstijl-template_S8.potx" id="{B73F2B10-D23D-458E-8AA9-732F0705E80A}" vid="{C2AE8902-707E-4DEC-9E3D-98798266C488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7EA260EDD8764286BC232ABCCE27BC" ma:contentTypeVersion="9" ma:contentTypeDescription="Een nieuw document maken." ma:contentTypeScope="" ma:versionID="2cc5b6fffd31ed8c52e90f26f87343ae">
  <xsd:schema xmlns:xsd="http://www.w3.org/2001/XMLSchema" xmlns:xs="http://www.w3.org/2001/XMLSchema" xmlns:p="http://schemas.microsoft.com/office/2006/metadata/properties" xmlns:ns2="ae8f56a8-98ea-49d9-bda3-14349595040b" targetNamespace="http://schemas.microsoft.com/office/2006/metadata/properties" ma:root="true" ma:fieldsID="5e7b93f7bd8705f6165a7e533553fc22" ns2:_="">
    <xsd:import namespace="ae8f56a8-98ea-49d9-bda3-1434959504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8f56a8-98ea-49d9-bda3-1434959504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d78239c9-a4bc-48d1-9e60-eee20c2f61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e8f56a8-98ea-49d9-bda3-14349595040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308C8A8-74B4-4108-B4B2-B17BBF0EB9B7}">
  <ds:schemaRefs>
    <ds:schemaRef ds:uri="ae8f56a8-98ea-49d9-bda3-14349595040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8B38C17-16B4-42B9-A6F9-7DC1D1BAF14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3C63ECF-B00C-4845-A01A-7C3817BBB0E9}">
  <ds:schemaRefs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elements/1.1/"/>
    <ds:schemaRef ds:uri="ae8f56a8-98ea-49d9-bda3-14349595040b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PNB_Huisstijl-2025-v3</Template>
  <TotalTime>27</TotalTime>
  <Words>670</Words>
  <Application>Microsoft Office PowerPoint</Application>
  <PresentationFormat>Aangepast</PresentationFormat>
  <Paragraphs>96</Paragraphs>
  <Slides>16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19" baseType="lpstr">
      <vt:lpstr>Aptos</vt:lpstr>
      <vt:lpstr>Arial</vt:lpstr>
      <vt:lpstr>Kantoorthema</vt:lpstr>
      <vt:lpstr>Project VAMOS</vt:lpstr>
      <vt:lpstr>Aanleiding </vt:lpstr>
      <vt:lpstr>Logisch vervolg op continu meten project</vt:lpstr>
      <vt:lpstr>Veranderde beleidscontext  </vt:lpstr>
      <vt:lpstr>Scope</vt:lpstr>
      <vt:lpstr>Voorwaarden </vt:lpstr>
      <vt:lpstr>Doelstellingen</vt:lpstr>
      <vt:lpstr>Europese aanbesteding</vt:lpstr>
      <vt:lpstr>Validatie volgens landelijke richtlijnen (deel A)</vt:lpstr>
      <vt:lpstr>Verdeling hoofdtaken: voorbereiding en implementatiefase</vt:lpstr>
      <vt:lpstr>Verdeling hoofdtaken: validatiefase en afronding</vt:lpstr>
      <vt:lpstr>Bijzonderheden perceel 1 (maatregel)</vt:lpstr>
      <vt:lpstr>Bijzonderheden perceel 2 en 3 (meten)</vt:lpstr>
      <vt:lpstr>Selectie van onderzoekslocaties</vt:lpstr>
      <vt:lpstr>Beoogde resultaten </vt:lpstr>
      <vt:lpstr>Bedankt voor je aandacht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Wilma van Hout</dc:creator>
  <cp:lastModifiedBy>Jelle Scheepers</cp:lastModifiedBy>
  <cp:revision>1</cp:revision>
  <dcterms:created xsi:type="dcterms:W3CDTF">2025-06-02T15:09:42Z</dcterms:created>
  <dcterms:modified xsi:type="dcterms:W3CDTF">2026-06-12T07:07:16Z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8665262-5df6-455e-bf48-5928a5d868f6_Enabled">
    <vt:lpwstr>true</vt:lpwstr>
  </property>
  <property fmtid="{D5CDD505-2E9C-101B-9397-08002B2CF9AE}" pid="3" name="MSIP_Label_b8665262-5df6-455e-bf48-5928a5d868f6_SetDate">
    <vt:lpwstr>2025-06-02T15:10:47Z</vt:lpwstr>
  </property>
  <property fmtid="{D5CDD505-2E9C-101B-9397-08002B2CF9AE}" pid="4" name="MSIP_Label_b8665262-5df6-455e-bf48-5928a5d868f6_Method">
    <vt:lpwstr>Standard</vt:lpwstr>
  </property>
  <property fmtid="{D5CDD505-2E9C-101B-9397-08002B2CF9AE}" pid="5" name="MSIP_Label_b8665262-5df6-455e-bf48-5928a5d868f6_Name">
    <vt:lpwstr>Vertrouwelijk</vt:lpwstr>
  </property>
  <property fmtid="{D5CDD505-2E9C-101B-9397-08002B2CF9AE}" pid="6" name="MSIP_Label_b8665262-5df6-455e-bf48-5928a5d868f6_SiteId">
    <vt:lpwstr>d2aff5f9-8c21-47f2-88f3-08ac4fda56f5</vt:lpwstr>
  </property>
  <property fmtid="{D5CDD505-2E9C-101B-9397-08002B2CF9AE}" pid="7" name="MSIP_Label_b8665262-5df6-455e-bf48-5928a5d868f6_ActionId">
    <vt:lpwstr>e18a90b6-d254-4b63-83b3-7b537d39d101</vt:lpwstr>
  </property>
  <property fmtid="{D5CDD505-2E9C-101B-9397-08002B2CF9AE}" pid="8" name="MSIP_Label_b8665262-5df6-455e-bf48-5928a5d868f6_ContentBits">
    <vt:lpwstr>0</vt:lpwstr>
  </property>
  <property fmtid="{D5CDD505-2E9C-101B-9397-08002B2CF9AE}" pid="9" name="MSIP_Label_b8665262-5df6-455e-bf48-5928a5d868f6_Tag">
    <vt:lpwstr>50, 3, 0, 1</vt:lpwstr>
  </property>
  <property fmtid="{D5CDD505-2E9C-101B-9397-08002B2CF9AE}" pid="10" name="MediaServiceImageTags">
    <vt:lpwstr/>
  </property>
  <property fmtid="{D5CDD505-2E9C-101B-9397-08002B2CF9AE}" pid="11" name="ContentTypeId">
    <vt:lpwstr>0x010100257EA260EDD8764286BC232ABCCE27BC</vt:lpwstr>
  </property>
</Properties>
</file>