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  <p:sldMasterId id="2147483688" r:id="rId6"/>
  </p:sldMasterIdLst>
  <p:notesMasterIdLst>
    <p:notesMasterId r:id="rId15"/>
  </p:notesMasterIdLst>
  <p:sldIdLst>
    <p:sldId id="589" r:id="rId7"/>
    <p:sldId id="580" r:id="rId8"/>
    <p:sldId id="588" r:id="rId9"/>
    <p:sldId id="257" r:id="rId10"/>
    <p:sldId id="587" r:id="rId11"/>
    <p:sldId id="571" r:id="rId12"/>
    <p:sldId id="583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A95D20-4DA4-FE43-CDED-2AEED1F607D1}" name="Gilissen, Guus" initials="GG" userId="S::Guus.Gilissen@enexis.nl::b5f46371-c86a-4095-ad94-fdf7d76d8631" providerId="AD"/>
  <p188:author id="{CE089154-7E9E-0751-D112-72FBB212C2A8}" name="Hoorn, Wesley van" initials="HWv" userId="S::wesley.van.hoorn@enexis.nl::19a07c0e-d7e5-49b0-96fa-e90ce9686ee6" providerId="AD"/>
  <p188:author id="{2C51615E-0AED-A0E3-E1FE-9684A4E99F20}" name="Smarius, John" initials="SJ" userId="S::John.Smarius@enexis.nl::c30baacd-31b9-4ea6-b79e-1b4cd3c35358" providerId="AD"/>
  <p188:author id="{9D6BB47A-BADB-7793-8862-9BB636B95A66}" name="Smarius, John" initials="SJ" userId="S::john.smarius@enexis.nl::c30baacd-31b9-4ea6-b79e-1b4cd3c35358" providerId="AD"/>
  <p188:author id="{802548CB-D59C-0EA8-7258-1B050F84CB98}" name="Gilissen, Guus" initials="GG" userId="S::guus.gilissen@enexis.nl::b5f46371-c86a-4095-ad94-fdf7d76d8631" providerId="AD"/>
  <p188:author id="{C31F3DCE-2F45-ED43-3F2B-238796F336CD}" name="Habets, Michel" initials="HM" userId="S::michel.habets@enexis.nl::d493b3a4-0920-48ea-bcd8-17aff680acc6" providerId="AD"/>
  <p188:author id="{03C0C8CF-DC7A-C719-8D41-115FF5A32E48}" name="Berg, Arjan van den" initials="Bd" userId="S::arjan.van.den.berg2@enexis.nl::3f1f934e-bd75-4b58-ba7f-e179764dfe29" providerId="AD"/>
  <p188:author id="{436849D7-C7C3-C963-43FC-1234CF12CD99}" name="Jong, Wil de" initials="Jd" userId="S::wil.de.jong@enexis.nl::090050ec-bda1-4aa6-bcd7-59f677f8db56" providerId="AD"/>
  <p188:author id="{34F6E0E5-C3D5-3DA0-A649-006F60324DE2}" name="Minderhoud, Hans" initials="MH" userId="S::hans.minderhoud@enexis.nl::861931ba-06c9-466a-a595-6803d6ea0bf4" providerId="AD"/>
  <p188:author id="{D841D9E6-736D-9D38-7465-0D65E901ED76}" name="Spek, Koos van der" initials="Sd" userId="S::koos.van.der.spek@enexis.nl::f1705182-34b5-48b0-81c7-703f50eb4c88" providerId="AD"/>
  <p188:author id="{75D75EF2-DC73-CCDC-08A7-AE340518DA02}" name="Broek, Gerry van den" initials="BGvd" userId="S::gerry.van.den.broek@enexis.nl::daba8075-0f1a-4d64-afd1-8a254b2f0d8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Smarius, John" initials="SJ" lastIdx="1" clrIdx="9">
    <p:extLst>
      <p:ext uri="{19B8F6BF-5375-455C-9EA6-DF929625EA0E}">
        <p15:presenceInfo xmlns:p15="http://schemas.microsoft.com/office/powerpoint/2012/main" userId="S::John.Smarius@enexis.nl::c30baacd-31b9-4ea6-b79e-1b4cd3c35358" providerId="AD"/>
      </p:ext>
    </p:extLst>
  </p:cmAuthor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64A"/>
    <a:srgbClr val="2C485F"/>
    <a:srgbClr val="00AAC9"/>
    <a:srgbClr val="FFFFFF"/>
    <a:srgbClr val="042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7C42CC-1898-4243-A198-9A6419F0FA51}">
  <a:tblStyle styleId="{497C42CC-1898-4243-A198-9A6419F0FA51}" styleName="Enexis licht">
    <a:wholeTbl>
      <a:tcTxStyle>
        <a:fontRef idx="minor">
          <a:scrgbClr r="0" g="0" b="0"/>
        </a:fontRef>
        <a:schemeClr val="dk1"/>
      </a:tcTxStyle>
      <a:tcStyle>
        <a:tcBdr>
          <a:left>
            <a:lnRef idx="0">
              <a:schemeClr val="accent1"/>
            </a:lnRef>
          </a:left>
          <a:right>
            <a:lnRef idx="0">
              <a:schemeClr val="accent1"/>
            </a:lnRef>
          </a:right>
          <a:top>
            <a:lnRef idx="0">
              <a:schemeClr val="accent1"/>
            </a:lnRef>
          </a:top>
          <a:bottom>
            <a:lnRef idx="0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 w="6350" cap="flat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a:top>
          <a:bottom>
            <a:ln w="6350" cap="flat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</a:tcBdr>
      </a:tcStyle>
    </a:band1V>
    <a:band2V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</a:tcBdr>
      </a:tcStyle>
    </a:band2V>
    <a:lastCol>
      <a:tcTxStyle>
        <a:fontRef idx="minor"/>
        <a:schemeClr val="accent1"/>
      </a:tcTxStyle>
      <a:tcStyle>
        <a:tcBdr/>
      </a:tcStyle>
    </a:lastCol>
    <a:firstCol>
      <a:tcTxStyle>
        <a:fontRef idx="minor"/>
        <a:schemeClr val="accent1"/>
      </a:tcTxStyle>
      <a:tcStyle>
        <a:tcBdr/>
      </a:tcStyle>
    </a:firstCol>
    <a:lastRow>
      <a:tcTxStyle b="off">
        <a:fontRef idx="minor">
          <a:scrgbClr r="0" g="0" b="0"/>
        </a:fontRef>
        <a:schemeClr val="dk2"/>
      </a:tcTxStyle>
      <a:tcStyle>
        <a:tcBdr>
          <a:top>
            <a:ln w="19050" cmpd="sng">
              <a:solidFill>
                <a:schemeClr val="accent1"/>
              </a:solidFill>
            </a:ln>
          </a:top>
        </a:tcBdr>
      </a:tcStyle>
    </a:lastRow>
    <a:firstRow>
      <a:tcTxStyle b="on">
        <a:fontRef idx="major">
          <a:scrgbClr r="0" g="0" b="0"/>
        </a:fontRef>
        <a:schemeClr val="dk2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</a:tcStyle>
    </a:firstRow>
  </a:tblStyle>
  <a:tblStyle styleId="{A315BC5E-17BA-42E0-8C66-450F19487168}" styleName="Enexis donker">
    <a:wholeTbl>
      <a:tcTxStyle>
        <a:fontRef idx="minor">
          <a:scrgbClr r="0" g="0" b="0"/>
        </a:fontRef>
        <a:schemeClr val="dk1"/>
      </a:tcTxStyle>
      <a:tcStyle>
        <a:tcBdr>
          <a:left>
            <a:lnRef idx="0">
              <a:schemeClr val="accent2"/>
            </a:lnRef>
          </a:left>
          <a:right>
            <a:lnRef idx="0">
              <a:schemeClr val="accent2"/>
            </a:lnRef>
          </a:right>
          <a:top>
            <a:lnRef idx="0">
              <a:schemeClr val="accent2"/>
            </a:lnRef>
          </a:top>
          <a:bottom>
            <a:lnRef idx="0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tint val="15000"/>
            </a:schemeClr>
          </a:solidFill>
        </a:fill>
      </a:tcStyle>
    </a:band1H>
    <a:band1V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</a:tcBdr>
      </a:tcStyle>
    </a:band1V>
    <a:band2V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</a:tcBdr>
      </a:tcStyle>
    </a:band2V>
    <a:lastCol>
      <a:tcTxStyle b="off">
        <a:fontRef idx="minor">
          <a:scrgbClr r="0" g="0" b="0"/>
        </a:fontRef>
        <a:schemeClr val="dk2"/>
      </a:tcTxStyle>
      <a:tcStyle>
        <a:tcBdr/>
      </a:tcStyle>
    </a:lastCol>
    <a:firstCol>
      <a:tcTxStyle b="off">
        <a:fontRef idx="minor">
          <a:scrgbClr r="0" g="0" b="0"/>
        </a:fontRef>
        <a:schemeClr val="dk2"/>
      </a:tcTxStyle>
      <a:tcStyle>
        <a:tcBdr/>
      </a:tcStyle>
    </a:firstCol>
    <a:lastRow>
      <a:tcTxStyle b="off">
        <a:fontRef idx="minor">
          <a:scrgbClr r="0" g="0" b="0"/>
        </a:fontRef>
        <a:schemeClr val="dk2"/>
      </a:tcTxStyle>
      <a:tcStyle>
        <a:tcBdr>
          <a:top>
            <a:ln w="19050" cmpd="sng">
              <a:solidFill>
                <a:schemeClr val="dk2"/>
              </a:solidFill>
            </a:ln>
          </a:top>
        </a:tcBdr>
      </a:tcStyle>
    </a:lastRow>
    <a:firstRow>
      <a:tcTxStyle b="on">
        <a:fontRef idx="major">
          <a:scrgbClr r="255" g="255" b="255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arius, John" userId="c30baacd-31b9-4ea6-b79e-1b4cd3c35358" providerId="ADAL" clId="{D20770AE-3604-4AEE-B202-BCB5E92A3AFC}"/>
    <pc:docChg chg="undo custSel addSld modSld">
      <pc:chgData name="Smarius, John" userId="c30baacd-31b9-4ea6-b79e-1b4cd3c35358" providerId="ADAL" clId="{D20770AE-3604-4AEE-B202-BCB5E92A3AFC}" dt="2022-08-15T13:19:22.630" v="436" actId="478"/>
      <pc:docMkLst>
        <pc:docMk/>
      </pc:docMkLst>
      <pc:sldChg chg="addSp delSp mod">
        <pc:chgData name="Smarius, John" userId="c30baacd-31b9-4ea6-b79e-1b4cd3c35358" providerId="ADAL" clId="{D20770AE-3604-4AEE-B202-BCB5E92A3AFC}" dt="2022-08-15T13:19:22.630" v="436" actId="478"/>
        <pc:sldMkLst>
          <pc:docMk/>
          <pc:sldMk cId="2551729317" sldId="591"/>
        </pc:sldMkLst>
        <pc:picChg chg="add del">
          <ac:chgData name="Smarius, John" userId="c30baacd-31b9-4ea6-b79e-1b4cd3c35358" providerId="ADAL" clId="{D20770AE-3604-4AEE-B202-BCB5E92A3AFC}" dt="2022-08-15T13:19:22.630" v="436" actId="478"/>
          <ac:picMkLst>
            <pc:docMk/>
            <pc:sldMk cId="2551729317" sldId="591"/>
            <ac:picMk id="5" creationId="{6A9DA4E9-C071-4C7D-8B8D-A2D3E3940F33}"/>
          </ac:picMkLst>
        </pc:picChg>
      </pc:sldChg>
      <pc:sldChg chg="addSp delSp modSp mod">
        <pc:chgData name="Smarius, John" userId="c30baacd-31b9-4ea6-b79e-1b4cd3c35358" providerId="ADAL" clId="{D20770AE-3604-4AEE-B202-BCB5E92A3AFC}" dt="2022-08-08T12:38:34.725" v="434" actId="20577"/>
        <pc:sldMkLst>
          <pc:docMk/>
          <pc:sldMk cId="1424371776" sldId="592"/>
        </pc:sldMkLst>
        <pc:spChg chg="add del mod">
          <ac:chgData name="Smarius, John" userId="c30baacd-31b9-4ea6-b79e-1b4cd3c35358" providerId="ADAL" clId="{D20770AE-3604-4AEE-B202-BCB5E92A3AFC}" dt="2022-08-08T12:27:22.016" v="433" actId="478"/>
          <ac:spMkLst>
            <pc:docMk/>
            <pc:sldMk cId="1424371776" sldId="592"/>
            <ac:spMk id="3" creationId="{35E4511E-257C-4227-B18B-C61A1B2CB323}"/>
          </ac:spMkLst>
        </pc:spChg>
        <pc:spChg chg="ord">
          <ac:chgData name="Smarius, John" userId="c30baacd-31b9-4ea6-b79e-1b4cd3c35358" providerId="ADAL" clId="{D20770AE-3604-4AEE-B202-BCB5E92A3AFC}" dt="2022-08-08T12:18:54.031" v="203" actId="167"/>
          <ac:spMkLst>
            <pc:docMk/>
            <pc:sldMk cId="1424371776" sldId="592"/>
            <ac:spMk id="5" creationId="{D1800F74-6C16-499D-815A-ABC4508F099A}"/>
          </ac:spMkLst>
        </pc:spChg>
        <pc:spChg chg="mod">
          <ac:chgData name="Smarius, John" userId="c30baacd-31b9-4ea6-b79e-1b4cd3c35358" providerId="ADAL" clId="{D20770AE-3604-4AEE-B202-BCB5E92A3AFC}" dt="2022-08-08T12:20:49.493" v="221" actId="20577"/>
          <ac:spMkLst>
            <pc:docMk/>
            <pc:sldMk cId="1424371776" sldId="592"/>
            <ac:spMk id="13" creationId="{B4ECE877-0686-4B0E-8D44-31A447CDFF55}"/>
          </ac:spMkLst>
        </pc:spChg>
        <pc:spChg chg="mod">
          <ac:chgData name="Smarius, John" userId="c30baacd-31b9-4ea6-b79e-1b4cd3c35358" providerId="ADAL" clId="{D20770AE-3604-4AEE-B202-BCB5E92A3AFC}" dt="2022-08-08T12:21:46.029" v="232" actId="6549"/>
          <ac:spMkLst>
            <pc:docMk/>
            <pc:sldMk cId="1424371776" sldId="592"/>
            <ac:spMk id="14" creationId="{AA93EDB3-582B-4478-9E68-D872C6B59B3D}"/>
          </ac:spMkLst>
        </pc:spChg>
        <pc:spChg chg="mod">
          <ac:chgData name="Smarius, John" userId="c30baacd-31b9-4ea6-b79e-1b4cd3c35358" providerId="ADAL" clId="{D20770AE-3604-4AEE-B202-BCB5E92A3AFC}" dt="2022-08-08T12:21:58.927" v="237" actId="20577"/>
          <ac:spMkLst>
            <pc:docMk/>
            <pc:sldMk cId="1424371776" sldId="592"/>
            <ac:spMk id="15" creationId="{0C8B791F-E781-496F-8632-ACC3ACACA299}"/>
          </ac:spMkLst>
        </pc:spChg>
        <pc:spChg chg="mod">
          <ac:chgData name="Smarius, John" userId="c30baacd-31b9-4ea6-b79e-1b4cd3c35358" providerId="ADAL" clId="{D20770AE-3604-4AEE-B202-BCB5E92A3AFC}" dt="2022-08-08T12:38:34.725" v="434" actId="20577"/>
          <ac:spMkLst>
            <pc:docMk/>
            <pc:sldMk cId="1424371776" sldId="592"/>
            <ac:spMk id="16" creationId="{D5142AAB-38AC-421B-A00A-BF3F3636CB71}"/>
          </ac:spMkLst>
        </pc:spChg>
        <pc:spChg chg="mod">
          <ac:chgData name="Smarius, John" userId="c30baacd-31b9-4ea6-b79e-1b4cd3c35358" providerId="ADAL" clId="{D20770AE-3604-4AEE-B202-BCB5E92A3AFC}" dt="2022-08-08T12:21:11.731" v="225" actId="20577"/>
          <ac:spMkLst>
            <pc:docMk/>
            <pc:sldMk cId="1424371776" sldId="592"/>
            <ac:spMk id="17" creationId="{6003D6BE-4A7A-466A-901C-7309F17F6DBC}"/>
          </ac:spMkLst>
        </pc:spChg>
        <pc:spChg chg="mod">
          <ac:chgData name="Smarius, John" userId="c30baacd-31b9-4ea6-b79e-1b4cd3c35358" providerId="ADAL" clId="{D20770AE-3604-4AEE-B202-BCB5E92A3AFC}" dt="2022-08-08T12:25:17.118" v="359" actId="20577"/>
          <ac:spMkLst>
            <pc:docMk/>
            <pc:sldMk cId="1424371776" sldId="592"/>
            <ac:spMk id="19" creationId="{989F0CB2-B18B-4DE6-8AE6-075B714AC875}"/>
          </ac:spMkLst>
        </pc:spChg>
        <pc:spChg chg="mod">
          <ac:chgData name="Smarius, John" userId="c30baacd-31b9-4ea6-b79e-1b4cd3c35358" providerId="ADAL" clId="{D20770AE-3604-4AEE-B202-BCB5E92A3AFC}" dt="2022-08-08T12:19:21.525" v="210" actId="1076"/>
          <ac:spMkLst>
            <pc:docMk/>
            <pc:sldMk cId="1424371776" sldId="592"/>
            <ac:spMk id="26" creationId="{20365057-FFE2-4C99-9E7D-5B115836AEF4}"/>
          </ac:spMkLst>
        </pc:spChg>
        <pc:spChg chg="ord">
          <ac:chgData name="Smarius, John" userId="c30baacd-31b9-4ea6-b79e-1b4cd3c35358" providerId="ADAL" clId="{D20770AE-3604-4AEE-B202-BCB5E92A3AFC}" dt="2022-08-08T12:19:01.566" v="204" actId="167"/>
          <ac:spMkLst>
            <pc:docMk/>
            <pc:sldMk cId="1424371776" sldId="592"/>
            <ac:spMk id="44" creationId="{6BCDD900-E362-4F8A-9470-713D2EDBC0DB}"/>
          </ac:spMkLst>
        </pc:spChg>
        <pc:spChg chg="mod">
          <ac:chgData name="Smarius, John" userId="c30baacd-31b9-4ea6-b79e-1b4cd3c35358" providerId="ADAL" clId="{D20770AE-3604-4AEE-B202-BCB5E92A3AFC}" dt="2022-08-08T12:25:53.665" v="412" actId="14100"/>
          <ac:spMkLst>
            <pc:docMk/>
            <pc:sldMk cId="1424371776" sldId="592"/>
            <ac:spMk id="52" creationId="{748EF0E6-F90D-44D8-B994-0C777CEA5505}"/>
          </ac:spMkLst>
        </pc:spChg>
        <pc:graphicFrameChg chg="del">
          <ac:chgData name="Smarius, John" userId="c30baacd-31b9-4ea6-b79e-1b4cd3c35358" providerId="ADAL" clId="{D20770AE-3604-4AEE-B202-BCB5E92A3AFC}" dt="2022-08-08T12:17:13.753" v="183" actId="478"/>
          <ac:graphicFrameMkLst>
            <pc:docMk/>
            <pc:sldMk cId="1424371776" sldId="592"/>
            <ac:graphicFrameMk id="24" creationId="{D5F386C2-D3AA-4989-BBC7-4DC007DB65ED}"/>
          </ac:graphicFrameMkLst>
        </pc:graphicFrameChg>
        <pc:graphicFrameChg chg="add mod">
          <ac:chgData name="Smarius, John" userId="c30baacd-31b9-4ea6-b79e-1b4cd3c35358" providerId="ADAL" clId="{D20770AE-3604-4AEE-B202-BCB5E92A3AFC}" dt="2022-08-08T12:17:58.183" v="189"/>
          <ac:graphicFrameMkLst>
            <pc:docMk/>
            <pc:sldMk cId="1424371776" sldId="592"/>
            <ac:graphicFrameMk id="27" creationId="{9B2D333F-F916-43A1-98D9-A6003A5FF071}"/>
          </ac:graphicFrameMkLst>
        </pc:graphicFrameChg>
        <pc:graphicFrameChg chg="add mod">
          <ac:chgData name="Smarius, John" userId="c30baacd-31b9-4ea6-b79e-1b4cd3c35358" providerId="ADAL" clId="{D20770AE-3604-4AEE-B202-BCB5E92A3AFC}" dt="2022-08-08T12:22:07.546" v="238"/>
          <ac:graphicFrameMkLst>
            <pc:docMk/>
            <pc:sldMk cId="1424371776" sldId="592"/>
            <ac:graphicFrameMk id="29" creationId="{9B2D333F-F916-43A1-98D9-A6003A5FF071}"/>
          </ac:graphicFrameMkLst>
        </pc:graphicFrameChg>
        <pc:cxnChg chg="mod">
          <ac:chgData name="Smarius, John" userId="c30baacd-31b9-4ea6-b79e-1b4cd3c35358" providerId="ADAL" clId="{D20770AE-3604-4AEE-B202-BCB5E92A3AFC}" dt="2022-08-08T12:21:36.012" v="229" actId="14100"/>
          <ac:cxnSpMkLst>
            <pc:docMk/>
            <pc:sldMk cId="1424371776" sldId="592"/>
            <ac:cxnSpMk id="7" creationId="{3A656E04-F2E6-40F1-AE52-08AB03D7EF46}"/>
          </ac:cxnSpMkLst>
        </pc:cxnChg>
        <pc:cxnChg chg="mod">
          <ac:chgData name="Smarius, John" userId="c30baacd-31b9-4ea6-b79e-1b4cd3c35358" providerId="ADAL" clId="{D20770AE-3604-4AEE-B202-BCB5E92A3AFC}" dt="2022-08-08T12:26:04.711" v="414" actId="14100"/>
          <ac:cxnSpMkLst>
            <pc:docMk/>
            <pc:sldMk cId="1424371776" sldId="592"/>
            <ac:cxnSpMk id="21" creationId="{2DD06C4F-75B4-4EF7-9D3F-A00D612F150D}"/>
          </ac:cxnSpMkLst>
        </pc:cxnChg>
        <pc:cxnChg chg="mod">
          <ac:chgData name="Smarius, John" userId="c30baacd-31b9-4ea6-b79e-1b4cd3c35358" providerId="ADAL" clId="{D20770AE-3604-4AEE-B202-BCB5E92A3AFC}" dt="2022-08-08T12:20:14.636" v="214" actId="14100"/>
          <ac:cxnSpMkLst>
            <pc:docMk/>
            <pc:sldMk cId="1424371776" sldId="592"/>
            <ac:cxnSpMk id="23" creationId="{215E226D-202C-4B67-AF20-A4076737BECB}"/>
          </ac:cxnSpMkLst>
        </pc:cxnChg>
        <pc:cxnChg chg="mod">
          <ac:chgData name="Smarius, John" userId="c30baacd-31b9-4ea6-b79e-1b4cd3c35358" providerId="ADAL" clId="{D20770AE-3604-4AEE-B202-BCB5E92A3AFC}" dt="2022-08-08T12:22:26.605" v="240" actId="14100"/>
          <ac:cxnSpMkLst>
            <pc:docMk/>
            <pc:sldMk cId="1424371776" sldId="592"/>
            <ac:cxnSpMk id="28" creationId="{649B5CD7-3CF1-4CD3-9201-5BB9BE13C013}"/>
          </ac:cxnSpMkLst>
        </pc:cxnChg>
        <pc:cxnChg chg="mod">
          <ac:chgData name="Smarius, John" userId="c30baacd-31b9-4ea6-b79e-1b4cd3c35358" providerId="ADAL" clId="{D20770AE-3604-4AEE-B202-BCB5E92A3AFC}" dt="2022-08-08T12:21:02.022" v="222" actId="14100"/>
          <ac:cxnSpMkLst>
            <pc:docMk/>
            <pc:sldMk cId="1424371776" sldId="592"/>
            <ac:cxnSpMk id="32" creationId="{1EF98C3E-40A3-4CE5-8E48-27B657799C5D}"/>
          </ac:cxnSpMkLst>
        </pc:cxnChg>
        <pc:cxnChg chg="mod">
          <ac:chgData name="Smarius, John" userId="c30baacd-31b9-4ea6-b79e-1b4cd3c35358" providerId="ADAL" clId="{D20770AE-3604-4AEE-B202-BCB5E92A3AFC}" dt="2022-08-08T12:26:00.008" v="413" actId="14100"/>
          <ac:cxnSpMkLst>
            <pc:docMk/>
            <pc:sldMk cId="1424371776" sldId="592"/>
            <ac:cxnSpMk id="35" creationId="{72EB16E9-CF93-4BC9-876D-D005A2F47D2F}"/>
          </ac:cxnSpMkLst>
        </pc:cxnChg>
      </pc:sldChg>
      <pc:sldChg chg="addSp delSp add mod">
        <pc:chgData name="Smarius, John" userId="c30baacd-31b9-4ea6-b79e-1b4cd3c35358" providerId="ADAL" clId="{D20770AE-3604-4AEE-B202-BCB5E92A3AFC}" dt="2022-08-08T12:17:31.408" v="186" actId="478"/>
        <pc:sldMkLst>
          <pc:docMk/>
          <pc:sldMk cId="1143058309" sldId="594"/>
        </pc:sldMkLst>
        <pc:spChg chg="del">
          <ac:chgData name="Smarius, John" userId="c30baacd-31b9-4ea6-b79e-1b4cd3c35358" providerId="ADAL" clId="{D20770AE-3604-4AEE-B202-BCB5E92A3AFC}" dt="2022-08-08T12:17:31.408" v="186" actId="478"/>
          <ac:spMkLst>
            <pc:docMk/>
            <pc:sldMk cId="1143058309" sldId="594"/>
            <ac:spMk id="3" creationId="{35E4511E-257C-4227-B18B-C61A1B2CB323}"/>
          </ac:spMkLst>
        </pc:spChg>
        <pc:graphicFrameChg chg="add del">
          <ac:chgData name="Smarius, John" userId="c30baacd-31b9-4ea6-b79e-1b4cd3c35358" providerId="ADAL" clId="{D20770AE-3604-4AEE-B202-BCB5E92A3AFC}" dt="2022-08-08T12:17:28.924" v="185" actId="478"/>
          <ac:graphicFrameMkLst>
            <pc:docMk/>
            <pc:sldMk cId="1143058309" sldId="594"/>
            <ac:graphicFrameMk id="24" creationId="{D5F386C2-D3AA-4989-BBC7-4DC007DB65ED}"/>
          </ac:graphicFrameMkLst>
        </pc:graphicFrameChg>
      </pc:sldChg>
    </pc:docChg>
  </pc:docChgLst>
  <pc:docChgLst>
    <pc:chgData name="Minderhoud, Hans" userId="S::hans.minderhoud@enexis.nl::861931ba-06c9-466a-a595-6803d6ea0bf4" providerId="AD" clId="Web-{FB89B8A6-2C74-C70C-EA66-460379B61E79}"/>
    <pc:docChg chg="mod modSld">
      <pc:chgData name="Minderhoud, Hans" userId="S::hans.minderhoud@enexis.nl::861931ba-06c9-466a-a595-6803d6ea0bf4" providerId="AD" clId="Web-{FB89B8A6-2C74-C70C-EA66-460379B61E79}" dt="2023-01-12T07:26:01.556" v="4"/>
      <pc:docMkLst>
        <pc:docMk/>
      </pc:docMkLst>
      <pc:sldChg chg="modSp addCm">
        <pc:chgData name="Minderhoud, Hans" userId="S::hans.minderhoud@enexis.nl::861931ba-06c9-466a-a595-6803d6ea0bf4" providerId="AD" clId="Web-{FB89B8A6-2C74-C70C-EA66-460379B61E79}" dt="2023-01-12T07:26:01.556" v="4"/>
        <pc:sldMkLst>
          <pc:docMk/>
          <pc:sldMk cId="557511296" sldId="583"/>
        </pc:sldMkLst>
        <pc:spChg chg="mod">
          <ac:chgData name="Minderhoud, Hans" userId="S::hans.minderhoud@enexis.nl::861931ba-06c9-466a-a595-6803d6ea0bf4" providerId="AD" clId="Web-{FB89B8A6-2C74-C70C-EA66-460379B61E79}" dt="2023-01-12T07:19:43.498" v="2" actId="1076"/>
          <ac:spMkLst>
            <pc:docMk/>
            <pc:sldMk cId="557511296" sldId="583"/>
            <ac:spMk id="35" creationId="{A297CFFB-1051-42E0-83EC-FC2964CB0F59}"/>
          </ac:spMkLst>
        </pc:spChg>
      </pc:sldChg>
      <pc:sldChg chg="addCm modCm">
        <pc:chgData name="Minderhoud, Hans" userId="S::hans.minderhoud@enexis.nl::861931ba-06c9-466a-a595-6803d6ea0bf4" providerId="AD" clId="Web-{FB89B8A6-2C74-C70C-EA66-460379B61E79}" dt="2023-01-12T07:22:04.393" v="3"/>
        <pc:sldMkLst>
          <pc:docMk/>
          <pc:sldMk cId="3239518551" sldId="587"/>
        </pc:sldMkLst>
      </pc:sldChg>
    </pc:docChg>
  </pc:docChgLst>
  <pc:docChgLst>
    <pc:chgData name="Smarius, John" userId="c30baacd-31b9-4ea6-b79e-1b4cd3c35358" providerId="ADAL" clId="{BC3F542E-D7FB-4E4B-9EC1-C95C84CBC798}"/>
    <pc:docChg chg="modSld">
      <pc:chgData name="Smarius, John" userId="c30baacd-31b9-4ea6-b79e-1b4cd3c35358" providerId="ADAL" clId="{BC3F542E-D7FB-4E4B-9EC1-C95C84CBC798}" dt="2022-11-21T10:57:46.882" v="66" actId="1076"/>
      <pc:docMkLst>
        <pc:docMk/>
      </pc:docMkLst>
      <pc:sldChg chg="modSp mod">
        <pc:chgData name="Smarius, John" userId="c30baacd-31b9-4ea6-b79e-1b4cd3c35358" providerId="ADAL" clId="{BC3F542E-D7FB-4E4B-9EC1-C95C84CBC798}" dt="2022-11-21T10:56:15.547" v="5" actId="20577"/>
        <pc:sldMkLst>
          <pc:docMk/>
          <pc:sldMk cId="557511296" sldId="583"/>
        </pc:sldMkLst>
        <pc:spChg chg="mod">
          <ac:chgData name="Smarius, John" userId="c30baacd-31b9-4ea6-b79e-1b4cd3c35358" providerId="ADAL" clId="{BC3F542E-D7FB-4E4B-9EC1-C95C84CBC798}" dt="2022-11-21T10:56:15.547" v="5" actId="20577"/>
          <ac:spMkLst>
            <pc:docMk/>
            <pc:sldMk cId="557511296" sldId="583"/>
            <ac:spMk id="9" creationId="{CFBE4114-C850-7744-A41D-B20FC7659C3F}"/>
          </ac:spMkLst>
        </pc:spChg>
      </pc:sldChg>
      <pc:sldChg chg="modSp mod">
        <pc:chgData name="Smarius, John" userId="c30baacd-31b9-4ea6-b79e-1b4cd3c35358" providerId="ADAL" clId="{BC3F542E-D7FB-4E4B-9EC1-C95C84CBC798}" dt="2022-11-21T10:55:47.498" v="1" actId="20577"/>
        <pc:sldMkLst>
          <pc:docMk/>
          <pc:sldMk cId="1424371776" sldId="592"/>
        </pc:sldMkLst>
        <pc:spChg chg="mod">
          <ac:chgData name="Smarius, John" userId="c30baacd-31b9-4ea6-b79e-1b4cd3c35358" providerId="ADAL" clId="{BC3F542E-D7FB-4E4B-9EC1-C95C84CBC798}" dt="2022-11-21T10:55:47.498" v="1" actId="20577"/>
          <ac:spMkLst>
            <pc:docMk/>
            <pc:sldMk cId="1424371776" sldId="592"/>
            <ac:spMk id="39" creationId="{12C45E63-4518-044F-953B-048DB35C7170}"/>
          </ac:spMkLst>
        </pc:spChg>
      </pc:sldChg>
      <pc:sldChg chg="delSp modSp mod">
        <pc:chgData name="Smarius, John" userId="c30baacd-31b9-4ea6-b79e-1b4cd3c35358" providerId="ADAL" clId="{BC3F542E-D7FB-4E4B-9EC1-C95C84CBC798}" dt="2022-11-21T10:55:55.170" v="3" actId="20577"/>
        <pc:sldMkLst>
          <pc:docMk/>
          <pc:sldMk cId="4103578966" sldId="593"/>
        </pc:sldMkLst>
        <pc:spChg chg="del">
          <ac:chgData name="Smarius, John" userId="c30baacd-31b9-4ea6-b79e-1b4cd3c35358" providerId="ADAL" clId="{BC3F542E-D7FB-4E4B-9EC1-C95C84CBC798}" dt="2022-11-21T10:54:32.977" v="0"/>
          <ac:spMkLst>
            <pc:docMk/>
            <pc:sldMk cId="4103578966" sldId="593"/>
            <ac:spMk id="30" creationId="{1992404A-E7DB-4E31-90E9-7508FD0037A3}"/>
          </ac:spMkLst>
        </pc:spChg>
        <pc:spChg chg="mod">
          <ac:chgData name="Smarius, John" userId="c30baacd-31b9-4ea6-b79e-1b4cd3c35358" providerId="ADAL" clId="{BC3F542E-D7FB-4E4B-9EC1-C95C84CBC798}" dt="2022-11-21T10:55:55.170" v="3" actId="20577"/>
          <ac:spMkLst>
            <pc:docMk/>
            <pc:sldMk cId="4103578966" sldId="593"/>
            <ac:spMk id="39" creationId="{12C45E63-4518-044F-953B-048DB35C7170}"/>
          </ac:spMkLst>
        </pc:spChg>
      </pc:sldChg>
      <pc:sldChg chg="modSp mod">
        <pc:chgData name="Smarius, John" userId="c30baacd-31b9-4ea6-b79e-1b4cd3c35358" providerId="ADAL" clId="{BC3F542E-D7FB-4E4B-9EC1-C95C84CBC798}" dt="2022-11-21T10:55:51.468" v="2" actId="20577"/>
        <pc:sldMkLst>
          <pc:docMk/>
          <pc:sldMk cId="1143058309" sldId="594"/>
        </pc:sldMkLst>
        <pc:spChg chg="mod">
          <ac:chgData name="Smarius, John" userId="c30baacd-31b9-4ea6-b79e-1b4cd3c35358" providerId="ADAL" clId="{BC3F542E-D7FB-4E4B-9EC1-C95C84CBC798}" dt="2022-11-21T10:55:51.468" v="2" actId="20577"/>
          <ac:spMkLst>
            <pc:docMk/>
            <pc:sldMk cId="1143058309" sldId="594"/>
            <ac:spMk id="39" creationId="{12C45E63-4518-044F-953B-048DB35C7170}"/>
          </ac:spMkLst>
        </pc:spChg>
      </pc:sldChg>
      <pc:sldChg chg="addSp modSp mod">
        <pc:chgData name="Smarius, John" userId="c30baacd-31b9-4ea6-b79e-1b4cd3c35358" providerId="ADAL" clId="{BC3F542E-D7FB-4E4B-9EC1-C95C84CBC798}" dt="2022-11-21T10:57:46.882" v="66" actId="1076"/>
        <pc:sldMkLst>
          <pc:docMk/>
          <pc:sldMk cId="1681559931" sldId="595"/>
        </pc:sldMkLst>
        <pc:spChg chg="add mod">
          <ac:chgData name="Smarius, John" userId="c30baacd-31b9-4ea6-b79e-1b4cd3c35358" providerId="ADAL" clId="{BC3F542E-D7FB-4E4B-9EC1-C95C84CBC798}" dt="2022-11-21T10:57:46.882" v="66" actId="1076"/>
          <ac:spMkLst>
            <pc:docMk/>
            <pc:sldMk cId="1681559931" sldId="595"/>
            <ac:spMk id="7" creationId="{AD093D7B-8B3C-4541-8F55-5332B3326EAB}"/>
          </ac:spMkLst>
        </pc:spChg>
        <pc:spChg chg="mod">
          <ac:chgData name="Smarius, John" userId="c30baacd-31b9-4ea6-b79e-1b4cd3c35358" providerId="ADAL" clId="{BC3F542E-D7FB-4E4B-9EC1-C95C84CBC798}" dt="2022-11-21T10:56:20.095" v="6" actId="20577"/>
          <ac:spMkLst>
            <pc:docMk/>
            <pc:sldMk cId="1681559931" sldId="595"/>
            <ac:spMk id="39" creationId="{12C45E63-4518-044F-953B-048DB35C7170}"/>
          </ac:spMkLst>
        </pc:spChg>
      </pc:sldChg>
      <pc:sldChg chg="modSp mod">
        <pc:chgData name="Smarius, John" userId="c30baacd-31b9-4ea6-b79e-1b4cd3c35358" providerId="ADAL" clId="{BC3F542E-D7FB-4E4B-9EC1-C95C84CBC798}" dt="2022-11-21T10:56:02.374" v="4" actId="20577"/>
        <pc:sldMkLst>
          <pc:docMk/>
          <pc:sldMk cId="4026059636" sldId="596"/>
        </pc:sldMkLst>
        <pc:spChg chg="mod">
          <ac:chgData name="Smarius, John" userId="c30baacd-31b9-4ea6-b79e-1b4cd3c35358" providerId="ADAL" clId="{BC3F542E-D7FB-4E4B-9EC1-C95C84CBC798}" dt="2022-11-21T10:56:02.374" v="4" actId="20577"/>
          <ac:spMkLst>
            <pc:docMk/>
            <pc:sldMk cId="4026059636" sldId="596"/>
            <ac:spMk id="39" creationId="{12C45E63-4518-044F-953B-048DB35C7170}"/>
          </ac:spMkLst>
        </pc:spChg>
      </pc:sldChg>
    </pc:docChg>
  </pc:docChgLst>
  <pc:docChgLst>
    <pc:chgData name="Habets, Michel" userId="d493b3a4-0920-48ea-bcd8-17aff680acc6" providerId="ADAL" clId="{8B1CD9EF-89A0-4FF3-A6EB-6928D75F8867}"/>
    <pc:docChg chg="">
      <pc:chgData name="Habets, Michel" userId="d493b3a4-0920-48ea-bcd8-17aff680acc6" providerId="ADAL" clId="{8B1CD9EF-89A0-4FF3-A6EB-6928D75F8867}" dt="2023-07-18T10:34:35.148" v="2"/>
      <pc:docMkLst>
        <pc:docMk/>
      </pc:docMkLst>
      <pc:sldChg chg="addCm modCm">
        <pc:chgData name="Habets, Michel" userId="d493b3a4-0920-48ea-bcd8-17aff680acc6" providerId="ADAL" clId="{8B1CD9EF-89A0-4FF3-A6EB-6928D75F8867}" dt="2023-07-18T10:34:35.148" v="2"/>
        <pc:sldMkLst>
          <pc:docMk/>
          <pc:sldMk cId="1481758421" sldId="589"/>
        </pc:sldMkLst>
      </pc:sldChg>
    </pc:docChg>
  </pc:docChgLst>
  <pc:docChgLst>
    <pc:chgData name="Smarius, John" userId="S::john.smarius@enexis.nl::c30baacd-31b9-4ea6-b79e-1b4cd3c35358" providerId="AD" clId="Web-{B6EE7892-A3A0-F887-0921-B279FFC7FB2F}"/>
    <pc:docChg chg="addSld delSld">
      <pc:chgData name="Smarius, John" userId="S::john.smarius@enexis.nl::c30baacd-31b9-4ea6-b79e-1b4cd3c35358" providerId="AD" clId="Web-{B6EE7892-A3A0-F887-0921-B279FFC7FB2F}" dt="2025-03-28T13:03:46.970" v="1"/>
      <pc:docMkLst>
        <pc:docMk/>
      </pc:docMkLst>
      <pc:sldChg chg="add del replId">
        <pc:chgData name="Smarius, John" userId="S::john.smarius@enexis.nl::c30baacd-31b9-4ea6-b79e-1b4cd3c35358" providerId="AD" clId="Web-{B6EE7892-A3A0-F887-0921-B279FFC7FB2F}" dt="2025-03-28T13:03:46.970" v="1"/>
        <pc:sldMkLst>
          <pc:docMk/>
          <pc:sldMk cId="4217867655" sldId="590"/>
        </pc:sldMkLst>
      </pc:sldChg>
    </pc:docChg>
  </pc:docChgLst>
  <pc:docChgLst>
    <pc:chgData name="Smarius, John" userId="c30baacd-31b9-4ea6-b79e-1b4cd3c35358" providerId="ADAL" clId="{6F43B256-61D9-47CC-A809-0B57E9E07F8C}"/>
    <pc:docChg chg="addSld delSld">
      <pc:chgData name="Smarius, John" userId="c30baacd-31b9-4ea6-b79e-1b4cd3c35358" providerId="ADAL" clId="{6F43B256-61D9-47CC-A809-0B57E9E07F8C}" dt="2022-09-07T12:23:38.674" v="3" actId="47"/>
      <pc:docMkLst>
        <pc:docMk/>
      </pc:docMkLst>
      <pc:sldChg chg="del">
        <pc:chgData name="Smarius, John" userId="c30baacd-31b9-4ea6-b79e-1b4cd3c35358" providerId="ADAL" clId="{6F43B256-61D9-47CC-A809-0B57E9E07F8C}" dt="2022-09-07T12:23:38.674" v="3" actId="47"/>
        <pc:sldMkLst>
          <pc:docMk/>
          <pc:sldMk cId="2551729317" sldId="591"/>
        </pc:sldMkLst>
      </pc:sldChg>
      <pc:sldChg chg="del">
        <pc:chgData name="Smarius, John" userId="c30baacd-31b9-4ea6-b79e-1b4cd3c35358" providerId="ADAL" clId="{6F43B256-61D9-47CC-A809-0B57E9E07F8C}" dt="2022-09-07T12:23:14.309" v="2" actId="47"/>
        <pc:sldMkLst>
          <pc:docMk/>
          <pc:sldMk cId="2710045167" sldId="595"/>
        </pc:sldMkLst>
      </pc:sldChg>
      <pc:sldChg chg="new del">
        <pc:chgData name="Smarius, John" userId="c30baacd-31b9-4ea6-b79e-1b4cd3c35358" providerId="ADAL" clId="{6F43B256-61D9-47CC-A809-0B57E9E07F8C}" dt="2022-09-07T12:23:07.268" v="1" actId="47"/>
        <pc:sldMkLst>
          <pc:docMk/>
          <pc:sldMk cId="4114309603" sldId="595"/>
        </pc:sldMkLst>
      </pc:sldChg>
    </pc:docChg>
  </pc:docChgLst>
  <pc:docChgLst>
    <pc:chgData name="Hoorn, Wesley van" userId="19a07c0e-d7e5-49b0-96fa-e90ce9686ee6" providerId="ADAL" clId="{A85B584E-2C82-402E-8069-6C1BC076DCE8}"/>
    <pc:docChg chg="">
      <pc:chgData name="Hoorn, Wesley van" userId="19a07c0e-d7e5-49b0-96fa-e90ce9686ee6" providerId="ADAL" clId="{A85B584E-2C82-402E-8069-6C1BC076DCE8}" dt="2023-01-12T12:42:55.747" v="6"/>
      <pc:docMkLst>
        <pc:docMk/>
      </pc:docMkLst>
      <pc:sldChg chg="addCm modCm">
        <pc:chgData name="Hoorn, Wesley van" userId="19a07c0e-d7e5-49b0-96fa-e90ce9686ee6" providerId="ADAL" clId="{A85B584E-2C82-402E-8069-6C1BC076DCE8}" dt="2023-01-12T12:42:55.747" v="6"/>
        <pc:sldMkLst>
          <pc:docMk/>
          <pc:sldMk cId="3946370614" sldId="257"/>
        </pc:sldMkLst>
      </pc:sldChg>
      <pc:sldChg chg="modCm">
        <pc:chgData name="Hoorn, Wesley van" userId="19a07c0e-d7e5-49b0-96fa-e90ce9686ee6" providerId="ADAL" clId="{A85B584E-2C82-402E-8069-6C1BC076DCE8}" dt="2023-01-11T09:46:04.894" v="3"/>
        <pc:sldMkLst>
          <pc:docMk/>
          <pc:sldMk cId="2626478519" sldId="571"/>
        </pc:sldMkLst>
      </pc:sldChg>
      <pc:sldChg chg="modCm">
        <pc:chgData name="Hoorn, Wesley van" userId="19a07c0e-d7e5-49b0-96fa-e90ce9686ee6" providerId="ADAL" clId="{A85B584E-2C82-402E-8069-6C1BC076DCE8}" dt="2023-01-11T09:44:07.686" v="1"/>
        <pc:sldMkLst>
          <pc:docMk/>
          <pc:sldMk cId="3239518551" sldId="587"/>
        </pc:sldMkLst>
      </pc:sldChg>
    </pc:docChg>
  </pc:docChgLst>
  <pc:docChgLst>
    <pc:chgData name="Smarius, John" userId="S::john.smarius@enexis.nl::c30baacd-31b9-4ea6-b79e-1b4cd3c35358" providerId="AD" clId="Web-{187A05F7-1252-D1FE-8D49-E7CF5B74046E}"/>
    <pc:docChg chg="modSld">
      <pc:chgData name="Smarius, John" userId="S::john.smarius@enexis.nl::c30baacd-31b9-4ea6-b79e-1b4cd3c35358" providerId="AD" clId="Web-{187A05F7-1252-D1FE-8D49-E7CF5B74046E}" dt="2023-07-17T07:36:20.738" v="3" actId="20577"/>
      <pc:docMkLst>
        <pc:docMk/>
      </pc:docMkLst>
      <pc:sldChg chg="modSp">
        <pc:chgData name="Smarius, John" userId="S::john.smarius@enexis.nl::c30baacd-31b9-4ea6-b79e-1b4cd3c35358" providerId="AD" clId="Web-{187A05F7-1252-D1FE-8D49-E7CF5B74046E}" dt="2023-07-17T07:36:20.738" v="3" actId="20577"/>
        <pc:sldMkLst>
          <pc:docMk/>
          <pc:sldMk cId="1481758421" sldId="589"/>
        </pc:sldMkLst>
        <pc:spChg chg="mod">
          <ac:chgData name="Smarius, John" userId="S::john.smarius@enexis.nl::c30baacd-31b9-4ea6-b79e-1b4cd3c35358" providerId="AD" clId="Web-{187A05F7-1252-D1FE-8D49-E7CF5B74046E}" dt="2023-07-17T07:36:20.738" v="3" actId="20577"/>
          <ac:spMkLst>
            <pc:docMk/>
            <pc:sldMk cId="1481758421" sldId="589"/>
            <ac:spMk id="5" creationId="{97767144-0056-4FFA-A6BC-631369473B34}"/>
          </ac:spMkLst>
        </pc:spChg>
      </pc:sldChg>
    </pc:docChg>
  </pc:docChgLst>
  <pc:docChgLst>
    <pc:chgData name="Smarius, John" userId="S::john.smarius@enexis.nl::c30baacd-31b9-4ea6-b79e-1b4cd3c35358" providerId="AD" clId="Web-{72B2F977-CD01-43E8-8E65-1E3F701A50B3}"/>
    <pc:docChg chg="sldOrd">
      <pc:chgData name="Smarius, John" userId="S::john.smarius@enexis.nl::c30baacd-31b9-4ea6-b79e-1b4cd3c35358" providerId="AD" clId="Web-{72B2F977-CD01-43E8-8E65-1E3F701A50B3}" dt="2022-11-21T10:54:08.190" v="0"/>
      <pc:docMkLst>
        <pc:docMk/>
      </pc:docMkLst>
      <pc:sldChg chg="ord">
        <pc:chgData name="Smarius, John" userId="S::john.smarius@enexis.nl::c30baacd-31b9-4ea6-b79e-1b4cd3c35358" providerId="AD" clId="Web-{72B2F977-CD01-43E8-8E65-1E3F701A50B3}" dt="2022-11-21T10:54:08.190" v="0"/>
        <pc:sldMkLst>
          <pc:docMk/>
          <pc:sldMk cId="1681559931" sldId="595"/>
        </pc:sldMkLst>
      </pc:sldChg>
    </pc:docChg>
  </pc:docChgLst>
  <pc:docChgLst>
    <pc:chgData name="Gilissen, Guus" userId="S::guus.gilissen@enexis.nl::b5f46371-c86a-4095-ad94-fdf7d76d8631" providerId="AD" clId="Web-{436989E0-45FA-621E-3F39-7C78B5275938}"/>
    <pc:docChg chg="">
      <pc:chgData name="Gilissen, Guus" userId="S::guus.gilissen@enexis.nl::b5f46371-c86a-4095-ad94-fdf7d76d8631" providerId="AD" clId="Web-{436989E0-45FA-621E-3F39-7C78B5275938}" dt="2023-01-11T15:04:47.251" v="1"/>
      <pc:docMkLst>
        <pc:docMk/>
      </pc:docMkLst>
      <pc:sldChg chg="modCm">
        <pc:chgData name="Gilissen, Guus" userId="S::guus.gilissen@enexis.nl::b5f46371-c86a-4095-ad94-fdf7d76d8631" providerId="AD" clId="Web-{436989E0-45FA-621E-3F39-7C78B5275938}" dt="2023-01-11T15:04:47.251" v="1"/>
        <pc:sldMkLst>
          <pc:docMk/>
          <pc:sldMk cId="3239518551" sldId="587"/>
        </pc:sldMkLst>
      </pc:sldChg>
    </pc:docChg>
  </pc:docChgLst>
  <pc:docChgLst>
    <pc:chgData name="Smarius, John" userId="S::john.smarius@enexis.nl::c30baacd-31b9-4ea6-b79e-1b4cd3c35358" providerId="AD" clId="Web-{D54D149F-4EA6-3AD0-A5AD-46D6661B58CD}"/>
    <pc:docChg chg="modSld">
      <pc:chgData name="Smarius, John" userId="S::john.smarius@enexis.nl::c30baacd-31b9-4ea6-b79e-1b4cd3c35358" providerId="AD" clId="Web-{D54D149F-4EA6-3AD0-A5AD-46D6661B58CD}" dt="2022-12-19T10:09:26.113" v="7" actId="1076"/>
      <pc:docMkLst>
        <pc:docMk/>
      </pc:docMkLst>
      <pc:sldChg chg="addSp delSp modSp">
        <pc:chgData name="Smarius, John" userId="S::john.smarius@enexis.nl::c30baacd-31b9-4ea6-b79e-1b4cd3c35358" providerId="AD" clId="Web-{D54D149F-4EA6-3AD0-A5AD-46D6661B58CD}" dt="2022-12-19T10:09:26.113" v="7" actId="1076"/>
        <pc:sldMkLst>
          <pc:docMk/>
          <pc:sldMk cId="4026059636" sldId="596"/>
        </pc:sldMkLst>
        <pc:spChg chg="ord">
          <ac:chgData name="Smarius, John" userId="S::john.smarius@enexis.nl::c30baacd-31b9-4ea6-b79e-1b4cd3c35358" providerId="AD" clId="Web-{D54D149F-4EA6-3AD0-A5AD-46D6661B58CD}" dt="2022-12-19T10:09:16.519" v="5"/>
          <ac:spMkLst>
            <pc:docMk/>
            <pc:sldMk cId="4026059636" sldId="596"/>
            <ac:spMk id="133" creationId="{68BF34B6-2FAD-4782-9AC1-EB384ABF4BE4}"/>
          </ac:spMkLst>
        </pc:spChg>
        <pc:spChg chg="del">
          <ac:chgData name="Smarius, John" userId="S::john.smarius@enexis.nl::c30baacd-31b9-4ea6-b79e-1b4cd3c35358" providerId="AD" clId="Web-{D54D149F-4EA6-3AD0-A5AD-46D6661B58CD}" dt="2022-12-19T10:08:29.815" v="0"/>
          <ac:spMkLst>
            <pc:docMk/>
            <pc:sldMk cId="4026059636" sldId="596"/>
            <ac:spMk id="184" creationId="{FE8B141A-469C-43C9-9BF9-D706C5A8274C}"/>
          </ac:spMkLst>
        </pc:spChg>
        <pc:grpChg chg="add mod">
          <ac:chgData name="Smarius, John" userId="S::john.smarius@enexis.nl::c30baacd-31b9-4ea6-b79e-1b4cd3c35358" providerId="AD" clId="Web-{D54D149F-4EA6-3AD0-A5AD-46D6661B58CD}" dt="2022-12-19T10:09:26.113" v="7" actId="1076"/>
          <ac:grpSpMkLst>
            <pc:docMk/>
            <pc:sldMk cId="4026059636" sldId="596"/>
            <ac:grpSpMk id="7" creationId="{59F3D2DA-3024-666E-1719-B5DDA29145AD}"/>
          </ac:grpSpMkLst>
        </pc:grpChg>
        <pc:grpChg chg="del">
          <ac:chgData name="Smarius, John" userId="S::john.smarius@enexis.nl::c30baacd-31b9-4ea6-b79e-1b4cd3c35358" providerId="AD" clId="Web-{D54D149F-4EA6-3AD0-A5AD-46D6661B58CD}" dt="2022-12-19T10:08:32.471" v="1"/>
          <ac:grpSpMkLst>
            <pc:docMk/>
            <pc:sldMk cId="4026059636" sldId="596"/>
            <ac:grpSpMk id="183" creationId="{4FB574CB-E537-4430-ABC7-2C81ABF853CC}"/>
          </ac:grpSpMkLst>
        </pc:grpChg>
      </pc:sldChg>
    </pc:docChg>
  </pc:docChgLst>
  <pc:docChgLst>
    <pc:chgData name="Habets, Michel" userId="d493b3a4-0920-48ea-bcd8-17aff680acc6" providerId="ADAL" clId="{DCEFB8C1-D5A0-4CF5-A23D-3851A14D846C}"/>
    <pc:docChg chg="undo custSel modSld">
      <pc:chgData name="Habets, Michel" userId="d493b3a4-0920-48ea-bcd8-17aff680acc6" providerId="ADAL" clId="{DCEFB8C1-D5A0-4CF5-A23D-3851A14D846C}" dt="2023-04-24T09:41:16.243" v="258" actId="478"/>
      <pc:docMkLst>
        <pc:docMk/>
      </pc:docMkLst>
      <pc:sldChg chg="addSp delSp modSp mod">
        <pc:chgData name="Habets, Michel" userId="d493b3a4-0920-48ea-bcd8-17aff680acc6" providerId="ADAL" clId="{DCEFB8C1-D5A0-4CF5-A23D-3851A14D846C}" dt="2023-04-24T09:41:16.243" v="258" actId="478"/>
        <pc:sldMkLst>
          <pc:docMk/>
          <pc:sldMk cId="3946370614" sldId="257"/>
        </pc:sldMkLst>
        <pc:spChg chg="add del mod">
          <ac:chgData name="Habets, Michel" userId="d493b3a4-0920-48ea-bcd8-17aff680acc6" providerId="ADAL" clId="{DCEFB8C1-D5A0-4CF5-A23D-3851A14D846C}" dt="2023-04-24T09:38:07.450" v="27" actId="478"/>
          <ac:spMkLst>
            <pc:docMk/>
            <pc:sldMk cId="3946370614" sldId="257"/>
            <ac:spMk id="4" creationId="{6AD780FD-A470-38F6-DEEA-52A98AFBD7D1}"/>
          </ac:spMkLst>
        </pc:spChg>
        <pc:spChg chg="add del mod">
          <ac:chgData name="Habets, Michel" userId="d493b3a4-0920-48ea-bcd8-17aff680acc6" providerId="ADAL" clId="{DCEFB8C1-D5A0-4CF5-A23D-3851A14D846C}" dt="2023-04-24T09:41:16.243" v="258" actId="478"/>
          <ac:spMkLst>
            <pc:docMk/>
            <pc:sldMk cId="3946370614" sldId="257"/>
            <ac:spMk id="5" creationId="{3970E232-B483-3613-DCF3-71C821C9C638}"/>
          </ac:spMkLst>
        </pc:spChg>
        <pc:spChg chg="mod">
          <ac:chgData name="Habets, Michel" userId="d493b3a4-0920-48ea-bcd8-17aff680acc6" providerId="ADAL" clId="{DCEFB8C1-D5A0-4CF5-A23D-3851A14D846C}" dt="2023-04-24T09:35:12.102" v="8" actId="400"/>
          <ac:spMkLst>
            <pc:docMk/>
            <pc:sldMk cId="3946370614" sldId="257"/>
            <ac:spMk id="10" creationId="{E39D7D83-7E69-41A1-BC40-102525260538}"/>
          </ac:spMkLst>
        </pc:spChg>
      </pc:sldChg>
      <pc:sldChg chg="modSp mod">
        <pc:chgData name="Habets, Michel" userId="d493b3a4-0920-48ea-bcd8-17aff680acc6" providerId="ADAL" clId="{DCEFB8C1-D5A0-4CF5-A23D-3851A14D846C}" dt="2023-04-24T08:29:10.646" v="5" actId="14100"/>
        <pc:sldMkLst>
          <pc:docMk/>
          <pc:sldMk cId="3239518551" sldId="587"/>
        </pc:sldMkLst>
        <pc:spChg chg="mod">
          <ac:chgData name="Habets, Michel" userId="d493b3a4-0920-48ea-bcd8-17aff680acc6" providerId="ADAL" clId="{DCEFB8C1-D5A0-4CF5-A23D-3851A14D846C}" dt="2023-04-24T08:29:10.646" v="5" actId="14100"/>
          <ac:spMkLst>
            <pc:docMk/>
            <pc:sldMk cId="3239518551" sldId="587"/>
            <ac:spMk id="14" creationId="{8FD41547-1572-4724-A10E-D28F6908F75B}"/>
          </ac:spMkLst>
        </pc:spChg>
      </pc:sldChg>
      <pc:sldChg chg="modSp mod">
        <pc:chgData name="Habets, Michel" userId="d493b3a4-0920-48ea-bcd8-17aff680acc6" providerId="ADAL" clId="{DCEFB8C1-D5A0-4CF5-A23D-3851A14D846C}" dt="2023-04-24T08:28:02.174" v="3" actId="208"/>
        <pc:sldMkLst>
          <pc:docMk/>
          <pc:sldMk cId="1481758421" sldId="589"/>
        </pc:sldMkLst>
        <pc:spChg chg="mod">
          <ac:chgData name="Habets, Michel" userId="d493b3a4-0920-48ea-bcd8-17aff680acc6" providerId="ADAL" clId="{DCEFB8C1-D5A0-4CF5-A23D-3851A14D846C}" dt="2023-04-24T08:28:02.174" v="3" actId="208"/>
          <ac:spMkLst>
            <pc:docMk/>
            <pc:sldMk cId="1481758421" sldId="589"/>
            <ac:spMk id="2" creationId="{60080DF3-AC57-49C6-BFFE-1A0C49CF1162}"/>
          </ac:spMkLst>
        </pc:spChg>
      </pc:sldChg>
    </pc:docChg>
  </pc:docChgLst>
  <pc:docChgLst>
    <pc:chgData name="John Smarius" userId="c30baacd-31b9-4ea6-b79e-1b4cd3c35358" providerId="ADAL" clId="{7B8B5D42-8351-4359-B84F-2F18FD951BAF}"/>
    <pc:docChg chg="undo custSel delSld modSld delMainMaster">
      <pc:chgData name="John Smarius" userId="c30baacd-31b9-4ea6-b79e-1b4cd3c35358" providerId="ADAL" clId="{7B8B5D42-8351-4359-B84F-2F18FD951BAF}" dt="2023-07-14T13:35:22.176" v="942" actId="20577"/>
      <pc:docMkLst>
        <pc:docMk/>
      </pc:docMkLst>
      <pc:sldChg chg="modSp mod modCm">
        <pc:chgData name="John Smarius" userId="c30baacd-31b9-4ea6-b79e-1b4cd3c35358" providerId="ADAL" clId="{7B8B5D42-8351-4359-B84F-2F18FD951BAF}" dt="2023-07-14T13:33:23.579" v="929" actId="6549"/>
        <pc:sldMkLst>
          <pc:docMk/>
          <pc:sldMk cId="3946370614" sldId="257"/>
        </pc:sldMkLst>
        <pc:spChg chg="mod">
          <ac:chgData name="John Smarius" userId="c30baacd-31b9-4ea6-b79e-1b4cd3c35358" providerId="ADAL" clId="{7B8B5D42-8351-4359-B84F-2F18FD951BAF}" dt="2023-07-14T13:33:23.579" v="929" actId="6549"/>
          <ac:spMkLst>
            <pc:docMk/>
            <pc:sldMk cId="3946370614" sldId="257"/>
            <ac:spMk id="10" creationId="{E39D7D83-7E69-41A1-BC40-102525260538}"/>
          </ac:spMkLst>
        </pc:spChg>
      </pc:sldChg>
      <pc:sldChg chg="addSp delSp modSp mod modCm">
        <pc:chgData name="John Smarius" userId="c30baacd-31b9-4ea6-b79e-1b4cd3c35358" providerId="ADAL" clId="{7B8B5D42-8351-4359-B84F-2F18FD951BAF}" dt="2023-07-14T13:29:30.264" v="896" actId="20577"/>
        <pc:sldMkLst>
          <pc:docMk/>
          <pc:sldMk cId="2626478519" sldId="571"/>
        </pc:sldMkLst>
        <pc:spChg chg="add">
          <ac:chgData name="John Smarius" userId="c30baacd-31b9-4ea6-b79e-1b4cd3c35358" providerId="ADAL" clId="{7B8B5D42-8351-4359-B84F-2F18FD951BAF}" dt="2023-07-14T12:30:07.188" v="315"/>
          <ac:spMkLst>
            <pc:docMk/>
            <pc:sldMk cId="2626478519" sldId="571"/>
            <ac:spMk id="4" creationId="{22173740-A9EA-722B-2430-55D7B2452621}"/>
          </ac:spMkLst>
        </pc:spChg>
        <pc:spChg chg="add del mod">
          <ac:chgData name="John Smarius" userId="c30baacd-31b9-4ea6-b79e-1b4cd3c35358" providerId="ADAL" clId="{7B8B5D42-8351-4359-B84F-2F18FD951BAF}" dt="2023-07-14T13:21:35.139" v="321" actId="478"/>
          <ac:spMkLst>
            <pc:docMk/>
            <pc:sldMk cId="2626478519" sldId="571"/>
            <ac:spMk id="6" creationId="{BB7DFE6A-AABE-D82C-7CC1-A19BD00C0E62}"/>
          </ac:spMkLst>
        </pc:spChg>
        <pc:spChg chg="add mod">
          <ac:chgData name="John Smarius" userId="c30baacd-31b9-4ea6-b79e-1b4cd3c35358" providerId="ADAL" clId="{7B8B5D42-8351-4359-B84F-2F18FD951BAF}" dt="2023-07-14T12:30:59.277" v="316"/>
          <ac:spMkLst>
            <pc:docMk/>
            <pc:sldMk cId="2626478519" sldId="571"/>
            <ac:spMk id="7" creationId="{8B5C6AA8-0C0B-E05B-CF1B-30DC1D329E92}"/>
          </ac:spMkLst>
        </pc:spChg>
        <pc:spChg chg="add del mod">
          <ac:chgData name="John Smarius" userId="c30baacd-31b9-4ea6-b79e-1b4cd3c35358" providerId="ADAL" clId="{7B8B5D42-8351-4359-B84F-2F18FD951BAF}" dt="2023-07-14T13:21:47.195" v="323" actId="478"/>
          <ac:spMkLst>
            <pc:docMk/>
            <pc:sldMk cId="2626478519" sldId="571"/>
            <ac:spMk id="9" creationId="{86D232A1-71C7-DC49-30D5-B5AC5AC504F0}"/>
          </ac:spMkLst>
        </pc:spChg>
        <pc:spChg chg="mod">
          <ac:chgData name="John Smarius" userId="c30baacd-31b9-4ea6-b79e-1b4cd3c35358" providerId="ADAL" clId="{7B8B5D42-8351-4359-B84F-2F18FD951BAF}" dt="2023-07-14T13:29:30.264" v="896" actId="20577"/>
          <ac:spMkLst>
            <pc:docMk/>
            <pc:sldMk cId="2626478519" sldId="571"/>
            <ac:spMk id="110" creationId="{18536F49-C8A1-2B40-B2FA-7EC4C519200B}"/>
          </ac:spMkLst>
        </pc:spChg>
        <pc:spChg chg="mod">
          <ac:chgData name="John Smarius" userId="c30baacd-31b9-4ea6-b79e-1b4cd3c35358" providerId="ADAL" clId="{7B8B5D42-8351-4359-B84F-2F18FD951BAF}" dt="2023-07-14T13:17:31.750" v="318" actId="20577"/>
          <ac:spMkLst>
            <pc:docMk/>
            <pc:sldMk cId="2626478519" sldId="571"/>
            <ac:spMk id="111" creationId="{00EB9E79-8AF3-F74B-AD57-A8ABB3022148}"/>
          </ac:spMkLst>
        </pc:spChg>
        <pc:picChg chg="add del">
          <ac:chgData name="John Smarius" userId="c30baacd-31b9-4ea6-b79e-1b4cd3c35358" providerId="ADAL" clId="{7B8B5D42-8351-4359-B84F-2F18FD951BAF}" dt="2023-07-14T13:21:24.093" v="319" actId="478"/>
          <ac:picMkLst>
            <pc:docMk/>
            <pc:sldMk cId="2626478519" sldId="571"/>
            <ac:picMk id="1025" creationId="{6D02B23D-0246-9A89-53A0-FAE33328E9E9}"/>
          </ac:picMkLst>
        </pc:picChg>
        <pc:picChg chg="add del mod">
          <ac:chgData name="John Smarius" userId="c30baacd-31b9-4ea6-b79e-1b4cd3c35358" providerId="ADAL" clId="{7B8B5D42-8351-4359-B84F-2F18FD951BAF}" dt="2023-07-14T13:21:24.093" v="319" actId="478"/>
          <ac:picMkLst>
            <pc:docMk/>
            <pc:sldMk cId="2626478519" sldId="571"/>
            <ac:picMk id="1028" creationId="{B323E998-FDD7-96EA-B738-8983086A3408}"/>
          </ac:picMkLst>
        </pc:picChg>
        <pc:cxnChg chg="mod">
          <ac:chgData name="John Smarius" userId="c30baacd-31b9-4ea6-b79e-1b4cd3c35358" providerId="ADAL" clId="{7B8B5D42-8351-4359-B84F-2F18FD951BAF}" dt="2023-07-14T13:28:50.343" v="895" actId="14100"/>
          <ac:cxnSpMkLst>
            <pc:docMk/>
            <pc:sldMk cId="2626478519" sldId="571"/>
            <ac:cxnSpMk id="119" creationId="{64A6CC7C-422B-624A-AB05-24CC6C335821}"/>
          </ac:cxnSpMkLst>
        </pc:cxnChg>
      </pc:sldChg>
      <pc:sldChg chg="modSp mod modCm">
        <pc:chgData name="John Smarius" userId="c30baacd-31b9-4ea6-b79e-1b4cd3c35358" providerId="ADAL" clId="{7B8B5D42-8351-4359-B84F-2F18FD951BAF}" dt="2023-07-14T13:32:21.373" v="928" actId="20577"/>
        <pc:sldMkLst>
          <pc:docMk/>
          <pc:sldMk cId="557511296" sldId="583"/>
        </pc:sldMkLst>
        <pc:spChg chg="mod">
          <ac:chgData name="John Smarius" userId="c30baacd-31b9-4ea6-b79e-1b4cd3c35358" providerId="ADAL" clId="{7B8B5D42-8351-4359-B84F-2F18FD951BAF}" dt="2023-07-14T13:32:21.373" v="928" actId="20577"/>
          <ac:spMkLst>
            <pc:docMk/>
            <pc:sldMk cId="557511296" sldId="583"/>
            <ac:spMk id="10" creationId="{E39D7D83-7E69-41A1-BC40-102525260538}"/>
          </ac:spMkLst>
        </pc:spChg>
      </pc:sldChg>
      <pc:sldChg chg="modSp mod modCm">
        <pc:chgData name="John Smarius" userId="c30baacd-31b9-4ea6-b79e-1b4cd3c35358" providerId="ADAL" clId="{7B8B5D42-8351-4359-B84F-2F18FD951BAF}" dt="2023-07-14T13:34:10.762" v="930" actId="313"/>
        <pc:sldMkLst>
          <pc:docMk/>
          <pc:sldMk cId="3239518551" sldId="587"/>
        </pc:sldMkLst>
        <pc:spChg chg="mod">
          <ac:chgData name="John Smarius" userId="c30baacd-31b9-4ea6-b79e-1b4cd3c35358" providerId="ADAL" clId="{7B8B5D42-8351-4359-B84F-2F18FD951BAF}" dt="2023-07-14T12:28:42.718" v="255" actId="20577"/>
          <ac:spMkLst>
            <pc:docMk/>
            <pc:sldMk cId="3239518551" sldId="587"/>
            <ac:spMk id="7" creationId="{9EE8FEE6-1FA4-48AC-A38E-D32F2162F385}"/>
          </ac:spMkLst>
        </pc:spChg>
        <pc:spChg chg="mod">
          <ac:chgData name="John Smarius" userId="c30baacd-31b9-4ea6-b79e-1b4cd3c35358" providerId="ADAL" clId="{7B8B5D42-8351-4359-B84F-2F18FD951BAF}" dt="2023-07-14T13:24:09.698" v="598" actId="20577"/>
          <ac:spMkLst>
            <pc:docMk/>
            <pc:sldMk cId="3239518551" sldId="587"/>
            <ac:spMk id="14" creationId="{8FD41547-1572-4724-A10E-D28F6908F75B}"/>
          </ac:spMkLst>
        </pc:spChg>
        <pc:spChg chg="mod">
          <ac:chgData name="John Smarius" userId="c30baacd-31b9-4ea6-b79e-1b4cd3c35358" providerId="ADAL" clId="{7B8B5D42-8351-4359-B84F-2F18FD951BAF}" dt="2023-07-14T13:25:59.815" v="767" actId="20577"/>
          <ac:spMkLst>
            <pc:docMk/>
            <pc:sldMk cId="3239518551" sldId="587"/>
            <ac:spMk id="15" creationId="{290855E4-48C0-4B47-AF26-9DD10BF9BB45}"/>
          </ac:spMkLst>
        </pc:spChg>
        <pc:spChg chg="mod">
          <ac:chgData name="John Smarius" userId="c30baacd-31b9-4ea6-b79e-1b4cd3c35358" providerId="ADAL" clId="{7B8B5D42-8351-4359-B84F-2F18FD951BAF}" dt="2023-07-14T13:34:10.762" v="930" actId="313"/>
          <ac:spMkLst>
            <pc:docMk/>
            <pc:sldMk cId="3239518551" sldId="587"/>
            <ac:spMk id="16" creationId="{D5142AAB-38AC-421B-A00A-BF3F3636CB71}"/>
          </ac:spMkLst>
        </pc:spChg>
      </pc:sldChg>
      <pc:sldChg chg="modSp mod">
        <pc:chgData name="John Smarius" userId="c30baacd-31b9-4ea6-b79e-1b4cd3c35358" providerId="ADAL" clId="{7B8B5D42-8351-4359-B84F-2F18FD951BAF}" dt="2023-07-14T13:35:22.176" v="942" actId="20577"/>
        <pc:sldMkLst>
          <pc:docMk/>
          <pc:sldMk cId="1481758421" sldId="589"/>
        </pc:sldMkLst>
        <pc:spChg chg="mod">
          <ac:chgData name="John Smarius" userId="c30baacd-31b9-4ea6-b79e-1b4cd3c35358" providerId="ADAL" clId="{7B8B5D42-8351-4359-B84F-2F18FD951BAF}" dt="2023-07-14T13:35:22.176" v="942" actId="20577"/>
          <ac:spMkLst>
            <pc:docMk/>
            <pc:sldMk cId="1481758421" sldId="589"/>
            <ac:spMk id="5" creationId="{97767144-0056-4FFA-A6BC-631369473B34}"/>
          </ac:spMkLst>
        </pc:spChg>
      </pc:sldChg>
      <pc:sldChg chg="del">
        <pc:chgData name="John Smarius" userId="c30baacd-31b9-4ea6-b79e-1b4cd3c35358" providerId="ADAL" clId="{7B8B5D42-8351-4359-B84F-2F18FD951BAF}" dt="2023-07-14T13:30:16.472" v="897" actId="47"/>
        <pc:sldMkLst>
          <pc:docMk/>
          <pc:sldMk cId="1942767678" sldId="599"/>
        </pc:sldMkLst>
      </pc:sldChg>
      <pc:sldMasterChg chg="del delSldLayout">
        <pc:chgData name="John Smarius" userId="c30baacd-31b9-4ea6-b79e-1b4cd3c35358" providerId="ADAL" clId="{7B8B5D42-8351-4359-B84F-2F18FD951BAF}" dt="2023-07-14T13:30:16.472" v="897" actId="47"/>
        <pc:sldMasterMkLst>
          <pc:docMk/>
          <pc:sldMasterMk cId="275343587" sldId="2147483703"/>
        </pc:sldMasterMkLst>
        <pc:sldLayoutChg chg="del">
          <pc:chgData name="John Smarius" userId="c30baacd-31b9-4ea6-b79e-1b4cd3c35358" providerId="ADAL" clId="{7B8B5D42-8351-4359-B84F-2F18FD951BAF}" dt="2023-07-14T13:30:16.472" v="897" actId="47"/>
          <pc:sldLayoutMkLst>
            <pc:docMk/>
            <pc:sldMasterMk cId="275343587" sldId="2147483703"/>
            <pc:sldLayoutMk cId="1901630664" sldId="2147483704"/>
          </pc:sldLayoutMkLst>
        </pc:sldLayoutChg>
        <pc:sldLayoutChg chg="del">
          <pc:chgData name="John Smarius" userId="c30baacd-31b9-4ea6-b79e-1b4cd3c35358" providerId="ADAL" clId="{7B8B5D42-8351-4359-B84F-2F18FD951BAF}" dt="2023-07-14T13:30:16.472" v="897" actId="47"/>
          <pc:sldLayoutMkLst>
            <pc:docMk/>
            <pc:sldMasterMk cId="275343587" sldId="2147483703"/>
            <pc:sldLayoutMk cId="1824525970" sldId="2147483705"/>
          </pc:sldLayoutMkLst>
        </pc:sldLayoutChg>
        <pc:sldLayoutChg chg="del">
          <pc:chgData name="John Smarius" userId="c30baacd-31b9-4ea6-b79e-1b4cd3c35358" providerId="ADAL" clId="{7B8B5D42-8351-4359-B84F-2F18FD951BAF}" dt="2023-07-14T13:30:16.472" v="897" actId="47"/>
          <pc:sldLayoutMkLst>
            <pc:docMk/>
            <pc:sldMasterMk cId="275343587" sldId="2147483703"/>
            <pc:sldLayoutMk cId="3759121591" sldId="2147483706"/>
          </pc:sldLayoutMkLst>
        </pc:sldLayoutChg>
        <pc:sldLayoutChg chg="del">
          <pc:chgData name="John Smarius" userId="c30baacd-31b9-4ea6-b79e-1b4cd3c35358" providerId="ADAL" clId="{7B8B5D42-8351-4359-B84F-2F18FD951BAF}" dt="2023-07-14T13:30:16.472" v="897" actId="47"/>
          <pc:sldLayoutMkLst>
            <pc:docMk/>
            <pc:sldMasterMk cId="275343587" sldId="2147483703"/>
            <pc:sldLayoutMk cId="243409631" sldId="2147483707"/>
          </pc:sldLayoutMkLst>
        </pc:sldLayoutChg>
        <pc:sldLayoutChg chg="del">
          <pc:chgData name="John Smarius" userId="c30baacd-31b9-4ea6-b79e-1b4cd3c35358" providerId="ADAL" clId="{7B8B5D42-8351-4359-B84F-2F18FD951BAF}" dt="2023-07-14T13:30:16.472" v="897" actId="47"/>
          <pc:sldLayoutMkLst>
            <pc:docMk/>
            <pc:sldMasterMk cId="275343587" sldId="2147483703"/>
            <pc:sldLayoutMk cId="3222284181" sldId="2147483708"/>
          </pc:sldLayoutMkLst>
        </pc:sldLayoutChg>
        <pc:sldLayoutChg chg="del">
          <pc:chgData name="John Smarius" userId="c30baacd-31b9-4ea6-b79e-1b4cd3c35358" providerId="ADAL" clId="{7B8B5D42-8351-4359-B84F-2F18FD951BAF}" dt="2023-07-14T13:30:16.472" v="897" actId="47"/>
          <pc:sldLayoutMkLst>
            <pc:docMk/>
            <pc:sldMasterMk cId="275343587" sldId="2147483703"/>
            <pc:sldLayoutMk cId="2984010455" sldId="2147483709"/>
          </pc:sldLayoutMkLst>
        </pc:sldLayoutChg>
        <pc:sldLayoutChg chg="del">
          <pc:chgData name="John Smarius" userId="c30baacd-31b9-4ea6-b79e-1b4cd3c35358" providerId="ADAL" clId="{7B8B5D42-8351-4359-B84F-2F18FD951BAF}" dt="2023-07-14T13:30:16.472" v="897" actId="47"/>
          <pc:sldLayoutMkLst>
            <pc:docMk/>
            <pc:sldMasterMk cId="275343587" sldId="2147483703"/>
            <pc:sldLayoutMk cId="3856108343" sldId="2147483710"/>
          </pc:sldLayoutMkLst>
        </pc:sldLayoutChg>
        <pc:sldLayoutChg chg="del">
          <pc:chgData name="John Smarius" userId="c30baacd-31b9-4ea6-b79e-1b4cd3c35358" providerId="ADAL" clId="{7B8B5D42-8351-4359-B84F-2F18FD951BAF}" dt="2023-07-14T13:30:16.472" v="897" actId="47"/>
          <pc:sldLayoutMkLst>
            <pc:docMk/>
            <pc:sldMasterMk cId="275343587" sldId="2147483703"/>
            <pc:sldLayoutMk cId="3742357763" sldId="2147483711"/>
          </pc:sldLayoutMkLst>
        </pc:sldLayoutChg>
        <pc:sldLayoutChg chg="del">
          <pc:chgData name="John Smarius" userId="c30baacd-31b9-4ea6-b79e-1b4cd3c35358" providerId="ADAL" clId="{7B8B5D42-8351-4359-B84F-2F18FD951BAF}" dt="2023-07-14T13:30:16.472" v="897" actId="47"/>
          <pc:sldLayoutMkLst>
            <pc:docMk/>
            <pc:sldMasterMk cId="275343587" sldId="2147483703"/>
            <pc:sldLayoutMk cId="2187457951" sldId="2147483712"/>
          </pc:sldLayoutMkLst>
        </pc:sldLayoutChg>
        <pc:sldLayoutChg chg="del">
          <pc:chgData name="John Smarius" userId="c30baacd-31b9-4ea6-b79e-1b4cd3c35358" providerId="ADAL" clId="{7B8B5D42-8351-4359-B84F-2F18FD951BAF}" dt="2023-07-14T13:30:16.472" v="897" actId="47"/>
          <pc:sldLayoutMkLst>
            <pc:docMk/>
            <pc:sldMasterMk cId="275343587" sldId="2147483703"/>
            <pc:sldLayoutMk cId="36623597" sldId="2147483713"/>
          </pc:sldLayoutMkLst>
        </pc:sldLayoutChg>
        <pc:sldLayoutChg chg="del">
          <pc:chgData name="John Smarius" userId="c30baacd-31b9-4ea6-b79e-1b4cd3c35358" providerId="ADAL" clId="{7B8B5D42-8351-4359-B84F-2F18FD951BAF}" dt="2023-07-14T13:30:16.472" v="897" actId="47"/>
          <pc:sldLayoutMkLst>
            <pc:docMk/>
            <pc:sldMasterMk cId="275343587" sldId="2147483703"/>
            <pc:sldLayoutMk cId="3176481932" sldId="2147483714"/>
          </pc:sldLayoutMkLst>
        </pc:sldLayoutChg>
        <pc:sldLayoutChg chg="del">
          <pc:chgData name="John Smarius" userId="c30baacd-31b9-4ea6-b79e-1b4cd3c35358" providerId="ADAL" clId="{7B8B5D42-8351-4359-B84F-2F18FD951BAF}" dt="2023-07-14T13:30:16.472" v="897" actId="47"/>
          <pc:sldLayoutMkLst>
            <pc:docMk/>
            <pc:sldMasterMk cId="275343587" sldId="2147483703"/>
            <pc:sldLayoutMk cId="304790219" sldId="2147483715"/>
          </pc:sldLayoutMkLst>
        </pc:sldLayoutChg>
      </pc:sldMasterChg>
    </pc:docChg>
  </pc:docChgLst>
  <pc:docChgLst>
    <pc:chgData name="Smarius, John" userId="c30baacd-31b9-4ea6-b79e-1b4cd3c35358" providerId="ADAL" clId="{7B8B5D42-8351-4359-B84F-2F18FD951BAF}"/>
    <pc:docChg chg="custSel delSld modSld">
      <pc:chgData name="Smarius, John" userId="c30baacd-31b9-4ea6-b79e-1b4cd3c35358" providerId="ADAL" clId="{7B8B5D42-8351-4359-B84F-2F18FD951BAF}" dt="2023-07-26T13:40:08.615" v="176" actId="20577"/>
      <pc:docMkLst>
        <pc:docMk/>
      </pc:docMkLst>
      <pc:sldChg chg="delCm">
        <pc:chgData name="Smarius, John" userId="c30baacd-31b9-4ea6-b79e-1b4cd3c35358" providerId="ADAL" clId="{7B8B5D42-8351-4359-B84F-2F18FD951BAF}" dt="2023-07-26T10:38:53.474" v="159"/>
        <pc:sldMkLst>
          <pc:docMk/>
          <pc:sldMk cId="3946370614" sldId="257"/>
        </pc:sldMkLst>
      </pc:sldChg>
      <pc:sldChg chg="modSp mod delCm modCm">
        <pc:chgData name="Smarius, John" userId="c30baacd-31b9-4ea6-b79e-1b4cd3c35358" providerId="ADAL" clId="{7B8B5D42-8351-4359-B84F-2F18FD951BAF}" dt="2023-07-26T13:39:38.068" v="172" actId="20577"/>
        <pc:sldMkLst>
          <pc:docMk/>
          <pc:sldMk cId="2626478519" sldId="571"/>
        </pc:sldMkLst>
        <pc:spChg chg="mod">
          <ac:chgData name="Smarius, John" userId="c30baacd-31b9-4ea6-b79e-1b4cd3c35358" providerId="ADAL" clId="{7B8B5D42-8351-4359-B84F-2F18FD951BAF}" dt="2023-07-26T13:39:38.068" v="172" actId="20577"/>
          <ac:spMkLst>
            <pc:docMk/>
            <pc:sldMk cId="2626478519" sldId="571"/>
            <ac:spMk id="39" creationId="{12C45E63-4518-044F-953B-048DB35C7170}"/>
          </ac:spMkLst>
        </pc:spChg>
        <pc:spChg chg="mod">
          <ac:chgData name="Smarius, John" userId="c30baacd-31b9-4ea6-b79e-1b4cd3c35358" providerId="ADAL" clId="{7B8B5D42-8351-4359-B84F-2F18FD951BAF}" dt="2023-07-13T11:14:02.066" v="47" actId="20577"/>
          <ac:spMkLst>
            <pc:docMk/>
            <pc:sldMk cId="2626478519" sldId="571"/>
            <ac:spMk id="110" creationId="{18536F49-C8A1-2B40-B2FA-7EC4C519200B}"/>
          </ac:spMkLst>
        </pc:spChg>
      </pc:sldChg>
      <pc:sldChg chg="delSp modSp mod">
        <pc:chgData name="Smarius, John" userId="c30baacd-31b9-4ea6-b79e-1b4cd3c35358" providerId="ADAL" clId="{7B8B5D42-8351-4359-B84F-2F18FD951BAF}" dt="2023-07-26T13:39:24.896" v="171" actId="478"/>
        <pc:sldMkLst>
          <pc:docMk/>
          <pc:sldMk cId="720369486" sldId="580"/>
        </pc:sldMkLst>
        <pc:spChg chg="mod">
          <ac:chgData name="Smarius, John" userId="c30baacd-31b9-4ea6-b79e-1b4cd3c35358" providerId="ADAL" clId="{7B8B5D42-8351-4359-B84F-2F18FD951BAF}" dt="2023-07-26T13:39:14.745" v="170" actId="20577"/>
          <ac:spMkLst>
            <pc:docMk/>
            <pc:sldMk cId="720369486" sldId="580"/>
            <ac:spMk id="11" creationId="{C8B5F655-2BAB-414A-A679-559309DB75B5}"/>
          </ac:spMkLst>
        </pc:spChg>
        <pc:spChg chg="del">
          <ac:chgData name="Smarius, John" userId="c30baacd-31b9-4ea6-b79e-1b4cd3c35358" providerId="ADAL" clId="{7B8B5D42-8351-4359-B84F-2F18FD951BAF}" dt="2023-07-26T13:39:24.896" v="171" actId="478"/>
          <ac:spMkLst>
            <pc:docMk/>
            <pc:sldMk cId="720369486" sldId="580"/>
            <ac:spMk id="17" creationId="{69434651-E23A-FE4A-8157-89ACF2A3C42D}"/>
          </ac:spMkLst>
        </pc:spChg>
        <pc:spChg chg="del">
          <ac:chgData name="Smarius, John" userId="c30baacd-31b9-4ea6-b79e-1b4cd3c35358" providerId="ADAL" clId="{7B8B5D42-8351-4359-B84F-2F18FD951BAF}" dt="2023-07-26T13:39:24.896" v="171" actId="478"/>
          <ac:spMkLst>
            <pc:docMk/>
            <pc:sldMk cId="720369486" sldId="580"/>
            <ac:spMk id="19" creationId="{FD44F745-03BE-164A-BF62-3844A1E38F7B}"/>
          </ac:spMkLst>
        </pc:spChg>
        <pc:spChg chg="del">
          <ac:chgData name="Smarius, John" userId="c30baacd-31b9-4ea6-b79e-1b4cd3c35358" providerId="ADAL" clId="{7B8B5D42-8351-4359-B84F-2F18FD951BAF}" dt="2023-07-26T13:39:24.896" v="171" actId="478"/>
          <ac:spMkLst>
            <pc:docMk/>
            <pc:sldMk cId="720369486" sldId="580"/>
            <ac:spMk id="37" creationId="{7F3E6F02-330D-144C-96F5-1004C1291231}"/>
          </ac:spMkLst>
        </pc:spChg>
        <pc:spChg chg="del">
          <ac:chgData name="Smarius, John" userId="c30baacd-31b9-4ea6-b79e-1b4cd3c35358" providerId="ADAL" clId="{7B8B5D42-8351-4359-B84F-2F18FD951BAF}" dt="2023-07-26T13:39:24.896" v="171" actId="478"/>
          <ac:spMkLst>
            <pc:docMk/>
            <pc:sldMk cId="720369486" sldId="580"/>
            <ac:spMk id="38" creationId="{F414B79D-BB84-7C4E-B81B-B9035F0F4DD7}"/>
          </ac:spMkLst>
        </pc:spChg>
        <pc:cxnChg chg="del">
          <ac:chgData name="Smarius, John" userId="c30baacd-31b9-4ea6-b79e-1b4cd3c35358" providerId="ADAL" clId="{7B8B5D42-8351-4359-B84F-2F18FD951BAF}" dt="2023-07-26T13:39:24.896" v="171" actId="478"/>
          <ac:cxnSpMkLst>
            <pc:docMk/>
            <pc:sldMk cId="720369486" sldId="580"/>
            <ac:cxnSpMk id="33" creationId="{A0CF9DA3-50CE-2C40-B8B1-A19BE69E4501}"/>
          </ac:cxnSpMkLst>
        </pc:cxnChg>
        <pc:cxnChg chg="del">
          <ac:chgData name="Smarius, John" userId="c30baacd-31b9-4ea6-b79e-1b4cd3c35358" providerId="ADAL" clId="{7B8B5D42-8351-4359-B84F-2F18FD951BAF}" dt="2023-07-26T13:39:24.896" v="171" actId="478"/>
          <ac:cxnSpMkLst>
            <pc:docMk/>
            <pc:sldMk cId="720369486" sldId="580"/>
            <ac:cxnSpMk id="34" creationId="{CC1FEBBB-1FD2-B349-86B2-E76AAD747F28}"/>
          </ac:cxnSpMkLst>
        </pc:cxnChg>
      </pc:sldChg>
      <pc:sldChg chg="modSp mod delCm modCm">
        <pc:chgData name="Smarius, John" userId="c30baacd-31b9-4ea6-b79e-1b4cd3c35358" providerId="ADAL" clId="{7B8B5D42-8351-4359-B84F-2F18FD951BAF}" dt="2023-07-26T13:40:08.615" v="176" actId="20577"/>
        <pc:sldMkLst>
          <pc:docMk/>
          <pc:sldMk cId="557511296" sldId="583"/>
        </pc:sldMkLst>
        <pc:spChg chg="mod">
          <ac:chgData name="Smarius, John" userId="c30baacd-31b9-4ea6-b79e-1b4cd3c35358" providerId="ADAL" clId="{7B8B5D42-8351-4359-B84F-2F18FD951BAF}" dt="2023-07-26T13:39:42.709" v="173" actId="20577"/>
          <ac:spMkLst>
            <pc:docMk/>
            <pc:sldMk cId="557511296" sldId="583"/>
            <ac:spMk id="9" creationId="{CFBE4114-C850-7744-A41D-B20FC7659C3F}"/>
          </ac:spMkLst>
        </pc:spChg>
        <pc:spChg chg="mod">
          <ac:chgData name="Smarius, John" userId="c30baacd-31b9-4ea6-b79e-1b4cd3c35358" providerId="ADAL" clId="{7B8B5D42-8351-4359-B84F-2F18FD951BAF}" dt="2023-07-26T10:37:16.917" v="157" actId="20577"/>
          <ac:spMkLst>
            <pc:docMk/>
            <pc:sldMk cId="557511296" sldId="583"/>
            <ac:spMk id="10" creationId="{E39D7D83-7E69-41A1-BC40-102525260538}"/>
          </ac:spMkLst>
        </pc:spChg>
        <pc:spChg chg="mod">
          <ac:chgData name="Smarius, John" userId="c30baacd-31b9-4ea6-b79e-1b4cd3c35358" providerId="ADAL" clId="{7B8B5D42-8351-4359-B84F-2F18FD951BAF}" dt="2023-07-26T13:40:08.615" v="176" actId="20577"/>
          <ac:spMkLst>
            <pc:docMk/>
            <pc:sldMk cId="557511296" sldId="583"/>
            <ac:spMk id="12" creationId="{5ED5841E-8CB5-47BC-BA43-55133345DC27}"/>
          </ac:spMkLst>
        </pc:spChg>
      </pc:sldChg>
      <pc:sldChg chg="modSp mod delCm modCm">
        <pc:chgData name="Smarius, John" userId="c30baacd-31b9-4ea6-b79e-1b4cd3c35358" providerId="ADAL" clId="{7B8B5D42-8351-4359-B84F-2F18FD951BAF}" dt="2023-07-26T10:38:53.474" v="159"/>
        <pc:sldMkLst>
          <pc:docMk/>
          <pc:sldMk cId="3239518551" sldId="587"/>
        </pc:sldMkLst>
        <pc:spChg chg="mod">
          <ac:chgData name="Smarius, John" userId="c30baacd-31b9-4ea6-b79e-1b4cd3c35358" providerId="ADAL" clId="{7B8B5D42-8351-4359-B84F-2F18FD951BAF}" dt="2023-07-13T11:10:31.976" v="36" actId="1035"/>
          <ac:spMkLst>
            <pc:docMk/>
            <pc:sldMk cId="3239518551" sldId="587"/>
            <ac:spMk id="14" creationId="{8FD41547-1572-4724-A10E-D28F6908F75B}"/>
          </ac:spMkLst>
        </pc:spChg>
        <pc:spChg chg="mod">
          <ac:chgData name="Smarius, John" userId="c30baacd-31b9-4ea6-b79e-1b4cd3c35358" providerId="ADAL" clId="{7B8B5D42-8351-4359-B84F-2F18FD951BAF}" dt="2023-07-13T11:10:31.976" v="36" actId="1035"/>
          <ac:spMkLst>
            <pc:docMk/>
            <pc:sldMk cId="3239518551" sldId="587"/>
            <ac:spMk id="15" creationId="{290855E4-48C0-4B47-AF26-9DD10BF9BB45}"/>
          </ac:spMkLst>
        </pc:spChg>
      </pc:sldChg>
      <pc:sldChg chg="delCm">
        <pc:chgData name="Smarius, John" userId="c30baacd-31b9-4ea6-b79e-1b4cd3c35358" providerId="ADAL" clId="{7B8B5D42-8351-4359-B84F-2F18FD951BAF}" dt="2023-07-26T10:38:53.474" v="159"/>
        <pc:sldMkLst>
          <pc:docMk/>
          <pc:sldMk cId="1481758421" sldId="589"/>
        </pc:sldMkLst>
      </pc:sldChg>
      <pc:sldChg chg="del">
        <pc:chgData name="Smarius, John" userId="c30baacd-31b9-4ea6-b79e-1b4cd3c35358" providerId="ADAL" clId="{7B8B5D42-8351-4359-B84F-2F18FD951BAF}" dt="2023-07-26T10:38:22.949" v="158" actId="2696"/>
        <pc:sldMkLst>
          <pc:docMk/>
          <pc:sldMk cId="1424371776" sldId="592"/>
        </pc:sldMkLst>
      </pc:sldChg>
      <pc:sldChg chg="del">
        <pc:chgData name="Smarius, John" userId="c30baacd-31b9-4ea6-b79e-1b4cd3c35358" providerId="ADAL" clId="{7B8B5D42-8351-4359-B84F-2F18FD951BAF}" dt="2023-07-26T10:38:22.949" v="158" actId="2696"/>
        <pc:sldMkLst>
          <pc:docMk/>
          <pc:sldMk cId="4103578966" sldId="593"/>
        </pc:sldMkLst>
      </pc:sldChg>
      <pc:sldChg chg="del">
        <pc:chgData name="Smarius, John" userId="c30baacd-31b9-4ea6-b79e-1b4cd3c35358" providerId="ADAL" clId="{7B8B5D42-8351-4359-B84F-2F18FD951BAF}" dt="2023-07-26T10:38:22.949" v="158" actId="2696"/>
        <pc:sldMkLst>
          <pc:docMk/>
          <pc:sldMk cId="1143058309" sldId="594"/>
        </pc:sldMkLst>
      </pc:sldChg>
      <pc:sldChg chg="del">
        <pc:chgData name="Smarius, John" userId="c30baacd-31b9-4ea6-b79e-1b4cd3c35358" providerId="ADAL" clId="{7B8B5D42-8351-4359-B84F-2F18FD951BAF}" dt="2023-07-26T10:38:22.949" v="158" actId="2696"/>
        <pc:sldMkLst>
          <pc:docMk/>
          <pc:sldMk cId="1681559931" sldId="595"/>
        </pc:sldMkLst>
      </pc:sldChg>
      <pc:sldChg chg="del">
        <pc:chgData name="Smarius, John" userId="c30baacd-31b9-4ea6-b79e-1b4cd3c35358" providerId="ADAL" clId="{7B8B5D42-8351-4359-B84F-2F18FD951BAF}" dt="2023-07-26T10:38:22.949" v="158" actId="2696"/>
        <pc:sldMkLst>
          <pc:docMk/>
          <pc:sldMk cId="4026059636" sldId="596"/>
        </pc:sldMkLst>
      </pc:sldChg>
      <pc:sldChg chg="del">
        <pc:chgData name="Smarius, John" userId="c30baacd-31b9-4ea6-b79e-1b4cd3c35358" providerId="ADAL" clId="{7B8B5D42-8351-4359-B84F-2F18FD951BAF}" dt="2023-07-26T10:38:22.949" v="158" actId="2696"/>
        <pc:sldMkLst>
          <pc:docMk/>
          <pc:sldMk cId="1730126034" sldId="597"/>
        </pc:sldMkLst>
      </pc:sldChg>
      <pc:sldChg chg="del">
        <pc:chgData name="Smarius, John" userId="c30baacd-31b9-4ea6-b79e-1b4cd3c35358" providerId="ADAL" clId="{7B8B5D42-8351-4359-B84F-2F18FD951BAF}" dt="2023-07-26T10:38:22.949" v="158" actId="2696"/>
        <pc:sldMkLst>
          <pc:docMk/>
          <pc:sldMk cId="2588608848" sldId="598"/>
        </pc:sldMkLst>
      </pc:sldChg>
    </pc:docChg>
  </pc:docChgLst>
  <pc:docChgLst>
    <pc:chgData name="Smarius, John" userId="S::john.smarius@enexis.nl::c30baacd-31b9-4ea6-b79e-1b4cd3c35358" providerId="AD" clId="Web-{F0D56218-25C4-76F9-E48A-392DE172FD5F}"/>
    <pc:docChg chg="mod modSld">
      <pc:chgData name="Smarius, John" userId="S::john.smarius@enexis.nl::c30baacd-31b9-4ea6-b79e-1b4cd3c35358" providerId="AD" clId="Web-{F0D56218-25C4-76F9-E48A-392DE172FD5F}" dt="2023-01-11T13:45:38.716" v="10"/>
      <pc:docMkLst>
        <pc:docMk/>
      </pc:docMkLst>
      <pc:sldChg chg="modCm">
        <pc:chgData name="Smarius, John" userId="S::john.smarius@enexis.nl::c30baacd-31b9-4ea6-b79e-1b4cd3c35358" providerId="AD" clId="Web-{F0D56218-25C4-76F9-E48A-392DE172FD5F}" dt="2023-01-11T13:38:41.983" v="1"/>
        <pc:sldMkLst>
          <pc:docMk/>
          <pc:sldMk cId="3946370614" sldId="257"/>
        </pc:sldMkLst>
      </pc:sldChg>
      <pc:sldChg chg="modSp modCm">
        <pc:chgData name="Smarius, John" userId="S::john.smarius@enexis.nl::c30baacd-31b9-4ea6-b79e-1b4cd3c35358" providerId="AD" clId="Web-{F0D56218-25C4-76F9-E48A-392DE172FD5F}" dt="2023-01-11T13:45:06.605" v="9"/>
        <pc:sldMkLst>
          <pc:docMk/>
          <pc:sldMk cId="557511296" sldId="583"/>
        </pc:sldMkLst>
        <pc:spChg chg="mod">
          <ac:chgData name="Smarius, John" userId="S::john.smarius@enexis.nl::c30baacd-31b9-4ea6-b79e-1b4cd3c35358" providerId="AD" clId="Web-{F0D56218-25C4-76F9-E48A-392DE172FD5F}" dt="2023-01-11T13:44:13.463" v="8" actId="20577"/>
          <ac:spMkLst>
            <pc:docMk/>
            <pc:sldMk cId="557511296" sldId="583"/>
            <ac:spMk id="12" creationId="{5ED5841E-8CB5-47BC-BA43-55133345DC27}"/>
          </ac:spMkLst>
        </pc:spChg>
      </pc:sldChg>
      <pc:sldChg chg="modCm">
        <pc:chgData name="Smarius, John" userId="S::john.smarius@enexis.nl::c30baacd-31b9-4ea6-b79e-1b4cd3c35358" providerId="AD" clId="Web-{F0D56218-25C4-76F9-E48A-392DE172FD5F}" dt="2023-01-11T13:45:38.716" v="10"/>
        <pc:sldMkLst>
          <pc:docMk/>
          <pc:sldMk cId="4026059636" sldId="596"/>
        </pc:sldMkLst>
      </pc:sldChg>
    </pc:docChg>
  </pc:docChgLst>
  <pc:docChgLst>
    <pc:chgData name="Smarius, John" userId="c30baacd-31b9-4ea6-b79e-1b4cd3c35358" providerId="ADAL" clId="{7B7C1472-3351-418C-B273-52B4DB835A27}"/>
    <pc:docChg chg="undo custSel modSld">
      <pc:chgData name="Smarius, John" userId="c30baacd-31b9-4ea6-b79e-1b4cd3c35358" providerId="ADAL" clId="{7B7C1472-3351-418C-B273-52B4DB835A27}" dt="2023-02-08T07:18:21.588" v="5" actId="20577"/>
      <pc:docMkLst>
        <pc:docMk/>
      </pc:docMkLst>
      <pc:sldChg chg="modSp mod">
        <pc:chgData name="Smarius, John" userId="c30baacd-31b9-4ea6-b79e-1b4cd3c35358" providerId="ADAL" clId="{7B7C1472-3351-418C-B273-52B4DB835A27}" dt="2023-02-08T07:18:21.588" v="5" actId="20577"/>
        <pc:sldMkLst>
          <pc:docMk/>
          <pc:sldMk cId="1481758421" sldId="589"/>
        </pc:sldMkLst>
        <pc:spChg chg="mod">
          <ac:chgData name="Smarius, John" userId="c30baacd-31b9-4ea6-b79e-1b4cd3c35358" providerId="ADAL" clId="{7B7C1472-3351-418C-B273-52B4DB835A27}" dt="2023-02-08T07:18:21.588" v="5" actId="20577"/>
          <ac:spMkLst>
            <pc:docMk/>
            <pc:sldMk cId="1481758421" sldId="589"/>
            <ac:spMk id="2" creationId="{60080DF3-AC57-49C6-BFFE-1A0C49CF1162}"/>
          </ac:spMkLst>
        </pc:spChg>
      </pc:sldChg>
    </pc:docChg>
  </pc:docChgLst>
  <pc:docChgLst>
    <pc:chgData name="Jong, Wil de" userId="S::wil.de.jong@enexis.nl::090050ec-bda1-4aa6-bcd7-59f677f8db56" providerId="AD" clId="Web-{39E8CF29-FAF3-DF6A-BC0D-D6D357431485}"/>
    <pc:docChg chg="">
      <pc:chgData name="Jong, Wil de" userId="S::wil.de.jong@enexis.nl::090050ec-bda1-4aa6-bcd7-59f677f8db56" providerId="AD" clId="Web-{39E8CF29-FAF3-DF6A-BC0D-D6D357431485}" dt="2023-07-18T10:02:53.059" v="2"/>
      <pc:docMkLst>
        <pc:docMk/>
      </pc:docMkLst>
      <pc:sldChg chg="modCm">
        <pc:chgData name="Jong, Wil de" userId="S::wil.de.jong@enexis.nl::090050ec-bda1-4aa6-bcd7-59f677f8db56" providerId="AD" clId="Web-{39E8CF29-FAF3-DF6A-BC0D-D6D357431485}" dt="2023-07-18T10:01:16.865" v="1"/>
        <pc:sldMkLst>
          <pc:docMk/>
          <pc:sldMk cId="2626478519" sldId="571"/>
        </pc:sldMkLst>
      </pc:sldChg>
      <pc:sldChg chg="modCm">
        <pc:chgData name="Jong, Wil de" userId="S::wil.de.jong@enexis.nl::090050ec-bda1-4aa6-bcd7-59f677f8db56" providerId="AD" clId="Web-{39E8CF29-FAF3-DF6A-BC0D-D6D357431485}" dt="2023-07-18T10:02:53.059" v="2"/>
        <pc:sldMkLst>
          <pc:docMk/>
          <pc:sldMk cId="557511296" sldId="583"/>
        </pc:sldMkLst>
      </pc:sldChg>
    </pc:docChg>
  </pc:docChgLst>
  <pc:docChgLst>
    <pc:chgData name="Gilissen, Guus" userId="S::guus.gilissen@enexis.nl::b5f46371-c86a-4095-ad94-fdf7d76d8631" providerId="AD" clId="Web-{44FF4D32-B652-34F3-970A-B58C2570FB0E}"/>
    <pc:docChg chg="mod">
      <pc:chgData name="Gilissen, Guus" userId="S::guus.gilissen@enexis.nl::b5f46371-c86a-4095-ad94-fdf7d76d8631" providerId="AD" clId="Web-{44FF4D32-B652-34F3-970A-B58C2570FB0E}" dt="2023-01-11T14:57:20.215" v="1"/>
      <pc:docMkLst>
        <pc:docMk/>
      </pc:docMkLst>
      <pc:sldChg chg="modCm">
        <pc:chgData name="Gilissen, Guus" userId="S::guus.gilissen@enexis.nl::b5f46371-c86a-4095-ad94-fdf7d76d8631" providerId="AD" clId="Web-{44FF4D32-B652-34F3-970A-B58C2570FB0E}" dt="2023-01-11T14:57:20.215" v="1"/>
        <pc:sldMkLst>
          <pc:docMk/>
          <pc:sldMk cId="557511296" sldId="583"/>
        </pc:sldMkLst>
      </pc:sldChg>
    </pc:docChg>
  </pc:docChgLst>
  <pc:docChgLst>
    <pc:chgData name="Gilissen, Guus" userId="b5f46371-c86a-4095-ad94-fdf7d76d8631" providerId="ADAL" clId="{A280FC20-2221-4EAC-BAC1-79740ADAAEE4}"/>
    <pc:docChg chg="undo custSel modSld">
      <pc:chgData name="Gilissen, Guus" userId="b5f46371-c86a-4095-ad94-fdf7d76d8631" providerId="ADAL" clId="{A280FC20-2221-4EAC-BAC1-79740ADAAEE4}" dt="2023-01-10T14:17:02.986" v="14"/>
      <pc:docMkLst>
        <pc:docMk/>
      </pc:docMkLst>
      <pc:sldChg chg="modSp mod">
        <pc:chgData name="Gilissen, Guus" userId="b5f46371-c86a-4095-ad94-fdf7d76d8631" providerId="ADAL" clId="{A280FC20-2221-4EAC-BAC1-79740ADAAEE4}" dt="2023-01-10T12:57:08.520" v="8" actId="1076"/>
        <pc:sldMkLst>
          <pc:docMk/>
          <pc:sldMk cId="3946370614" sldId="257"/>
        </pc:sldMkLst>
        <pc:spChg chg="mod">
          <ac:chgData name="Gilissen, Guus" userId="b5f46371-c86a-4095-ad94-fdf7d76d8631" providerId="ADAL" clId="{A280FC20-2221-4EAC-BAC1-79740ADAAEE4}" dt="2023-01-10T12:57:08.520" v="8" actId="1076"/>
          <ac:spMkLst>
            <pc:docMk/>
            <pc:sldMk cId="3946370614" sldId="257"/>
            <ac:spMk id="10" creationId="{E39D7D83-7E69-41A1-BC40-102525260538}"/>
          </ac:spMkLst>
        </pc:spChg>
      </pc:sldChg>
      <pc:sldChg chg="addCm modCm">
        <pc:chgData name="Gilissen, Guus" userId="b5f46371-c86a-4095-ad94-fdf7d76d8631" providerId="ADAL" clId="{A280FC20-2221-4EAC-BAC1-79740ADAAEE4}" dt="2023-01-10T14:09:13.531" v="10"/>
        <pc:sldMkLst>
          <pc:docMk/>
          <pc:sldMk cId="2626478519" sldId="571"/>
        </pc:sldMkLst>
      </pc:sldChg>
      <pc:sldChg chg="addCm delCm modCm">
        <pc:chgData name="Gilissen, Guus" userId="b5f46371-c86a-4095-ad94-fdf7d76d8631" providerId="ADAL" clId="{A280FC20-2221-4EAC-BAC1-79740ADAAEE4}" dt="2023-01-10T12:56:19.314" v="4"/>
        <pc:sldMkLst>
          <pc:docMk/>
          <pc:sldMk cId="557511296" sldId="583"/>
        </pc:sldMkLst>
      </pc:sldChg>
      <pc:sldChg chg="addCm modCm">
        <pc:chgData name="Gilissen, Guus" userId="b5f46371-c86a-4095-ad94-fdf7d76d8631" providerId="ADAL" clId="{A280FC20-2221-4EAC-BAC1-79740ADAAEE4}" dt="2023-01-10T14:17:02.986" v="14"/>
        <pc:sldMkLst>
          <pc:docMk/>
          <pc:sldMk cId="3239518551" sldId="587"/>
        </pc:sldMkLst>
      </pc:sldChg>
    </pc:docChg>
  </pc:docChgLst>
  <pc:docChgLst>
    <pc:chgData name="Broek, Gerry van den" userId="daba8075-0f1a-4d64-afd1-8a254b2f0d87" providerId="ADAL" clId="{95BD4F72-8380-4A36-9529-73C89461A2A3}"/>
    <pc:docChg chg="custSel modSld">
      <pc:chgData name="Broek, Gerry van den" userId="daba8075-0f1a-4d64-afd1-8a254b2f0d87" providerId="ADAL" clId="{95BD4F72-8380-4A36-9529-73C89461A2A3}" dt="2023-07-20T10:32:33.911" v="3"/>
      <pc:docMkLst>
        <pc:docMk/>
      </pc:docMkLst>
      <pc:sldChg chg="modSp mod addCm modCm">
        <pc:chgData name="Broek, Gerry van den" userId="daba8075-0f1a-4d64-afd1-8a254b2f0d87" providerId="ADAL" clId="{95BD4F72-8380-4A36-9529-73C89461A2A3}" dt="2023-07-20T10:32:33.911" v="3"/>
        <pc:sldMkLst>
          <pc:docMk/>
          <pc:sldMk cId="557511296" sldId="583"/>
        </pc:sldMkLst>
        <pc:spChg chg="mod">
          <ac:chgData name="Broek, Gerry van den" userId="daba8075-0f1a-4d64-afd1-8a254b2f0d87" providerId="ADAL" clId="{95BD4F72-8380-4A36-9529-73C89461A2A3}" dt="2023-07-20T10:25:58.922" v="2" actId="20577"/>
          <ac:spMkLst>
            <pc:docMk/>
            <pc:sldMk cId="557511296" sldId="583"/>
            <ac:spMk id="10" creationId="{E39D7D83-7E69-41A1-BC40-102525260538}"/>
          </ac:spMkLst>
        </pc:spChg>
      </pc:sldChg>
    </pc:docChg>
  </pc:docChgLst>
  <pc:docChgLst>
    <pc:chgData name="Jong, Wil de" userId="S::wil.de.jong@enexis.nl::090050ec-bda1-4aa6-bcd7-59f677f8db56" providerId="AD" clId="Web-{3771CBE5-A443-224D-D14A-D23141587C79}"/>
    <pc:docChg chg="">
      <pc:chgData name="Jong, Wil de" userId="S::wil.de.jong@enexis.nl::090050ec-bda1-4aa6-bcd7-59f677f8db56" providerId="AD" clId="Web-{3771CBE5-A443-224D-D14A-D23141587C79}" dt="2023-01-12T07:24:17.726" v="0"/>
      <pc:docMkLst>
        <pc:docMk/>
      </pc:docMkLst>
      <pc:sldChg chg="modCm">
        <pc:chgData name="Jong, Wil de" userId="S::wil.de.jong@enexis.nl::090050ec-bda1-4aa6-bcd7-59f677f8db56" providerId="AD" clId="Web-{3771CBE5-A443-224D-D14A-D23141587C79}" dt="2023-01-12T07:24:17.726" v="0"/>
        <pc:sldMkLst>
          <pc:docMk/>
          <pc:sldMk cId="2626478519" sldId="571"/>
        </pc:sldMkLst>
      </pc:sldChg>
    </pc:docChg>
  </pc:docChgLst>
  <pc:docChgLst>
    <pc:chgData name="Zalm, Jaap van der" userId="a40da604-667d-4dee-9f30-404a615b52df" providerId="ADAL" clId="{74A31641-E393-404C-B9CD-B1BD6C4D4253}"/>
    <pc:docChg chg="custSel modSld">
      <pc:chgData name="Zalm, Jaap van der" userId="a40da604-667d-4dee-9f30-404a615b52df" providerId="ADAL" clId="{74A31641-E393-404C-B9CD-B1BD6C4D4253}" dt="2022-09-14T09:09:40.525" v="6" actId="20577"/>
      <pc:docMkLst>
        <pc:docMk/>
      </pc:docMkLst>
      <pc:sldChg chg="modSp mod">
        <pc:chgData name="Zalm, Jaap van der" userId="a40da604-667d-4dee-9f30-404a615b52df" providerId="ADAL" clId="{74A31641-E393-404C-B9CD-B1BD6C4D4253}" dt="2022-09-14T09:09:40.525" v="6" actId="20577"/>
        <pc:sldMkLst>
          <pc:docMk/>
          <pc:sldMk cId="3946370614" sldId="257"/>
        </pc:sldMkLst>
        <pc:spChg chg="mod">
          <ac:chgData name="Zalm, Jaap van der" userId="a40da604-667d-4dee-9f30-404a615b52df" providerId="ADAL" clId="{74A31641-E393-404C-B9CD-B1BD6C4D4253}" dt="2022-09-14T09:09:07.701" v="0" actId="313"/>
          <ac:spMkLst>
            <pc:docMk/>
            <pc:sldMk cId="3946370614" sldId="257"/>
            <ac:spMk id="10" creationId="{E39D7D83-7E69-41A1-BC40-102525260538}"/>
          </ac:spMkLst>
        </pc:spChg>
        <pc:spChg chg="mod">
          <ac:chgData name="Zalm, Jaap van der" userId="a40da604-667d-4dee-9f30-404a615b52df" providerId="ADAL" clId="{74A31641-E393-404C-B9CD-B1BD6C4D4253}" dt="2022-09-14T09:09:40.525" v="6" actId="20577"/>
          <ac:spMkLst>
            <pc:docMk/>
            <pc:sldMk cId="3946370614" sldId="257"/>
            <ac:spMk id="11" creationId="{F7787BBE-4AA7-4967-8E2F-4CF4D870D54D}"/>
          </ac:spMkLst>
        </pc:spChg>
      </pc:sldChg>
    </pc:docChg>
  </pc:docChgLst>
  <pc:docChgLst>
    <pc:chgData name="Spek, Koos van der" userId="S::koos.van.der.spek@enexis.nl::f1705182-34b5-48b0-81c7-703f50eb4c88" providerId="AD" clId="Web-{A46EB7B2-2444-F7EC-443F-654C0AAE6A0B}"/>
    <pc:docChg chg="mod">
      <pc:chgData name="Spek, Koos van der" userId="S::koos.van.der.spek@enexis.nl::f1705182-34b5-48b0-81c7-703f50eb4c88" providerId="AD" clId="Web-{A46EB7B2-2444-F7EC-443F-654C0AAE6A0B}" dt="2022-08-09T12:37:22.816" v="4"/>
      <pc:docMkLst>
        <pc:docMk/>
      </pc:docMkLst>
      <pc:sldChg chg="addCm modCm">
        <pc:chgData name="Spek, Koos van der" userId="S::koos.van.der.spek@enexis.nl::f1705182-34b5-48b0-81c7-703f50eb4c88" providerId="AD" clId="Web-{A46EB7B2-2444-F7EC-443F-654C0AAE6A0B}" dt="2022-08-09T12:37:22.816" v="4"/>
        <pc:sldMkLst>
          <pc:docMk/>
          <pc:sldMk cId="2626478519" sldId="571"/>
        </pc:sldMkLst>
      </pc:sldChg>
      <pc:sldChg chg="addCm">
        <pc:chgData name="Spek, Koos van der" userId="S::koos.van.der.spek@enexis.nl::f1705182-34b5-48b0-81c7-703f50eb4c88" providerId="AD" clId="Web-{A46EB7B2-2444-F7EC-443F-654C0AAE6A0B}" dt="2022-08-09T12:34:02.966" v="2"/>
        <pc:sldMkLst>
          <pc:docMk/>
          <pc:sldMk cId="3239518551" sldId="587"/>
        </pc:sldMkLst>
      </pc:sldChg>
    </pc:docChg>
  </pc:docChgLst>
  <pc:docChgLst>
    <pc:chgData name="Smarius, John" userId="c30baacd-31b9-4ea6-b79e-1b4cd3c35358" providerId="ADAL" clId="{F11F29AE-980A-4C47-834D-55742809416E}"/>
    <pc:docChg chg="custSel modSld">
      <pc:chgData name="Smarius, John" userId="c30baacd-31b9-4ea6-b79e-1b4cd3c35358" providerId="ADAL" clId="{F11F29AE-980A-4C47-834D-55742809416E}" dt="2023-01-12T12:48:53.990" v="735" actId="113"/>
      <pc:docMkLst>
        <pc:docMk/>
      </pc:docMkLst>
      <pc:sldChg chg="modSp mod modCm">
        <pc:chgData name="Smarius, John" userId="c30baacd-31b9-4ea6-b79e-1b4cd3c35358" providerId="ADAL" clId="{F11F29AE-980A-4C47-834D-55742809416E}" dt="2023-01-12T12:35:51.635" v="734"/>
        <pc:sldMkLst>
          <pc:docMk/>
          <pc:sldMk cId="3946370614" sldId="257"/>
        </pc:sldMkLst>
        <pc:spChg chg="mod">
          <ac:chgData name="Smarius, John" userId="c30baacd-31b9-4ea6-b79e-1b4cd3c35358" providerId="ADAL" clId="{F11F29AE-980A-4C47-834D-55742809416E}" dt="2023-01-12T12:32:36.892" v="732" actId="6549"/>
          <ac:spMkLst>
            <pc:docMk/>
            <pc:sldMk cId="3946370614" sldId="257"/>
            <ac:spMk id="10" creationId="{E39D7D83-7E69-41A1-BC40-102525260538}"/>
          </ac:spMkLst>
        </pc:spChg>
      </pc:sldChg>
      <pc:sldChg chg="modCm">
        <pc:chgData name="Smarius, John" userId="c30baacd-31b9-4ea6-b79e-1b4cd3c35358" providerId="ADAL" clId="{F11F29AE-980A-4C47-834D-55742809416E}" dt="2023-01-12T07:30:09.231" v="630"/>
        <pc:sldMkLst>
          <pc:docMk/>
          <pc:sldMk cId="2626478519" sldId="571"/>
        </pc:sldMkLst>
      </pc:sldChg>
      <pc:sldChg chg="modSp mod modCm">
        <pc:chgData name="Smarius, John" userId="c30baacd-31b9-4ea6-b79e-1b4cd3c35358" providerId="ADAL" clId="{F11F29AE-980A-4C47-834D-55742809416E}" dt="2023-01-12T07:32:45.281" v="631"/>
        <pc:sldMkLst>
          <pc:docMk/>
          <pc:sldMk cId="557511296" sldId="583"/>
        </pc:sldMkLst>
        <pc:spChg chg="mod">
          <ac:chgData name="Smarius, John" userId="c30baacd-31b9-4ea6-b79e-1b4cd3c35358" providerId="ADAL" clId="{F11F29AE-980A-4C47-834D-55742809416E}" dt="2023-01-11T13:56:21.714" v="350" actId="20577"/>
          <ac:spMkLst>
            <pc:docMk/>
            <pc:sldMk cId="557511296" sldId="583"/>
            <ac:spMk id="10" creationId="{E39D7D83-7E69-41A1-BC40-102525260538}"/>
          </ac:spMkLst>
        </pc:spChg>
      </pc:sldChg>
      <pc:sldChg chg="modSp mod modCm">
        <pc:chgData name="Smarius, John" userId="c30baacd-31b9-4ea6-b79e-1b4cd3c35358" providerId="ADAL" clId="{F11F29AE-980A-4C47-834D-55742809416E}" dt="2023-01-12T12:48:53.990" v="735" actId="113"/>
        <pc:sldMkLst>
          <pc:docMk/>
          <pc:sldMk cId="3239518551" sldId="587"/>
        </pc:sldMkLst>
        <pc:spChg chg="mod">
          <ac:chgData name="Smarius, John" userId="c30baacd-31b9-4ea6-b79e-1b4cd3c35358" providerId="ADAL" clId="{F11F29AE-980A-4C47-834D-55742809416E}" dt="2023-01-12T07:27:00.557" v="628" actId="1035"/>
          <ac:spMkLst>
            <pc:docMk/>
            <pc:sldMk cId="3239518551" sldId="587"/>
            <ac:spMk id="7" creationId="{9EE8FEE6-1FA4-48AC-A38E-D32F2162F385}"/>
          </ac:spMkLst>
        </pc:spChg>
        <pc:spChg chg="mod">
          <ac:chgData name="Smarius, John" userId="c30baacd-31b9-4ea6-b79e-1b4cd3c35358" providerId="ADAL" clId="{F11F29AE-980A-4C47-834D-55742809416E}" dt="2023-01-12T07:27:00.557" v="628" actId="1035"/>
          <ac:spMkLst>
            <pc:docMk/>
            <pc:sldMk cId="3239518551" sldId="587"/>
            <ac:spMk id="8" creationId="{37F6BE79-F4C1-4A19-90E4-F8E2A02A1C46}"/>
          </ac:spMkLst>
        </pc:spChg>
        <pc:spChg chg="mod">
          <ac:chgData name="Smarius, John" userId="c30baacd-31b9-4ea6-b79e-1b4cd3c35358" providerId="ADAL" clId="{F11F29AE-980A-4C47-834D-55742809416E}" dt="2023-01-12T07:27:00.557" v="628" actId="1035"/>
          <ac:spMkLst>
            <pc:docMk/>
            <pc:sldMk cId="3239518551" sldId="587"/>
            <ac:spMk id="13" creationId="{C8F0CFEA-F14A-4496-8D9C-6980DDBDA69F}"/>
          </ac:spMkLst>
        </pc:spChg>
        <pc:spChg chg="mod">
          <ac:chgData name="Smarius, John" userId="c30baacd-31b9-4ea6-b79e-1b4cd3c35358" providerId="ADAL" clId="{F11F29AE-980A-4C47-834D-55742809416E}" dt="2023-01-12T07:27:00.557" v="628" actId="1035"/>
          <ac:spMkLst>
            <pc:docMk/>
            <pc:sldMk cId="3239518551" sldId="587"/>
            <ac:spMk id="14" creationId="{8FD41547-1572-4724-A10E-D28F6908F75B}"/>
          </ac:spMkLst>
        </pc:spChg>
        <pc:spChg chg="mod">
          <ac:chgData name="Smarius, John" userId="c30baacd-31b9-4ea6-b79e-1b4cd3c35358" providerId="ADAL" clId="{F11F29AE-980A-4C47-834D-55742809416E}" dt="2023-01-12T12:48:53.990" v="735" actId="113"/>
          <ac:spMkLst>
            <pc:docMk/>
            <pc:sldMk cId="3239518551" sldId="587"/>
            <ac:spMk id="15" creationId="{290855E4-48C0-4B47-AF26-9DD10BF9BB45}"/>
          </ac:spMkLst>
        </pc:spChg>
        <pc:cxnChg chg="mod">
          <ac:chgData name="Smarius, John" userId="c30baacd-31b9-4ea6-b79e-1b4cd3c35358" providerId="ADAL" clId="{F11F29AE-980A-4C47-834D-55742809416E}" dt="2023-01-12T07:27:00.557" v="628" actId="1035"/>
          <ac:cxnSpMkLst>
            <pc:docMk/>
            <pc:sldMk cId="3239518551" sldId="587"/>
            <ac:cxnSpMk id="11" creationId="{82146AED-809C-41FB-B3E2-A0D142F05337}"/>
          </ac:cxnSpMkLst>
        </pc:cxnChg>
      </pc:sldChg>
      <pc:sldChg chg="modSp mod modCm">
        <pc:chgData name="Smarius, John" userId="c30baacd-31b9-4ea6-b79e-1b4cd3c35358" providerId="ADAL" clId="{F11F29AE-980A-4C47-834D-55742809416E}" dt="2023-01-11T14:04:50.041" v="355"/>
        <pc:sldMkLst>
          <pc:docMk/>
          <pc:sldMk cId="1424371776" sldId="592"/>
        </pc:sldMkLst>
        <pc:spChg chg="mod">
          <ac:chgData name="Smarius, John" userId="c30baacd-31b9-4ea6-b79e-1b4cd3c35358" providerId="ADAL" clId="{F11F29AE-980A-4C47-834D-55742809416E}" dt="2023-01-11T14:00:43.772" v="353" actId="20577"/>
          <ac:spMkLst>
            <pc:docMk/>
            <pc:sldMk cId="1424371776" sldId="592"/>
            <ac:spMk id="19" creationId="{989F0CB2-B18B-4DE6-8AE6-075B714AC875}"/>
          </ac:spMkLst>
        </pc:spChg>
      </pc:sldChg>
      <pc:sldChg chg="addSp delSp modSp mod">
        <pc:chgData name="Smarius, John" userId="c30baacd-31b9-4ea6-b79e-1b4cd3c35358" providerId="ADAL" clId="{F11F29AE-980A-4C47-834D-55742809416E}" dt="2023-01-11T13:52:09.452" v="100" actId="6549"/>
        <pc:sldMkLst>
          <pc:docMk/>
          <pc:sldMk cId="1730126034" sldId="597"/>
        </pc:sldMkLst>
        <pc:spChg chg="mod">
          <ac:chgData name="Smarius, John" userId="c30baacd-31b9-4ea6-b79e-1b4cd3c35358" providerId="ADAL" clId="{F11F29AE-980A-4C47-834D-55742809416E}" dt="2023-01-11T13:52:09.452" v="100" actId="6549"/>
          <ac:spMkLst>
            <pc:docMk/>
            <pc:sldMk cId="1730126034" sldId="597"/>
            <ac:spMk id="34" creationId="{7A9D2AC5-4546-A143-B965-4C69781B48C9}"/>
          </ac:spMkLst>
        </pc:spChg>
        <pc:spChg chg="mod">
          <ac:chgData name="Smarius, John" userId="c30baacd-31b9-4ea6-b79e-1b4cd3c35358" providerId="ADAL" clId="{F11F29AE-980A-4C47-834D-55742809416E}" dt="2023-01-11T13:52:01.223" v="99" actId="20577"/>
          <ac:spMkLst>
            <pc:docMk/>
            <pc:sldMk cId="1730126034" sldId="597"/>
            <ac:spMk id="39" creationId="{12C45E63-4518-044F-953B-048DB35C7170}"/>
          </ac:spMkLst>
        </pc:spChg>
        <pc:spChg chg="del">
          <ac:chgData name="Smarius, John" userId="c30baacd-31b9-4ea6-b79e-1b4cd3c35358" providerId="ADAL" clId="{F11F29AE-980A-4C47-834D-55742809416E}" dt="2023-01-11T13:51:01.116" v="80" actId="478"/>
          <ac:spMkLst>
            <pc:docMk/>
            <pc:sldMk cId="1730126034" sldId="597"/>
            <ac:spMk id="110" creationId="{521B299E-2940-4F1C-8ECF-BBB318943626}"/>
          </ac:spMkLst>
        </pc:spChg>
        <pc:spChg chg="del">
          <ac:chgData name="Smarius, John" userId="c30baacd-31b9-4ea6-b79e-1b4cd3c35358" providerId="ADAL" clId="{F11F29AE-980A-4C47-834D-55742809416E}" dt="2023-01-11T13:51:01.116" v="80" actId="478"/>
          <ac:spMkLst>
            <pc:docMk/>
            <pc:sldMk cId="1730126034" sldId="597"/>
            <ac:spMk id="111" creationId="{37A2D905-BC41-4F08-B78F-01BE5E6BE6AF}"/>
          </ac:spMkLst>
        </pc:spChg>
        <pc:spChg chg="del">
          <ac:chgData name="Smarius, John" userId="c30baacd-31b9-4ea6-b79e-1b4cd3c35358" providerId="ADAL" clId="{F11F29AE-980A-4C47-834D-55742809416E}" dt="2023-01-11T13:51:01.116" v="80" actId="478"/>
          <ac:spMkLst>
            <pc:docMk/>
            <pc:sldMk cId="1730126034" sldId="597"/>
            <ac:spMk id="112" creationId="{702691E4-ECC4-493B-8030-5819E21E8DFD}"/>
          </ac:spMkLst>
        </pc:spChg>
        <pc:spChg chg="del">
          <ac:chgData name="Smarius, John" userId="c30baacd-31b9-4ea6-b79e-1b4cd3c35358" providerId="ADAL" clId="{F11F29AE-980A-4C47-834D-55742809416E}" dt="2023-01-11T13:51:01.116" v="80" actId="478"/>
          <ac:spMkLst>
            <pc:docMk/>
            <pc:sldMk cId="1730126034" sldId="597"/>
            <ac:spMk id="113" creationId="{3FE44139-0BAE-444E-B877-5DE35C0A85DE}"/>
          </ac:spMkLst>
        </pc:spChg>
        <pc:spChg chg="del">
          <ac:chgData name="Smarius, John" userId="c30baacd-31b9-4ea6-b79e-1b4cd3c35358" providerId="ADAL" clId="{F11F29AE-980A-4C47-834D-55742809416E}" dt="2023-01-11T13:51:01.116" v="80" actId="478"/>
          <ac:spMkLst>
            <pc:docMk/>
            <pc:sldMk cId="1730126034" sldId="597"/>
            <ac:spMk id="114" creationId="{B876E092-C19E-42BD-A19C-FB6D61744103}"/>
          </ac:spMkLst>
        </pc:spChg>
        <pc:spChg chg="del">
          <ac:chgData name="Smarius, John" userId="c30baacd-31b9-4ea6-b79e-1b4cd3c35358" providerId="ADAL" clId="{F11F29AE-980A-4C47-834D-55742809416E}" dt="2023-01-11T13:51:01.116" v="80" actId="478"/>
          <ac:spMkLst>
            <pc:docMk/>
            <pc:sldMk cId="1730126034" sldId="597"/>
            <ac:spMk id="115" creationId="{B446B830-C699-4141-8A67-F0BB7CCD637D}"/>
          </ac:spMkLst>
        </pc:spChg>
        <pc:spChg chg="add 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19" creationId="{8932612B-9948-45CE-BFF8-61E5A01CFC75}"/>
          </ac:spMkLst>
        </pc:spChg>
        <pc:spChg chg="add 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24" creationId="{72FD9CC9-785F-4D32-94AE-B21015D3DA8E}"/>
          </ac:spMkLst>
        </pc:spChg>
        <pc:spChg chg="add 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25" creationId="{959A8B49-398B-48AF-A5BD-9FC3226BFDBA}"/>
          </ac:spMkLst>
        </pc:spChg>
        <pc:spChg chg="add 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28" creationId="{CB2EDFA7-E287-41C2-872D-7B6CE929FF01}"/>
          </ac:spMkLst>
        </pc:spChg>
        <pc:spChg chg="add 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29" creationId="{B038CCBD-FFD7-41E7-931A-3EF6FB1A0340}"/>
          </ac:spMkLst>
        </pc:spChg>
        <pc:spChg chg="add 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30" creationId="{52289BE3-19BB-45CB-9F64-1B30E1802B35}"/>
          </ac:spMkLst>
        </pc:spChg>
        <pc:spChg chg="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32" creationId="{F57CDA05-CD9F-4EE8-B753-9E9A63556132}"/>
          </ac:spMkLst>
        </pc:spChg>
        <pc:spChg chg="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33" creationId="{8243B472-2C49-4EB1-A3F5-0EB5923FEBF8}"/>
          </ac:spMkLst>
        </pc:spChg>
        <pc:spChg chg="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36" creationId="{DCDF6C56-68E7-4635-BDEC-4A7778812BF1}"/>
          </ac:spMkLst>
        </pc:spChg>
        <pc:spChg chg="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37" creationId="{A0C67170-4D13-42DC-A62B-BB5692B2F6BA}"/>
          </ac:spMkLst>
        </pc:spChg>
        <pc:spChg chg="add 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39" creationId="{9DC30509-ABF1-4E43-B680-5B33ABAA4F64}"/>
          </ac:spMkLst>
        </pc:spChg>
        <pc:spChg chg="add 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40" creationId="{3E6BD026-0A60-4BC7-97A3-C3072148A103}"/>
          </ac:spMkLst>
        </pc:spChg>
        <pc:spChg chg="mod">
          <ac:chgData name="Smarius, John" userId="c30baacd-31b9-4ea6-b79e-1b4cd3c35358" providerId="ADAL" clId="{F11F29AE-980A-4C47-834D-55742809416E}" dt="2023-01-11T13:51:16.940" v="94" actId="1038"/>
          <ac:spMkLst>
            <pc:docMk/>
            <pc:sldMk cId="1730126034" sldId="597"/>
            <ac:spMk id="144" creationId="{72C82C5D-F28E-4481-B248-E6A9650E806A}"/>
          </ac:spMkLst>
        </pc:spChg>
        <pc:spChg chg="del">
          <ac:chgData name="Smarius, John" userId="c30baacd-31b9-4ea6-b79e-1b4cd3c35358" providerId="ADAL" clId="{F11F29AE-980A-4C47-834D-55742809416E}" dt="2023-01-11T13:51:01.116" v="80" actId="478"/>
          <ac:spMkLst>
            <pc:docMk/>
            <pc:sldMk cId="1730126034" sldId="597"/>
            <ac:spMk id="228" creationId="{11D15E4A-5EBE-4682-9D02-2AA84EFBF63A}"/>
          </ac:spMkLst>
        </pc:spChg>
        <pc:spChg chg="del">
          <ac:chgData name="Smarius, John" userId="c30baacd-31b9-4ea6-b79e-1b4cd3c35358" providerId="ADAL" clId="{F11F29AE-980A-4C47-834D-55742809416E}" dt="2023-01-11T13:51:04.463" v="81" actId="478"/>
          <ac:spMkLst>
            <pc:docMk/>
            <pc:sldMk cId="1730126034" sldId="597"/>
            <ac:spMk id="229" creationId="{2D23668E-6E3A-4DC3-BA63-AD9B925A79FF}"/>
          </ac:spMkLst>
        </pc:spChg>
        <pc:grpChg chg="add mod">
          <ac:chgData name="Smarius, John" userId="c30baacd-31b9-4ea6-b79e-1b4cd3c35358" providerId="ADAL" clId="{F11F29AE-980A-4C47-834D-55742809416E}" dt="2023-01-11T13:51:16.940" v="94" actId="1038"/>
          <ac:grpSpMkLst>
            <pc:docMk/>
            <pc:sldMk cId="1730126034" sldId="597"/>
            <ac:grpSpMk id="131" creationId="{49FCBB4A-8F7D-497D-AE40-8FF9C5065DFE}"/>
          </ac:grpSpMkLst>
        </pc:grpChg>
        <pc:grpChg chg="add mod">
          <ac:chgData name="Smarius, John" userId="c30baacd-31b9-4ea6-b79e-1b4cd3c35358" providerId="ADAL" clId="{F11F29AE-980A-4C47-834D-55742809416E}" dt="2023-01-11T13:51:16.940" v="94" actId="1038"/>
          <ac:grpSpMkLst>
            <pc:docMk/>
            <pc:sldMk cId="1730126034" sldId="597"/>
            <ac:grpSpMk id="135" creationId="{AAB18C84-79DD-4E38-B58B-445661E13FFF}"/>
          </ac:grpSpMkLst>
        </pc:grpChg>
        <pc:grpChg chg="add mod">
          <ac:chgData name="Smarius, John" userId="c30baacd-31b9-4ea6-b79e-1b4cd3c35358" providerId="ADAL" clId="{F11F29AE-980A-4C47-834D-55742809416E}" dt="2023-01-11T13:51:16.940" v="94" actId="1038"/>
          <ac:grpSpMkLst>
            <pc:docMk/>
            <pc:sldMk cId="1730126034" sldId="597"/>
            <ac:grpSpMk id="141" creationId="{D421781D-4FE4-4C2C-B40B-27400E0071EC}"/>
          </ac:grpSpMkLst>
        </pc:grpChg>
        <pc:grpChg chg="del">
          <ac:chgData name="Smarius, John" userId="c30baacd-31b9-4ea6-b79e-1b4cd3c35358" providerId="ADAL" clId="{F11F29AE-980A-4C47-834D-55742809416E}" dt="2023-01-11T13:51:01.116" v="80" actId="478"/>
          <ac:grpSpMkLst>
            <pc:docMk/>
            <pc:sldMk cId="1730126034" sldId="597"/>
            <ac:grpSpMk id="220" creationId="{28491ED9-C18A-4580-BA9A-B2DCFBB00A51}"/>
          </ac:grpSpMkLst>
        </pc:grpChg>
        <pc:grpChg chg="del">
          <ac:chgData name="Smarius, John" userId="c30baacd-31b9-4ea6-b79e-1b4cd3c35358" providerId="ADAL" clId="{F11F29AE-980A-4C47-834D-55742809416E}" dt="2023-01-11T13:51:01.116" v="80" actId="478"/>
          <ac:grpSpMkLst>
            <pc:docMk/>
            <pc:sldMk cId="1730126034" sldId="597"/>
            <ac:grpSpMk id="224" creationId="{ABF3CADE-FEF1-4976-92D7-A3408C3C510E}"/>
          </ac:grpSpMkLst>
        </pc:grpChg>
        <pc:picChg chg="mod">
          <ac:chgData name="Smarius, John" userId="c30baacd-31b9-4ea6-b79e-1b4cd3c35358" providerId="ADAL" clId="{F11F29AE-980A-4C47-834D-55742809416E}" dt="2023-01-11T13:51:16.940" v="94" actId="1038"/>
          <ac:picMkLst>
            <pc:docMk/>
            <pc:sldMk cId="1730126034" sldId="597"/>
            <ac:picMk id="134" creationId="{11DF7209-2397-4937-93AE-58546E20221F}"/>
          </ac:picMkLst>
        </pc:picChg>
        <pc:picChg chg="mod">
          <ac:chgData name="Smarius, John" userId="c30baacd-31b9-4ea6-b79e-1b4cd3c35358" providerId="ADAL" clId="{F11F29AE-980A-4C47-834D-55742809416E}" dt="2023-01-11T13:51:16.940" v="94" actId="1038"/>
          <ac:picMkLst>
            <pc:docMk/>
            <pc:sldMk cId="1730126034" sldId="597"/>
            <ac:picMk id="138" creationId="{4D2D8E98-399C-46B5-9443-F4552A31A939}"/>
          </ac:picMkLst>
        </pc:picChg>
        <pc:picChg chg="mod">
          <ac:chgData name="Smarius, John" userId="c30baacd-31b9-4ea6-b79e-1b4cd3c35358" providerId="ADAL" clId="{F11F29AE-980A-4C47-834D-55742809416E}" dt="2023-01-11T13:51:16.940" v="94" actId="1038"/>
          <ac:picMkLst>
            <pc:docMk/>
            <pc:sldMk cId="1730126034" sldId="597"/>
            <ac:picMk id="143" creationId="{44B61A6D-8AA1-4C82-B97C-8767CE34D428}"/>
          </ac:picMkLst>
        </pc:picChg>
      </pc:sldChg>
      <pc:sldChg chg="addSp delSp modSp mod">
        <pc:chgData name="Smarius, John" userId="c30baacd-31b9-4ea6-b79e-1b4cd3c35358" providerId="ADAL" clId="{F11F29AE-980A-4C47-834D-55742809416E}" dt="2023-01-11T13:52:31.955" v="107" actId="1076"/>
        <pc:sldMkLst>
          <pc:docMk/>
          <pc:sldMk cId="2588608848" sldId="598"/>
        </pc:sldMkLst>
        <pc:spChg chg="mod">
          <ac:chgData name="Smarius, John" userId="c30baacd-31b9-4ea6-b79e-1b4cd3c35358" providerId="ADAL" clId="{F11F29AE-980A-4C47-834D-55742809416E}" dt="2023-01-11T13:52:31.955" v="107" actId="1076"/>
          <ac:spMkLst>
            <pc:docMk/>
            <pc:sldMk cId="2588608848" sldId="598"/>
            <ac:spMk id="71" creationId="{384AAE33-A0B2-4FC8-8CC1-7674D27219DA}"/>
          </ac:spMkLst>
        </pc:spChg>
        <pc:spChg chg="del mod">
          <ac:chgData name="Smarius, John" userId="c30baacd-31b9-4ea6-b79e-1b4cd3c35358" providerId="ADAL" clId="{F11F29AE-980A-4C47-834D-55742809416E}" dt="2023-01-11T13:51:33.216" v="95" actId="478"/>
          <ac:spMkLst>
            <pc:docMk/>
            <pc:sldMk cId="2588608848" sldId="598"/>
            <ac:spMk id="110" creationId="{521B299E-2940-4F1C-8ECF-BBB318943626}"/>
          </ac:spMkLst>
        </pc:spChg>
        <pc:spChg chg="del mod">
          <ac:chgData name="Smarius, John" userId="c30baacd-31b9-4ea6-b79e-1b4cd3c35358" providerId="ADAL" clId="{F11F29AE-980A-4C47-834D-55742809416E}" dt="2023-01-11T13:51:33.216" v="95" actId="478"/>
          <ac:spMkLst>
            <pc:docMk/>
            <pc:sldMk cId="2588608848" sldId="598"/>
            <ac:spMk id="111" creationId="{37A2D905-BC41-4F08-B78F-01BE5E6BE6AF}"/>
          </ac:spMkLst>
        </pc:spChg>
        <pc:spChg chg="del mod">
          <ac:chgData name="Smarius, John" userId="c30baacd-31b9-4ea6-b79e-1b4cd3c35358" providerId="ADAL" clId="{F11F29AE-980A-4C47-834D-55742809416E}" dt="2023-01-11T13:51:33.216" v="95" actId="478"/>
          <ac:spMkLst>
            <pc:docMk/>
            <pc:sldMk cId="2588608848" sldId="598"/>
            <ac:spMk id="112" creationId="{702691E4-ECC4-493B-8030-5819E21E8DFD}"/>
          </ac:spMkLst>
        </pc:spChg>
        <pc:spChg chg="del mod">
          <ac:chgData name="Smarius, John" userId="c30baacd-31b9-4ea6-b79e-1b4cd3c35358" providerId="ADAL" clId="{F11F29AE-980A-4C47-834D-55742809416E}" dt="2023-01-11T13:51:33.216" v="95" actId="478"/>
          <ac:spMkLst>
            <pc:docMk/>
            <pc:sldMk cId="2588608848" sldId="598"/>
            <ac:spMk id="113" creationId="{3FE44139-0BAE-444E-B877-5DE35C0A85DE}"/>
          </ac:spMkLst>
        </pc:spChg>
        <pc:spChg chg="del mod">
          <ac:chgData name="Smarius, John" userId="c30baacd-31b9-4ea6-b79e-1b4cd3c35358" providerId="ADAL" clId="{F11F29AE-980A-4C47-834D-55742809416E}" dt="2023-01-11T13:51:33.216" v="95" actId="478"/>
          <ac:spMkLst>
            <pc:docMk/>
            <pc:sldMk cId="2588608848" sldId="598"/>
            <ac:spMk id="114" creationId="{B876E092-C19E-42BD-A19C-FB6D61744103}"/>
          </ac:spMkLst>
        </pc:spChg>
        <pc:spChg chg="del mod">
          <ac:chgData name="Smarius, John" userId="c30baacd-31b9-4ea6-b79e-1b4cd3c35358" providerId="ADAL" clId="{F11F29AE-980A-4C47-834D-55742809416E}" dt="2023-01-11T13:51:33.216" v="95" actId="478"/>
          <ac:spMkLst>
            <pc:docMk/>
            <pc:sldMk cId="2588608848" sldId="598"/>
            <ac:spMk id="115" creationId="{B446B830-C699-4141-8A67-F0BB7CCD637D}"/>
          </ac:spMkLst>
        </pc:spChg>
        <pc:spChg chg="mod">
          <ac:chgData name="Smarius, John" userId="c30baacd-31b9-4ea6-b79e-1b4cd3c35358" providerId="ADAL" clId="{F11F29AE-980A-4C47-834D-55742809416E}" dt="2023-01-11T13:51:36.135" v="96" actId="6549"/>
          <ac:spMkLst>
            <pc:docMk/>
            <pc:sldMk cId="2588608848" sldId="598"/>
            <ac:spMk id="161" creationId="{963357F0-951F-4FD7-85AC-61E673AB69F1}"/>
          </ac:spMkLst>
        </pc:spChg>
        <pc:spChg chg="add 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162" creationId="{5C81D107-8122-4FF0-9383-CCCA2360E1C7}"/>
          </ac:spMkLst>
        </pc:spChg>
        <pc:spChg chg="add 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166" creationId="{A5FE615B-BE27-4E50-9287-8AD3676C48F5}"/>
          </ac:spMkLst>
        </pc:spChg>
        <pc:spChg chg="add 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167" creationId="{04B89140-ACF4-4F8C-8C97-D93E45052A2F}"/>
          </ac:spMkLst>
        </pc:spChg>
        <pc:spChg chg="add 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168" creationId="{00D6628E-C53E-4546-A3EC-D2A733942F5B}"/>
          </ac:spMkLst>
        </pc:spChg>
        <pc:spChg chg="add 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173" creationId="{64EE9B6C-7802-46CF-8655-F9668310EBF1}"/>
          </ac:spMkLst>
        </pc:spChg>
        <pc:spChg chg="add 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180" creationId="{18BD87D7-04E3-4DD1-ABEA-4A0BCFDB4E22}"/>
          </ac:spMkLst>
        </pc:spChg>
        <pc:spChg chg="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182" creationId="{37AEE4A5-6762-477D-AAD1-E2768A482207}"/>
          </ac:spMkLst>
        </pc:spChg>
        <pc:spChg chg="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183" creationId="{81FCDD39-4014-4C84-91E9-EC1B08F4B89F}"/>
          </ac:spMkLst>
        </pc:spChg>
        <pc:spChg chg="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186" creationId="{BDE93912-557D-4C1F-9529-E81B49DC9CCC}"/>
          </ac:spMkLst>
        </pc:spChg>
        <pc:spChg chg="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191" creationId="{2228A508-1C19-4FA3-92A6-F861A5A35E76}"/>
          </ac:spMkLst>
        </pc:spChg>
        <pc:spChg chg="mod">
          <ac:chgData name="Smarius, John" userId="c30baacd-31b9-4ea6-b79e-1b4cd3c35358" providerId="ADAL" clId="{F11F29AE-980A-4C47-834D-55742809416E}" dt="2023-01-11T13:49:14.217" v="30" actId="1037"/>
          <ac:spMkLst>
            <pc:docMk/>
            <pc:sldMk cId="2588608848" sldId="598"/>
            <ac:spMk id="214" creationId="{CA20A2E0-8537-4217-B285-58516A2EA1DA}"/>
          </ac:spMkLst>
        </pc:spChg>
        <pc:spChg chg="mod">
          <ac:chgData name="Smarius, John" userId="c30baacd-31b9-4ea6-b79e-1b4cd3c35358" providerId="ADAL" clId="{F11F29AE-980A-4C47-834D-55742809416E}" dt="2023-01-11T13:49:14.217" v="30" actId="1037"/>
          <ac:spMkLst>
            <pc:docMk/>
            <pc:sldMk cId="2588608848" sldId="598"/>
            <ac:spMk id="215" creationId="{11708AC5-7355-4A62-9D01-ED593DD08978}"/>
          </ac:spMkLst>
        </pc:spChg>
        <pc:spChg chg="mod">
          <ac:chgData name="Smarius, John" userId="c30baacd-31b9-4ea6-b79e-1b4cd3c35358" providerId="ADAL" clId="{F11F29AE-980A-4C47-834D-55742809416E}" dt="2023-01-11T13:49:14.217" v="30" actId="1037"/>
          <ac:spMkLst>
            <pc:docMk/>
            <pc:sldMk cId="2588608848" sldId="598"/>
            <ac:spMk id="218" creationId="{36E99271-A6D7-4B59-BC0C-4AF0E20E940E}"/>
          </ac:spMkLst>
        </pc:spChg>
        <pc:spChg chg="mod">
          <ac:chgData name="Smarius, John" userId="c30baacd-31b9-4ea6-b79e-1b4cd3c35358" providerId="ADAL" clId="{F11F29AE-980A-4C47-834D-55742809416E}" dt="2023-01-11T13:49:14.217" v="30" actId="1037"/>
          <ac:spMkLst>
            <pc:docMk/>
            <pc:sldMk cId="2588608848" sldId="598"/>
            <ac:spMk id="219" creationId="{7CEA8431-3009-4994-8C93-F89E7531CC0B}"/>
          </ac:spMkLst>
        </pc:spChg>
        <pc:spChg chg="del mod">
          <ac:chgData name="Smarius, John" userId="c30baacd-31b9-4ea6-b79e-1b4cd3c35358" providerId="ADAL" clId="{F11F29AE-980A-4C47-834D-55742809416E}" dt="2023-01-11T13:51:33.216" v="95" actId="478"/>
          <ac:spMkLst>
            <pc:docMk/>
            <pc:sldMk cId="2588608848" sldId="598"/>
            <ac:spMk id="221" creationId="{5912D162-C1C1-4A84-9BBA-9E31632BE5F9}"/>
          </ac:spMkLst>
        </pc:spChg>
        <pc:spChg chg="del mod">
          <ac:chgData name="Smarius, John" userId="c30baacd-31b9-4ea6-b79e-1b4cd3c35358" providerId="ADAL" clId="{F11F29AE-980A-4C47-834D-55742809416E}" dt="2023-01-11T13:51:33.216" v="95" actId="478"/>
          <ac:spMkLst>
            <pc:docMk/>
            <pc:sldMk cId="2588608848" sldId="598"/>
            <ac:spMk id="222" creationId="{1B8DA620-B103-45C8-B663-831055B36762}"/>
          </ac:spMkLst>
        </pc:spChg>
        <pc:spChg chg="add 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231" creationId="{0C156224-FB7C-4EF0-AAE1-2F3279B436BC}"/>
          </ac:spMkLst>
        </pc:spChg>
        <pc:spChg chg="add 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232" creationId="{0FF0ADCB-B3AB-42F5-ADD6-AECE18E64577}"/>
          </ac:spMkLst>
        </pc:spChg>
        <pc:spChg chg="mod">
          <ac:chgData name="Smarius, John" userId="c30baacd-31b9-4ea6-b79e-1b4cd3c35358" providerId="ADAL" clId="{F11F29AE-980A-4C47-834D-55742809416E}" dt="2023-01-11T13:51:45.855" v="98"/>
          <ac:spMkLst>
            <pc:docMk/>
            <pc:sldMk cId="2588608848" sldId="598"/>
            <ac:spMk id="235" creationId="{F42E66C3-7B3A-45AD-97FD-30CC0A1B1E0B}"/>
          </ac:spMkLst>
        </pc:spChg>
        <pc:grpChg chg="add del mod">
          <ac:chgData name="Smarius, John" userId="c30baacd-31b9-4ea6-b79e-1b4cd3c35358" providerId="ADAL" clId="{F11F29AE-980A-4C47-834D-55742809416E}" dt="2023-01-11T13:51:38.766" v="97" actId="478"/>
          <ac:grpSpMkLst>
            <pc:docMk/>
            <pc:sldMk cId="2588608848" sldId="598"/>
            <ac:grpSpMk id="159" creationId="{BF583B94-CEB4-41C0-AFC4-106AB8EF533B}"/>
          </ac:grpSpMkLst>
        </pc:grpChg>
        <pc:grpChg chg="add mod">
          <ac:chgData name="Smarius, John" userId="c30baacd-31b9-4ea6-b79e-1b4cd3c35358" providerId="ADAL" clId="{F11F29AE-980A-4C47-834D-55742809416E}" dt="2023-01-11T13:51:45.855" v="98"/>
          <ac:grpSpMkLst>
            <pc:docMk/>
            <pc:sldMk cId="2588608848" sldId="598"/>
            <ac:grpSpMk id="181" creationId="{D0799E0D-32A5-4171-BE2B-EDB78F1E07A5}"/>
          </ac:grpSpMkLst>
        </pc:grpChg>
        <pc:grpChg chg="add mod">
          <ac:chgData name="Smarius, John" userId="c30baacd-31b9-4ea6-b79e-1b4cd3c35358" providerId="ADAL" clId="{F11F29AE-980A-4C47-834D-55742809416E}" dt="2023-01-11T13:51:45.855" v="98"/>
          <ac:grpSpMkLst>
            <pc:docMk/>
            <pc:sldMk cId="2588608848" sldId="598"/>
            <ac:grpSpMk id="185" creationId="{21BB699F-4281-4E58-A3D8-E1E786E1C39D}"/>
          </ac:grpSpMkLst>
        </pc:grpChg>
        <pc:grpChg chg="del mod">
          <ac:chgData name="Smarius, John" userId="c30baacd-31b9-4ea6-b79e-1b4cd3c35358" providerId="ADAL" clId="{F11F29AE-980A-4C47-834D-55742809416E}" dt="2023-01-11T13:51:33.216" v="95" actId="478"/>
          <ac:grpSpMkLst>
            <pc:docMk/>
            <pc:sldMk cId="2588608848" sldId="598"/>
            <ac:grpSpMk id="194" creationId="{D93484BF-B3B2-4679-A8A5-C51C5B01970B}"/>
          </ac:grpSpMkLst>
        </pc:grpChg>
        <pc:grpChg chg="del mod">
          <ac:chgData name="Smarius, John" userId="c30baacd-31b9-4ea6-b79e-1b4cd3c35358" providerId="ADAL" clId="{F11F29AE-980A-4C47-834D-55742809416E}" dt="2023-01-11T13:51:33.216" v="95" actId="478"/>
          <ac:grpSpMkLst>
            <pc:docMk/>
            <pc:sldMk cId="2588608848" sldId="598"/>
            <ac:grpSpMk id="217" creationId="{AD296485-137A-4DEB-B446-FFEBE6E67ECB}"/>
          </ac:grpSpMkLst>
        </pc:grpChg>
        <pc:grpChg chg="add mod">
          <ac:chgData name="Smarius, John" userId="c30baacd-31b9-4ea6-b79e-1b4cd3c35358" providerId="ADAL" clId="{F11F29AE-980A-4C47-834D-55742809416E}" dt="2023-01-11T13:51:45.855" v="98"/>
          <ac:grpSpMkLst>
            <pc:docMk/>
            <pc:sldMk cId="2588608848" sldId="598"/>
            <ac:grpSpMk id="233" creationId="{F02EBFF7-8AF1-4279-B09D-E652A96852D8}"/>
          </ac:grpSpMkLst>
        </pc:grpChg>
        <pc:picChg chg="mod">
          <ac:chgData name="Smarius, John" userId="c30baacd-31b9-4ea6-b79e-1b4cd3c35358" providerId="ADAL" clId="{F11F29AE-980A-4C47-834D-55742809416E}" dt="2023-01-11T13:49:40.324" v="51"/>
          <ac:picMkLst>
            <pc:docMk/>
            <pc:sldMk cId="2588608848" sldId="598"/>
            <ac:picMk id="160" creationId="{3D23E00D-312C-463F-BE34-2B32C4FDDFCA}"/>
          </ac:picMkLst>
        </pc:picChg>
        <pc:picChg chg="mod">
          <ac:chgData name="Smarius, John" userId="c30baacd-31b9-4ea6-b79e-1b4cd3c35358" providerId="ADAL" clId="{F11F29AE-980A-4C47-834D-55742809416E}" dt="2023-01-11T13:51:45.855" v="98"/>
          <ac:picMkLst>
            <pc:docMk/>
            <pc:sldMk cId="2588608848" sldId="598"/>
            <ac:picMk id="184" creationId="{52265049-473F-472B-B341-FDA5EC7E858A}"/>
          </ac:picMkLst>
        </pc:picChg>
        <pc:picChg chg="mod">
          <ac:chgData name="Smarius, John" userId="c30baacd-31b9-4ea6-b79e-1b4cd3c35358" providerId="ADAL" clId="{F11F29AE-980A-4C47-834D-55742809416E}" dt="2023-01-11T13:51:45.855" v="98"/>
          <ac:picMkLst>
            <pc:docMk/>
            <pc:sldMk cId="2588608848" sldId="598"/>
            <ac:picMk id="192" creationId="{C48EFA20-3561-4EA2-9F45-9B980D7D1BBB}"/>
          </ac:picMkLst>
        </pc:picChg>
        <pc:picChg chg="mod">
          <ac:chgData name="Smarius, John" userId="c30baacd-31b9-4ea6-b79e-1b4cd3c35358" providerId="ADAL" clId="{F11F29AE-980A-4C47-834D-55742809416E}" dt="2023-01-11T13:49:14.217" v="30" actId="1037"/>
          <ac:picMkLst>
            <pc:docMk/>
            <pc:sldMk cId="2588608848" sldId="598"/>
            <ac:picMk id="216" creationId="{88B41940-733B-4840-8505-B55327A0C060}"/>
          </ac:picMkLst>
        </pc:picChg>
        <pc:picChg chg="mod">
          <ac:chgData name="Smarius, John" userId="c30baacd-31b9-4ea6-b79e-1b4cd3c35358" providerId="ADAL" clId="{F11F29AE-980A-4C47-834D-55742809416E}" dt="2023-01-11T13:49:14.217" v="30" actId="1037"/>
          <ac:picMkLst>
            <pc:docMk/>
            <pc:sldMk cId="2588608848" sldId="598"/>
            <ac:picMk id="220" creationId="{ED28619A-DC22-4188-A84C-C8C11FEB27DB}"/>
          </ac:picMkLst>
        </pc:picChg>
        <pc:picChg chg="mod">
          <ac:chgData name="Smarius, John" userId="c30baacd-31b9-4ea6-b79e-1b4cd3c35358" providerId="ADAL" clId="{F11F29AE-980A-4C47-834D-55742809416E}" dt="2023-01-11T13:51:45.855" v="98"/>
          <ac:picMkLst>
            <pc:docMk/>
            <pc:sldMk cId="2588608848" sldId="598"/>
            <ac:picMk id="234" creationId="{6F92A0A2-A664-4EF8-AACC-EDB7589E59C6}"/>
          </ac:picMkLst>
        </pc:picChg>
      </pc:sldChg>
    </pc:docChg>
  </pc:docChgLst>
  <pc:docChgLst>
    <pc:chgData name="Spek, Koos van der" userId="S::koos.van.der.spek@enexis.nl::f1705182-34b5-48b0-81c7-703f50eb4c88" providerId="AD" clId="Web-{686F0633-0E71-B80C-EB2A-5EDD6AA71DEA}"/>
    <pc:docChg chg="">
      <pc:chgData name="Spek, Koos van der" userId="S::koos.van.der.spek@enexis.nl::f1705182-34b5-48b0-81c7-703f50eb4c88" providerId="AD" clId="Web-{686F0633-0E71-B80C-EB2A-5EDD6AA71DEA}" dt="2023-01-11T21:31:08.384" v="4"/>
      <pc:docMkLst>
        <pc:docMk/>
      </pc:docMkLst>
      <pc:sldChg chg="addCm">
        <pc:chgData name="Spek, Koos van der" userId="S::koos.van.der.spek@enexis.nl::f1705182-34b5-48b0-81c7-703f50eb4c88" providerId="AD" clId="Web-{686F0633-0E71-B80C-EB2A-5EDD6AA71DEA}" dt="2023-01-11T20:21:07.015" v="0"/>
        <pc:sldMkLst>
          <pc:docMk/>
          <pc:sldMk cId="3946370614" sldId="257"/>
        </pc:sldMkLst>
      </pc:sldChg>
      <pc:sldChg chg="addCm">
        <pc:chgData name="Spek, Koos van der" userId="S::koos.van.der.spek@enexis.nl::f1705182-34b5-48b0-81c7-703f50eb4c88" providerId="AD" clId="Web-{686F0633-0E71-B80C-EB2A-5EDD6AA71DEA}" dt="2023-01-11T21:31:08.384" v="4"/>
        <pc:sldMkLst>
          <pc:docMk/>
          <pc:sldMk cId="2626478519" sldId="571"/>
        </pc:sldMkLst>
      </pc:sldChg>
      <pc:sldChg chg="addCm">
        <pc:chgData name="Spek, Koos van der" userId="S::koos.van.der.spek@enexis.nl::f1705182-34b5-48b0-81c7-703f50eb4c88" providerId="AD" clId="Web-{686F0633-0E71-B80C-EB2A-5EDD6AA71DEA}" dt="2023-01-11T21:12:37.756" v="2"/>
        <pc:sldMkLst>
          <pc:docMk/>
          <pc:sldMk cId="3239518551" sldId="587"/>
        </pc:sldMkLst>
      </pc:sldChg>
    </pc:docChg>
  </pc:docChgLst>
  <pc:docChgLst>
    <pc:chgData name="Broek, Gerry van den" userId="daba8075-0f1a-4d64-afd1-8a254b2f0d87" providerId="ADAL" clId="{9496000A-670B-4CA0-AD89-07C50D353B39}"/>
    <pc:docChg chg="undo custSel modSld">
      <pc:chgData name="Broek, Gerry van den" userId="daba8075-0f1a-4d64-afd1-8a254b2f0d87" providerId="ADAL" clId="{9496000A-670B-4CA0-AD89-07C50D353B39}" dt="2023-01-11T12:58:42.026" v="9"/>
      <pc:docMkLst>
        <pc:docMk/>
      </pc:docMkLst>
      <pc:sldChg chg="modCm">
        <pc:chgData name="Broek, Gerry van den" userId="daba8075-0f1a-4d64-afd1-8a254b2f0d87" providerId="ADAL" clId="{9496000A-670B-4CA0-AD89-07C50D353B39}" dt="2023-01-11T12:13:19.601" v="0"/>
        <pc:sldMkLst>
          <pc:docMk/>
          <pc:sldMk cId="3946370614" sldId="257"/>
        </pc:sldMkLst>
      </pc:sldChg>
      <pc:sldChg chg="modCm">
        <pc:chgData name="Broek, Gerry van den" userId="daba8075-0f1a-4d64-afd1-8a254b2f0d87" providerId="ADAL" clId="{9496000A-670B-4CA0-AD89-07C50D353B39}" dt="2023-01-11T12:33:48.799" v="2"/>
        <pc:sldMkLst>
          <pc:docMk/>
          <pc:sldMk cId="2626478519" sldId="571"/>
        </pc:sldMkLst>
      </pc:sldChg>
      <pc:sldChg chg="addCm">
        <pc:chgData name="Broek, Gerry van den" userId="daba8075-0f1a-4d64-afd1-8a254b2f0d87" providerId="ADAL" clId="{9496000A-670B-4CA0-AD89-07C50D353B39}" dt="2023-01-11T12:58:42.026" v="9"/>
        <pc:sldMkLst>
          <pc:docMk/>
          <pc:sldMk cId="557511296" sldId="583"/>
        </pc:sldMkLst>
      </pc:sldChg>
      <pc:sldChg chg="addCm">
        <pc:chgData name="Broek, Gerry van den" userId="daba8075-0f1a-4d64-afd1-8a254b2f0d87" providerId="ADAL" clId="{9496000A-670B-4CA0-AD89-07C50D353B39}" dt="2023-01-11T12:27:02.577" v="1"/>
        <pc:sldMkLst>
          <pc:docMk/>
          <pc:sldMk cId="3239518551" sldId="587"/>
        </pc:sldMkLst>
      </pc:sldChg>
      <pc:sldChg chg="modSp mod addCm">
        <pc:chgData name="Broek, Gerry van den" userId="daba8075-0f1a-4d64-afd1-8a254b2f0d87" providerId="ADAL" clId="{9496000A-670B-4CA0-AD89-07C50D353B39}" dt="2023-01-11T12:45:49.492" v="6"/>
        <pc:sldMkLst>
          <pc:docMk/>
          <pc:sldMk cId="1424371776" sldId="592"/>
        </pc:sldMkLst>
        <pc:spChg chg="mod">
          <ac:chgData name="Broek, Gerry van den" userId="daba8075-0f1a-4d64-afd1-8a254b2f0d87" providerId="ADAL" clId="{9496000A-670B-4CA0-AD89-07C50D353B39}" dt="2023-01-11T12:40:33.800" v="4" actId="20577"/>
          <ac:spMkLst>
            <pc:docMk/>
            <pc:sldMk cId="1424371776" sldId="592"/>
            <ac:spMk id="52" creationId="{748EF0E6-F90D-44D8-B994-0C777CEA5505}"/>
          </ac:spMkLst>
        </pc:spChg>
      </pc:sldChg>
      <pc:sldChg chg="addCm">
        <pc:chgData name="Broek, Gerry van den" userId="daba8075-0f1a-4d64-afd1-8a254b2f0d87" providerId="ADAL" clId="{9496000A-670B-4CA0-AD89-07C50D353B39}" dt="2023-01-11T12:50:22.645" v="7"/>
        <pc:sldMkLst>
          <pc:docMk/>
          <pc:sldMk cId="4026059636" sldId="596"/>
        </pc:sldMkLst>
      </pc:sldChg>
    </pc:docChg>
  </pc:docChgLst>
  <pc:docChgLst>
    <pc:chgData name="Jong, Wil de" userId="S::wil.de.jong@enexis.nl::090050ec-bda1-4aa6-bcd7-59f677f8db56" providerId="AD" clId="Web-{00F83F3C-88AA-9394-FC97-27286A6E1565}"/>
    <pc:docChg chg="mod">
      <pc:chgData name="Jong, Wil de" userId="S::wil.de.jong@enexis.nl::090050ec-bda1-4aa6-bcd7-59f677f8db56" providerId="AD" clId="Web-{00F83F3C-88AA-9394-FC97-27286A6E1565}" dt="2023-01-10T16:42:08.451" v="5"/>
      <pc:docMkLst>
        <pc:docMk/>
      </pc:docMkLst>
      <pc:sldChg chg="addCm">
        <pc:chgData name="Jong, Wil de" userId="S::wil.de.jong@enexis.nl::090050ec-bda1-4aa6-bcd7-59f677f8db56" providerId="AD" clId="Web-{00F83F3C-88AA-9394-FC97-27286A6E1565}" dt="2023-01-10T16:27:34.809" v="1"/>
        <pc:sldMkLst>
          <pc:docMk/>
          <pc:sldMk cId="3946370614" sldId="257"/>
        </pc:sldMkLst>
      </pc:sldChg>
      <pc:sldChg chg="addCm">
        <pc:chgData name="Jong, Wil de" userId="S::wil.de.jong@enexis.nl::090050ec-bda1-4aa6-bcd7-59f677f8db56" providerId="AD" clId="Web-{00F83F3C-88AA-9394-FC97-27286A6E1565}" dt="2023-01-10T16:34:58.107" v="4"/>
        <pc:sldMkLst>
          <pc:docMk/>
          <pc:sldMk cId="2626478519" sldId="571"/>
        </pc:sldMkLst>
      </pc:sldChg>
      <pc:sldChg chg="addCm">
        <pc:chgData name="Jong, Wil de" userId="S::wil.de.jong@enexis.nl::090050ec-bda1-4aa6-bcd7-59f677f8db56" providerId="AD" clId="Web-{00F83F3C-88AA-9394-FC97-27286A6E1565}" dt="2023-01-10T16:42:08.451" v="5"/>
        <pc:sldMkLst>
          <pc:docMk/>
          <pc:sldMk cId="557511296" sldId="583"/>
        </pc:sldMkLst>
      </pc:sldChg>
      <pc:sldChg chg="addCm">
        <pc:chgData name="Jong, Wil de" userId="S::wil.de.jong@enexis.nl::090050ec-bda1-4aa6-bcd7-59f677f8db56" providerId="AD" clId="Web-{00F83F3C-88AA-9394-FC97-27286A6E1565}" dt="2023-01-10T16:31:02.146" v="2"/>
        <pc:sldMkLst>
          <pc:docMk/>
          <pc:sldMk cId="3239518551" sldId="587"/>
        </pc:sldMkLst>
      </pc:sldChg>
    </pc:docChg>
  </pc:docChgLst>
  <pc:docChgLst>
    <pc:chgData name="Smarius, John" userId="c30baacd-31b9-4ea6-b79e-1b4cd3c35358" providerId="ADAL" clId="{D677204D-5162-47CD-946F-6113C032A09F}"/>
    <pc:docChg chg="undo redo custSel addSld delSld modSld sldOrd">
      <pc:chgData name="Smarius, John" userId="c30baacd-31b9-4ea6-b79e-1b4cd3c35358" providerId="ADAL" clId="{D677204D-5162-47CD-946F-6113C032A09F}" dt="2022-08-01T07:46:36.147" v="12109" actId="20577"/>
      <pc:docMkLst>
        <pc:docMk/>
      </pc:docMkLst>
      <pc:sldChg chg="addSp delSp modSp mod">
        <pc:chgData name="Smarius, John" userId="c30baacd-31b9-4ea6-b79e-1b4cd3c35358" providerId="ADAL" clId="{D677204D-5162-47CD-946F-6113C032A09F}" dt="2022-07-21T11:52:47.060" v="2629" actId="1076"/>
        <pc:sldMkLst>
          <pc:docMk/>
          <pc:sldMk cId="3946370614" sldId="257"/>
        </pc:sldMkLst>
        <pc:spChg chg="mod">
          <ac:chgData name="Smarius, John" userId="c30baacd-31b9-4ea6-b79e-1b4cd3c35358" providerId="ADAL" clId="{D677204D-5162-47CD-946F-6113C032A09F}" dt="2022-07-21T11:35:23.449" v="2406" actId="20577"/>
          <ac:spMkLst>
            <pc:docMk/>
            <pc:sldMk cId="3946370614" sldId="257"/>
            <ac:spMk id="3" creationId="{C6811F19-0164-44ED-A698-ED468378BC2C}"/>
          </ac:spMkLst>
        </pc:spChg>
        <pc:spChg chg="mod">
          <ac:chgData name="Smarius, John" userId="c30baacd-31b9-4ea6-b79e-1b4cd3c35358" providerId="ADAL" clId="{D677204D-5162-47CD-946F-6113C032A09F}" dt="2022-07-21T11:47:45.273" v="2620" actId="20577"/>
          <ac:spMkLst>
            <pc:docMk/>
            <pc:sldMk cId="3946370614" sldId="257"/>
            <ac:spMk id="10" creationId="{E39D7D83-7E69-41A1-BC40-102525260538}"/>
          </ac:spMkLst>
        </pc:spChg>
        <pc:spChg chg="mod">
          <ac:chgData name="Smarius, John" userId="c30baacd-31b9-4ea6-b79e-1b4cd3c35358" providerId="ADAL" clId="{D677204D-5162-47CD-946F-6113C032A09F}" dt="2022-07-21T11:16:59.002" v="788" actId="14100"/>
          <ac:spMkLst>
            <pc:docMk/>
            <pc:sldMk cId="3946370614" sldId="257"/>
            <ac:spMk id="11" creationId="{F7787BBE-4AA7-4967-8E2F-4CF4D870D54D}"/>
          </ac:spMkLst>
        </pc:spChg>
        <pc:spChg chg="mod">
          <ac:chgData name="Smarius, John" userId="c30baacd-31b9-4ea6-b79e-1b4cd3c35358" providerId="ADAL" clId="{D677204D-5162-47CD-946F-6113C032A09F}" dt="2022-07-19T08:43:29.261" v="525" actId="14100"/>
          <ac:spMkLst>
            <pc:docMk/>
            <pc:sldMk cId="3946370614" sldId="257"/>
            <ac:spMk id="12" creationId="{5ED5841E-8CB5-47BC-BA43-55133345DC27}"/>
          </ac:spMkLst>
        </pc:spChg>
        <pc:picChg chg="add del mod">
          <ac:chgData name="Smarius, John" userId="c30baacd-31b9-4ea6-b79e-1b4cd3c35358" providerId="ADAL" clId="{D677204D-5162-47CD-946F-6113C032A09F}" dt="2022-07-21T11:51:52.363" v="2621" actId="478"/>
          <ac:picMkLst>
            <pc:docMk/>
            <pc:sldMk cId="3946370614" sldId="257"/>
            <ac:picMk id="4" creationId="{3E2571C8-BE2B-4DD0-979C-08F41ABF57DA}"/>
          </ac:picMkLst>
        </pc:picChg>
        <pc:picChg chg="del">
          <ac:chgData name="Smarius, John" userId="c30baacd-31b9-4ea6-b79e-1b4cd3c35358" providerId="ADAL" clId="{D677204D-5162-47CD-946F-6113C032A09F}" dt="2022-07-21T11:37:06.473" v="2447" actId="478"/>
          <ac:picMkLst>
            <pc:docMk/>
            <pc:sldMk cId="3946370614" sldId="257"/>
            <ac:picMk id="5" creationId="{8E9C63BA-4F0C-4548-9B91-AF59287E3830}"/>
          </ac:picMkLst>
        </pc:picChg>
        <pc:picChg chg="add mod">
          <ac:chgData name="Smarius, John" userId="c30baacd-31b9-4ea6-b79e-1b4cd3c35358" providerId="ADAL" clId="{D677204D-5162-47CD-946F-6113C032A09F}" dt="2022-07-21T11:52:47.060" v="2629" actId="1076"/>
          <ac:picMkLst>
            <pc:docMk/>
            <pc:sldMk cId="3946370614" sldId="257"/>
            <ac:picMk id="6" creationId="{CB02ED79-4479-444E-9985-E715240B91D0}"/>
          </ac:picMkLst>
        </pc:picChg>
      </pc:sldChg>
      <pc:sldChg chg="addSp delSp modSp del mod">
        <pc:chgData name="Smarius, John" userId="c30baacd-31b9-4ea6-b79e-1b4cd3c35358" providerId="ADAL" clId="{D677204D-5162-47CD-946F-6113C032A09F}" dt="2022-07-29T11:23:49.830" v="9860" actId="47"/>
        <pc:sldMkLst>
          <pc:docMk/>
          <pc:sldMk cId="1486933306" sldId="279"/>
        </pc:sldMkLst>
        <pc:spChg chg="add mod">
          <ac:chgData name="Smarius, John" userId="c30baacd-31b9-4ea6-b79e-1b4cd3c35358" providerId="ADAL" clId="{D677204D-5162-47CD-946F-6113C032A09F}" dt="2022-07-26T06:24:19.902" v="7702" actId="571"/>
          <ac:spMkLst>
            <pc:docMk/>
            <pc:sldMk cId="1486933306" sldId="279"/>
            <ac:spMk id="108" creationId="{1BF33729-B682-4F89-9A5B-02DAE5AAE46C}"/>
          </ac:spMkLst>
        </pc:spChg>
        <pc:spChg chg="add mod">
          <ac:chgData name="Smarius, John" userId="c30baacd-31b9-4ea6-b79e-1b4cd3c35358" providerId="ADAL" clId="{D677204D-5162-47CD-946F-6113C032A09F}" dt="2022-07-26T06:30:41.927" v="7756" actId="571"/>
          <ac:spMkLst>
            <pc:docMk/>
            <pc:sldMk cId="1486933306" sldId="279"/>
            <ac:spMk id="112" creationId="{AAA3BCF0-DA41-46A7-9552-976250BD063E}"/>
          </ac:spMkLst>
        </pc:spChg>
        <pc:spChg chg="add mod">
          <ac:chgData name="Smarius, John" userId="c30baacd-31b9-4ea6-b79e-1b4cd3c35358" providerId="ADAL" clId="{D677204D-5162-47CD-946F-6113C032A09F}" dt="2022-07-26T06:30:41.927" v="7756" actId="571"/>
          <ac:spMkLst>
            <pc:docMk/>
            <pc:sldMk cId="1486933306" sldId="279"/>
            <ac:spMk id="113" creationId="{E7C8CB52-82CB-43C9-A78F-B6E1A498F2C5}"/>
          </ac:spMkLst>
        </pc:spChg>
        <pc:spChg chg="add del mod">
          <ac:chgData name="Smarius, John" userId="c30baacd-31b9-4ea6-b79e-1b4cd3c35358" providerId="ADAL" clId="{D677204D-5162-47CD-946F-6113C032A09F}" dt="2022-07-26T06:49:44.888" v="7948" actId="478"/>
          <ac:spMkLst>
            <pc:docMk/>
            <pc:sldMk cId="1486933306" sldId="279"/>
            <ac:spMk id="114" creationId="{37A3D51C-0D4C-40D3-ADA8-C8EF974088DA}"/>
          </ac:spMkLst>
        </pc:spChg>
        <pc:spChg chg="add del mod">
          <ac:chgData name="Smarius, John" userId="c30baacd-31b9-4ea6-b79e-1b4cd3c35358" providerId="ADAL" clId="{D677204D-5162-47CD-946F-6113C032A09F}" dt="2022-07-26T06:49:35.476" v="7946" actId="478"/>
          <ac:spMkLst>
            <pc:docMk/>
            <pc:sldMk cId="1486933306" sldId="279"/>
            <ac:spMk id="115" creationId="{286BE690-E74B-4EE6-8910-D0ABD6A3F2C9}"/>
          </ac:spMkLst>
        </pc:spChg>
        <pc:spChg chg="add del mod">
          <ac:chgData name="Smarius, John" userId="c30baacd-31b9-4ea6-b79e-1b4cd3c35358" providerId="ADAL" clId="{D677204D-5162-47CD-946F-6113C032A09F}" dt="2022-07-26T06:49:41.650" v="7947" actId="478"/>
          <ac:spMkLst>
            <pc:docMk/>
            <pc:sldMk cId="1486933306" sldId="279"/>
            <ac:spMk id="116" creationId="{0B32BEDC-6B8C-4E7D-8901-B07762806AB8}"/>
          </ac:spMkLst>
        </pc:spChg>
      </pc:sldChg>
      <pc:sldChg chg="addSp delSp modSp mod">
        <pc:chgData name="Smarius, John" userId="c30baacd-31b9-4ea6-b79e-1b4cd3c35358" providerId="ADAL" clId="{D677204D-5162-47CD-946F-6113C032A09F}" dt="2022-07-27T10:46:26.465" v="8677" actId="20577"/>
        <pc:sldMkLst>
          <pc:docMk/>
          <pc:sldMk cId="2626478519" sldId="571"/>
        </pc:sldMkLst>
        <pc:spChg chg="mod">
          <ac:chgData name="Smarius, John" userId="c30baacd-31b9-4ea6-b79e-1b4cd3c35358" providerId="ADAL" clId="{D677204D-5162-47CD-946F-6113C032A09F}" dt="2022-07-21T14:18:39.793" v="5445" actId="20577"/>
          <ac:spMkLst>
            <pc:docMk/>
            <pc:sldMk cId="2626478519" sldId="571"/>
            <ac:spMk id="3" creationId="{4BDFCF23-51BB-B84B-B902-61D3E38F9A7F}"/>
          </ac:spMkLst>
        </pc:spChg>
        <pc:spChg chg="mod topLvl">
          <ac:chgData name="Smarius, John" userId="c30baacd-31b9-4ea6-b79e-1b4cd3c35358" providerId="ADAL" clId="{D677204D-5162-47CD-946F-6113C032A09F}" dt="2022-07-21T14:26:18.090" v="5487" actId="164"/>
          <ac:spMkLst>
            <pc:docMk/>
            <pc:sldMk cId="2626478519" sldId="571"/>
            <ac:spMk id="16" creationId="{B3644C1F-C769-412B-AC61-77FDE40077BB}"/>
          </ac:spMkLst>
        </pc:spChg>
        <pc:spChg chg="mod topLvl">
          <ac:chgData name="Smarius, John" userId="c30baacd-31b9-4ea6-b79e-1b4cd3c35358" providerId="ADAL" clId="{D677204D-5162-47CD-946F-6113C032A09F}" dt="2022-07-21T14:26:18.090" v="5487" actId="164"/>
          <ac:spMkLst>
            <pc:docMk/>
            <pc:sldMk cId="2626478519" sldId="571"/>
            <ac:spMk id="17" creationId="{188390CC-6317-4427-AA84-BBFC0E602454}"/>
          </ac:spMkLst>
        </pc:spChg>
        <pc:spChg chg="mod topLvl">
          <ac:chgData name="Smarius, John" userId="c30baacd-31b9-4ea6-b79e-1b4cd3c35358" providerId="ADAL" clId="{D677204D-5162-47CD-946F-6113C032A09F}" dt="2022-07-21T14:26:18.090" v="5487" actId="164"/>
          <ac:spMkLst>
            <pc:docMk/>
            <pc:sldMk cId="2626478519" sldId="571"/>
            <ac:spMk id="18" creationId="{117EDCF3-DB45-4DFD-957D-4827DFEA380A}"/>
          </ac:spMkLst>
        </pc:spChg>
        <pc:spChg chg="mod">
          <ac:chgData name="Smarius, John" userId="c30baacd-31b9-4ea6-b79e-1b4cd3c35358" providerId="ADAL" clId="{D677204D-5162-47CD-946F-6113C032A09F}" dt="2022-07-21T14:18:08.567" v="5435" actId="20577"/>
          <ac:spMkLst>
            <pc:docMk/>
            <pc:sldMk cId="2626478519" sldId="571"/>
            <ac:spMk id="26" creationId="{19E60FFA-4C17-4F40-AF85-8643647ACC42}"/>
          </ac:spMkLst>
        </pc:spChg>
        <pc:spChg chg="mod">
          <ac:chgData name="Smarius, John" userId="c30baacd-31b9-4ea6-b79e-1b4cd3c35358" providerId="ADAL" clId="{D677204D-5162-47CD-946F-6113C032A09F}" dt="2022-07-21T14:17:03.686" v="5319" actId="20577"/>
          <ac:spMkLst>
            <pc:docMk/>
            <pc:sldMk cId="2626478519" sldId="571"/>
            <ac:spMk id="34" creationId="{7A9D2AC5-4546-A143-B965-4C69781B48C9}"/>
          </ac:spMkLst>
        </pc:spChg>
        <pc:spChg chg="mod">
          <ac:chgData name="Smarius, John" userId="c30baacd-31b9-4ea6-b79e-1b4cd3c35358" providerId="ADAL" clId="{D677204D-5162-47CD-946F-6113C032A09F}" dt="2022-07-27T10:46:26.465" v="8677" actId="20577"/>
          <ac:spMkLst>
            <pc:docMk/>
            <pc:sldMk cId="2626478519" sldId="571"/>
            <ac:spMk id="109" creationId="{288A68AF-77A1-0245-9FF1-F55375F4F170}"/>
          </ac:spMkLst>
        </pc:spChg>
        <pc:spChg chg="mod">
          <ac:chgData name="Smarius, John" userId="c30baacd-31b9-4ea6-b79e-1b4cd3c35358" providerId="ADAL" clId="{D677204D-5162-47CD-946F-6113C032A09F}" dt="2022-07-27T10:45:55.061" v="8676" actId="20577"/>
          <ac:spMkLst>
            <pc:docMk/>
            <pc:sldMk cId="2626478519" sldId="571"/>
            <ac:spMk id="110" creationId="{18536F49-C8A1-2B40-B2FA-7EC4C519200B}"/>
          </ac:spMkLst>
        </pc:spChg>
        <pc:spChg chg="mod">
          <ac:chgData name="Smarius, John" userId="c30baacd-31b9-4ea6-b79e-1b4cd3c35358" providerId="ADAL" clId="{D677204D-5162-47CD-946F-6113C032A09F}" dt="2022-07-22T05:44:29.888" v="6391" actId="20577"/>
          <ac:spMkLst>
            <pc:docMk/>
            <pc:sldMk cId="2626478519" sldId="571"/>
            <ac:spMk id="111" creationId="{00EB9E79-8AF3-F74B-AD57-A8ABB3022148}"/>
          </ac:spMkLst>
        </pc:spChg>
        <pc:spChg chg="mod">
          <ac:chgData name="Smarius, John" userId="c30baacd-31b9-4ea6-b79e-1b4cd3c35358" providerId="ADAL" clId="{D677204D-5162-47CD-946F-6113C032A09F}" dt="2022-07-21T14:24:45.916" v="5480" actId="1076"/>
          <ac:spMkLst>
            <pc:docMk/>
            <pc:sldMk cId="2626478519" sldId="571"/>
            <ac:spMk id="114" creationId="{A7794427-EEAE-2F42-ADB9-7A640CD7105D}"/>
          </ac:spMkLst>
        </pc:spChg>
        <pc:spChg chg="mod">
          <ac:chgData name="Smarius, John" userId="c30baacd-31b9-4ea6-b79e-1b4cd3c35358" providerId="ADAL" clId="{D677204D-5162-47CD-946F-6113C032A09F}" dt="2022-07-21T14:18:45.965" v="5454" actId="20577"/>
          <ac:spMkLst>
            <pc:docMk/>
            <pc:sldMk cId="2626478519" sldId="571"/>
            <ac:spMk id="173" creationId="{4B0EEE37-CDF2-5C4B-9D87-DD6B156EA867}"/>
          </ac:spMkLst>
        </pc:spChg>
        <pc:spChg chg="mod">
          <ac:chgData name="Smarius, John" userId="c30baacd-31b9-4ea6-b79e-1b4cd3c35358" providerId="ADAL" clId="{D677204D-5162-47CD-946F-6113C032A09F}" dt="2022-07-21T14:18:55.330" v="5461" actId="20577"/>
          <ac:spMkLst>
            <pc:docMk/>
            <pc:sldMk cId="2626478519" sldId="571"/>
            <ac:spMk id="199" creationId="{A5AFEBEA-BBE0-224A-8F75-120E2A715EE9}"/>
          </ac:spMkLst>
        </pc:spChg>
        <pc:grpChg chg="del mod">
          <ac:chgData name="Smarius, John" userId="c30baacd-31b9-4ea6-b79e-1b4cd3c35358" providerId="ADAL" clId="{D677204D-5162-47CD-946F-6113C032A09F}" dt="2022-07-21T14:24:31.968" v="5477" actId="165"/>
          <ac:grpSpMkLst>
            <pc:docMk/>
            <pc:sldMk cId="2626478519" sldId="571"/>
            <ac:grpSpMk id="15" creationId="{3CE67619-1AF2-400A-872D-1BA3ED1A6FE2}"/>
          </ac:grpSpMkLst>
        </pc:grpChg>
        <pc:grpChg chg="add mod">
          <ac:chgData name="Smarius, John" userId="c30baacd-31b9-4ea6-b79e-1b4cd3c35358" providerId="ADAL" clId="{D677204D-5162-47CD-946F-6113C032A09F}" dt="2022-07-21T14:26:18.090" v="5487" actId="164"/>
          <ac:grpSpMkLst>
            <pc:docMk/>
            <pc:sldMk cId="2626478519" sldId="571"/>
            <ac:grpSpMk id="19" creationId="{0C5EE302-79A2-45F1-AC27-746782A2818B}"/>
          </ac:grpSpMkLst>
        </pc:grpChg>
        <pc:picChg chg="add mod">
          <ac:chgData name="Smarius, John" userId="c30baacd-31b9-4ea6-b79e-1b4cd3c35358" providerId="ADAL" clId="{D677204D-5162-47CD-946F-6113C032A09F}" dt="2022-07-21T14:20:02.813" v="5464" actId="1076"/>
          <ac:picMkLst>
            <pc:docMk/>
            <pc:sldMk cId="2626478519" sldId="571"/>
            <ac:picMk id="5" creationId="{C2A2C406-0A14-4BA6-B217-25A0289E5EBC}"/>
          </ac:picMkLst>
        </pc:picChg>
        <pc:picChg chg="del">
          <ac:chgData name="Smarius, John" userId="c30baacd-31b9-4ea6-b79e-1b4cd3c35358" providerId="ADAL" clId="{D677204D-5162-47CD-946F-6113C032A09F}" dt="2022-07-21T14:18:20.464" v="5436" actId="478"/>
          <ac:picMkLst>
            <pc:docMk/>
            <pc:sldMk cId="2626478519" sldId="571"/>
            <ac:picMk id="7" creationId="{2FE27568-B5C1-4282-9611-23DE43C4A519}"/>
          </ac:picMkLst>
        </pc:picChg>
        <pc:picChg chg="add mod">
          <ac:chgData name="Smarius, John" userId="c30baacd-31b9-4ea6-b79e-1b4cd3c35358" providerId="ADAL" clId="{D677204D-5162-47CD-946F-6113C032A09F}" dt="2022-07-21T14:21:20.136" v="5468" actId="207"/>
          <ac:picMkLst>
            <pc:docMk/>
            <pc:sldMk cId="2626478519" sldId="571"/>
            <ac:picMk id="8" creationId="{E0EC0366-55CE-4A4D-860C-ACEE7B2F90FE}"/>
          </ac:picMkLst>
        </pc:picChg>
        <pc:picChg chg="del">
          <ac:chgData name="Smarius, John" userId="c30baacd-31b9-4ea6-b79e-1b4cd3c35358" providerId="ADAL" clId="{D677204D-5162-47CD-946F-6113C032A09F}" dt="2022-07-21T14:18:22.648" v="5437" actId="478"/>
          <ac:picMkLst>
            <pc:docMk/>
            <pc:sldMk cId="2626478519" sldId="571"/>
            <ac:picMk id="10" creationId="{7B6B34F0-76F4-4216-9A9C-125DA8CBED41}"/>
          </ac:picMkLst>
        </pc:picChg>
        <pc:picChg chg="add mod">
          <ac:chgData name="Smarius, John" userId="c30baacd-31b9-4ea6-b79e-1b4cd3c35358" providerId="ADAL" clId="{D677204D-5162-47CD-946F-6113C032A09F}" dt="2022-07-21T14:26:18.090" v="5487" actId="164"/>
          <ac:picMkLst>
            <pc:docMk/>
            <pc:sldMk cId="2626478519" sldId="571"/>
            <ac:picMk id="11" creationId="{C009613B-AE59-4EB3-9BE6-439DAE34D184}"/>
          </ac:picMkLst>
        </pc:picChg>
        <pc:picChg chg="del">
          <ac:chgData name="Smarius, John" userId="c30baacd-31b9-4ea6-b79e-1b4cd3c35358" providerId="ADAL" clId="{D677204D-5162-47CD-946F-6113C032A09F}" dt="2022-07-21T14:18:24.894" v="5438" actId="478"/>
          <ac:picMkLst>
            <pc:docMk/>
            <pc:sldMk cId="2626478519" sldId="571"/>
            <ac:picMk id="12" creationId="{849AAD73-6D37-4492-B114-B4110073E2D4}"/>
          </ac:picMkLst>
        </pc:picChg>
        <pc:picChg chg="add del mod">
          <ac:chgData name="Smarius, John" userId="c30baacd-31b9-4ea6-b79e-1b4cd3c35358" providerId="ADAL" clId="{D677204D-5162-47CD-946F-6113C032A09F}" dt="2022-07-21T14:24:00.937" v="5476" actId="27803"/>
          <ac:picMkLst>
            <pc:docMk/>
            <pc:sldMk cId="2626478519" sldId="571"/>
            <ac:picMk id="14" creationId="{356F33D8-4CC3-4A12-8027-6B430E4AF90B}"/>
          </ac:picMkLst>
        </pc:picChg>
      </pc:sldChg>
      <pc:sldChg chg="del">
        <pc:chgData name="Smarius, John" userId="c30baacd-31b9-4ea6-b79e-1b4cd3c35358" providerId="ADAL" clId="{D677204D-5162-47CD-946F-6113C032A09F}" dt="2022-08-01T07:02:12.227" v="11948" actId="47"/>
        <pc:sldMkLst>
          <pc:docMk/>
          <pc:sldMk cId="1950765744" sldId="573"/>
        </pc:sldMkLst>
      </pc:sldChg>
      <pc:sldChg chg="delSp modSp mod">
        <pc:chgData name="Smarius, John" userId="c30baacd-31b9-4ea6-b79e-1b4cd3c35358" providerId="ADAL" clId="{D677204D-5162-47CD-946F-6113C032A09F}" dt="2022-08-01T06:44:58.573" v="10792" actId="478"/>
        <pc:sldMkLst>
          <pc:docMk/>
          <pc:sldMk cId="720369486" sldId="580"/>
        </pc:sldMkLst>
        <pc:spChg chg="mod">
          <ac:chgData name="Smarius, John" userId="c30baacd-31b9-4ea6-b79e-1b4cd3c35358" providerId="ADAL" clId="{D677204D-5162-47CD-946F-6113C032A09F}" dt="2022-07-19T08:37:51.900" v="81" actId="14100"/>
          <ac:spMkLst>
            <pc:docMk/>
            <pc:sldMk cId="720369486" sldId="580"/>
            <ac:spMk id="7" creationId="{D96580BD-69B3-AB4D-B408-8CE37010E62A}"/>
          </ac:spMkLst>
        </pc:spChg>
        <pc:spChg chg="mod">
          <ac:chgData name="Smarius, John" userId="c30baacd-31b9-4ea6-b79e-1b4cd3c35358" providerId="ADAL" clId="{D677204D-5162-47CD-946F-6113C032A09F}" dt="2022-07-21T14:28:33.102" v="5543" actId="20577"/>
          <ac:spMkLst>
            <pc:docMk/>
            <pc:sldMk cId="720369486" sldId="580"/>
            <ac:spMk id="9" creationId="{83690B89-DCE9-864F-A197-DE84F7C84C60}"/>
          </ac:spMkLst>
        </pc:spChg>
        <pc:spChg chg="mod">
          <ac:chgData name="Smarius, John" userId="c30baacd-31b9-4ea6-b79e-1b4cd3c35358" providerId="ADAL" clId="{D677204D-5162-47CD-946F-6113C032A09F}" dt="2022-07-19T08:39:42.384" v="166" actId="20577"/>
          <ac:spMkLst>
            <pc:docMk/>
            <pc:sldMk cId="720369486" sldId="580"/>
            <ac:spMk id="11" creationId="{C8B5F655-2BAB-414A-A679-559309DB75B5}"/>
          </ac:spMkLst>
        </pc:spChg>
        <pc:spChg chg="mod">
          <ac:chgData name="Smarius, John" userId="c30baacd-31b9-4ea6-b79e-1b4cd3c35358" providerId="ADAL" clId="{D677204D-5162-47CD-946F-6113C032A09F}" dt="2022-07-19T08:39:53.334" v="179" actId="20577"/>
          <ac:spMkLst>
            <pc:docMk/>
            <pc:sldMk cId="720369486" sldId="580"/>
            <ac:spMk id="17" creationId="{69434651-E23A-FE4A-8157-89ACF2A3C42D}"/>
          </ac:spMkLst>
        </pc:spChg>
        <pc:spChg chg="mod">
          <ac:chgData name="Smarius, John" userId="c30baacd-31b9-4ea6-b79e-1b4cd3c35358" providerId="ADAL" clId="{D677204D-5162-47CD-946F-6113C032A09F}" dt="2022-08-01T06:44:36.012" v="10789" actId="20577"/>
          <ac:spMkLst>
            <pc:docMk/>
            <pc:sldMk cId="720369486" sldId="580"/>
            <ac:spMk id="19" creationId="{FD44F745-03BE-164A-BF62-3844A1E38F7B}"/>
          </ac:spMkLst>
        </pc:spChg>
        <pc:spChg chg="del">
          <ac:chgData name="Smarius, John" userId="c30baacd-31b9-4ea6-b79e-1b4cd3c35358" providerId="ADAL" clId="{D677204D-5162-47CD-946F-6113C032A09F}" dt="2022-08-01T06:44:50.067" v="10790" actId="478"/>
          <ac:spMkLst>
            <pc:docMk/>
            <pc:sldMk cId="720369486" sldId="580"/>
            <ac:spMk id="35" creationId="{5063DE96-F0F0-4614-BB66-E09FC4441186}"/>
          </ac:spMkLst>
        </pc:spChg>
        <pc:spChg chg="del">
          <ac:chgData name="Smarius, John" userId="c30baacd-31b9-4ea6-b79e-1b4cd3c35358" providerId="ADAL" clId="{D677204D-5162-47CD-946F-6113C032A09F}" dt="2022-08-01T06:44:50.067" v="10790" actId="478"/>
          <ac:spMkLst>
            <pc:docMk/>
            <pc:sldMk cId="720369486" sldId="580"/>
            <ac:spMk id="39" creationId="{54D9403B-00D9-4B66-8818-6D3C5DE7BA4A}"/>
          </ac:spMkLst>
        </pc:spChg>
        <pc:spChg chg="del">
          <ac:chgData name="Smarius, John" userId="c30baacd-31b9-4ea6-b79e-1b4cd3c35358" providerId="ADAL" clId="{D677204D-5162-47CD-946F-6113C032A09F}" dt="2022-08-01T06:44:58.573" v="10792" actId="478"/>
          <ac:spMkLst>
            <pc:docMk/>
            <pc:sldMk cId="720369486" sldId="580"/>
            <ac:spMk id="40" creationId="{727605AE-771D-4EDC-AF4B-EBB98A1A1CEE}"/>
          </ac:spMkLst>
        </pc:spChg>
        <pc:spChg chg="del">
          <ac:chgData name="Smarius, John" userId="c30baacd-31b9-4ea6-b79e-1b4cd3c35358" providerId="ADAL" clId="{D677204D-5162-47CD-946F-6113C032A09F}" dt="2022-08-01T06:44:58.573" v="10792" actId="478"/>
          <ac:spMkLst>
            <pc:docMk/>
            <pc:sldMk cId="720369486" sldId="580"/>
            <ac:spMk id="42" creationId="{D2347355-1CBD-4C4F-AC6E-92CED0320643}"/>
          </ac:spMkLst>
        </pc:spChg>
        <pc:cxnChg chg="del">
          <ac:chgData name="Smarius, John" userId="c30baacd-31b9-4ea6-b79e-1b4cd3c35358" providerId="ADAL" clId="{D677204D-5162-47CD-946F-6113C032A09F}" dt="2022-08-01T06:44:54.127" v="10791" actId="478"/>
          <ac:cxnSpMkLst>
            <pc:docMk/>
            <pc:sldMk cId="720369486" sldId="580"/>
            <ac:cxnSpMk id="36" creationId="{5108B6EB-9965-4548-9CFC-D67C55C74510}"/>
          </ac:cxnSpMkLst>
        </pc:cxnChg>
        <pc:cxnChg chg="del">
          <ac:chgData name="Smarius, John" userId="c30baacd-31b9-4ea6-b79e-1b4cd3c35358" providerId="ADAL" clId="{D677204D-5162-47CD-946F-6113C032A09F}" dt="2022-08-01T06:44:58.573" v="10792" actId="478"/>
          <ac:cxnSpMkLst>
            <pc:docMk/>
            <pc:sldMk cId="720369486" sldId="580"/>
            <ac:cxnSpMk id="41" creationId="{5090D638-7574-4ED7-B434-F253117D5AA6}"/>
          </ac:cxnSpMkLst>
        </pc:cxnChg>
      </pc:sldChg>
      <pc:sldChg chg="del">
        <pc:chgData name="Smarius, John" userId="c30baacd-31b9-4ea6-b79e-1b4cd3c35358" providerId="ADAL" clId="{D677204D-5162-47CD-946F-6113C032A09F}" dt="2022-08-01T07:02:14.050" v="11950" actId="47"/>
        <pc:sldMkLst>
          <pc:docMk/>
          <pc:sldMk cId="331254976" sldId="581"/>
        </pc:sldMkLst>
      </pc:sldChg>
      <pc:sldChg chg="modSp mod">
        <pc:chgData name="Smarius, John" userId="c30baacd-31b9-4ea6-b79e-1b4cd3c35358" providerId="ADAL" clId="{D677204D-5162-47CD-946F-6113C032A09F}" dt="2022-08-01T07:04:37.900" v="12024" actId="20577"/>
        <pc:sldMkLst>
          <pc:docMk/>
          <pc:sldMk cId="557511296" sldId="583"/>
        </pc:sldMkLst>
        <pc:spChg chg="mod">
          <ac:chgData name="Smarius, John" userId="c30baacd-31b9-4ea6-b79e-1b4cd3c35358" providerId="ADAL" clId="{D677204D-5162-47CD-946F-6113C032A09F}" dt="2022-08-01T07:04:37.900" v="12024" actId="20577"/>
          <ac:spMkLst>
            <pc:docMk/>
            <pc:sldMk cId="557511296" sldId="583"/>
            <ac:spMk id="10" creationId="{E39D7D83-7E69-41A1-BC40-102525260538}"/>
          </ac:spMkLst>
        </pc:spChg>
        <pc:spChg chg="mod">
          <ac:chgData name="Smarius, John" userId="c30baacd-31b9-4ea6-b79e-1b4cd3c35358" providerId="ADAL" clId="{D677204D-5162-47CD-946F-6113C032A09F}" dt="2022-08-01T06:48:25.492" v="10919" actId="14100"/>
          <ac:spMkLst>
            <pc:docMk/>
            <pc:sldMk cId="557511296" sldId="583"/>
            <ac:spMk id="12" creationId="{5ED5841E-8CB5-47BC-BA43-55133345DC27}"/>
          </ac:spMkLst>
        </pc:spChg>
        <pc:spChg chg="mod">
          <ac:chgData name="Smarius, John" userId="c30baacd-31b9-4ea6-b79e-1b4cd3c35358" providerId="ADAL" clId="{D677204D-5162-47CD-946F-6113C032A09F}" dt="2022-08-01T06:50:05.008" v="11013" actId="790"/>
          <ac:spMkLst>
            <pc:docMk/>
            <pc:sldMk cId="557511296" sldId="583"/>
            <ac:spMk id="13" creationId="{CD625129-5567-48C1-8389-A84FB509D7E2}"/>
          </ac:spMkLst>
        </pc:spChg>
      </pc:sldChg>
      <pc:sldChg chg="modSp mod">
        <pc:chgData name="Smarius, John" userId="c30baacd-31b9-4ea6-b79e-1b4cd3c35358" providerId="ADAL" clId="{D677204D-5162-47CD-946F-6113C032A09F}" dt="2022-07-29T11:29:41.922" v="9991" actId="113"/>
        <pc:sldMkLst>
          <pc:docMk/>
          <pc:sldMk cId="3239518551" sldId="587"/>
        </pc:sldMkLst>
        <pc:spChg chg="mod">
          <ac:chgData name="Smarius, John" userId="c30baacd-31b9-4ea6-b79e-1b4cd3c35358" providerId="ADAL" clId="{D677204D-5162-47CD-946F-6113C032A09F}" dt="2022-07-26T13:29:56.784" v="8129" actId="20577"/>
          <ac:spMkLst>
            <pc:docMk/>
            <pc:sldMk cId="3239518551" sldId="587"/>
            <ac:spMk id="7" creationId="{9EE8FEE6-1FA4-48AC-A38E-D32F2162F385}"/>
          </ac:spMkLst>
        </pc:spChg>
        <pc:spChg chg="mod">
          <ac:chgData name="Smarius, John" userId="c30baacd-31b9-4ea6-b79e-1b4cd3c35358" providerId="ADAL" clId="{D677204D-5162-47CD-946F-6113C032A09F}" dt="2022-07-21T12:00:23.916" v="3307" actId="20577"/>
          <ac:spMkLst>
            <pc:docMk/>
            <pc:sldMk cId="3239518551" sldId="587"/>
            <ac:spMk id="8" creationId="{37F6BE79-F4C1-4A19-90E4-F8E2A02A1C46}"/>
          </ac:spMkLst>
        </pc:spChg>
        <pc:spChg chg="mod">
          <ac:chgData name="Smarius, John" userId="c30baacd-31b9-4ea6-b79e-1b4cd3c35358" providerId="ADAL" clId="{D677204D-5162-47CD-946F-6113C032A09F}" dt="2022-07-21T12:00:43.543" v="3341" actId="20577"/>
          <ac:spMkLst>
            <pc:docMk/>
            <pc:sldMk cId="3239518551" sldId="587"/>
            <ac:spMk id="13" creationId="{C8F0CFEA-F14A-4496-8D9C-6980DDBDA69F}"/>
          </ac:spMkLst>
        </pc:spChg>
        <pc:spChg chg="mod">
          <ac:chgData name="Smarius, John" userId="c30baacd-31b9-4ea6-b79e-1b4cd3c35358" providerId="ADAL" clId="{D677204D-5162-47CD-946F-6113C032A09F}" dt="2022-07-26T13:35:33.353" v="8452" actId="20577"/>
          <ac:spMkLst>
            <pc:docMk/>
            <pc:sldMk cId="3239518551" sldId="587"/>
            <ac:spMk id="14" creationId="{8FD41547-1572-4724-A10E-D28F6908F75B}"/>
          </ac:spMkLst>
        </pc:spChg>
        <pc:spChg chg="mod">
          <ac:chgData name="Smarius, John" userId="c30baacd-31b9-4ea6-b79e-1b4cd3c35358" providerId="ADAL" clId="{D677204D-5162-47CD-946F-6113C032A09F}" dt="2022-07-29T11:29:41.922" v="9991" actId="113"/>
          <ac:spMkLst>
            <pc:docMk/>
            <pc:sldMk cId="3239518551" sldId="587"/>
            <ac:spMk id="15" creationId="{290855E4-48C0-4B47-AF26-9DD10BF9BB45}"/>
          </ac:spMkLst>
        </pc:spChg>
        <pc:spChg chg="mod">
          <ac:chgData name="Smarius, John" userId="c30baacd-31b9-4ea6-b79e-1b4cd3c35358" providerId="ADAL" clId="{D677204D-5162-47CD-946F-6113C032A09F}" dt="2022-07-27T10:47:29.343" v="8688" actId="20577"/>
          <ac:spMkLst>
            <pc:docMk/>
            <pc:sldMk cId="3239518551" sldId="587"/>
            <ac:spMk id="16" creationId="{D5142AAB-38AC-421B-A00A-BF3F3636CB71}"/>
          </ac:spMkLst>
        </pc:spChg>
        <pc:spChg chg="mod">
          <ac:chgData name="Smarius, John" userId="c30baacd-31b9-4ea6-b79e-1b4cd3c35358" providerId="ADAL" clId="{D677204D-5162-47CD-946F-6113C032A09F}" dt="2022-07-21T14:17:15.775" v="5340" actId="20577"/>
          <ac:spMkLst>
            <pc:docMk/>
            <pc:sldMk cId="3239518551" sldId="587"/>
            <ac:spMk id="34" creationId="{7A9D2AC5-4546-A143-B965-4C69781B48C9}"/>
          </ac:spMkLst>
        </pc:spChg>
      </pc:sldChg>
      <pc:sldChg chg="modSp mod">
        <pc:chgData name="Smarius, John" userId="c30baacd-31b9-4ea6-b79e-1b4cd3c35358" providerId="ADAL" clId="{D677204D-5162-47CD-946F-6113C032A09F}" dt="2022-07-19T08:42:54.314" v="492" actId="6549"/>
        <pc:sldMkLst>
          <pc:docMk/>
          <pc:sldMk cId="281420109" sldId="588"/>
        </pc:sldMkLst>
        <pc:spChg chg="mod">
          <ac:chgData name="Smarius, John" userId="c30baacd-31b9-4ea6-b79e-1b4cd3c35358" providerId="ADAL" clId="{D677204D-5162-47CD-946F-6113C032A09F}" dt="2022-07-19T08:42:54.314" v="492" actId="6549"/>
          <ac:spMkLst>
            <pc:docMk/>
            <pc:sldMk cId="281420109" sldId="588"/>
            <ac:spMk id="7" creationId="{9EE8FEE6-1FA4-48AC-A38E-D32F2162F385}"/>
          </ac:spMkLst>
        </pc:spChg>
        <pc:spChg chg="mod">
          <ac:chgData name="Smarius, John" userId="c30baacd-31b9-4ea6-b79e-1b4cd3c35358" providerId="ADAL" clId="{D677204D-5162-47CD-946F-6113C032A09F}" dt="2022-07-19T08:40:52.749" v="270" actId="20577"/>
          <ac:spMkLst>
            <pc:docMk/>
            <pc:sldMk cId="281420109" sldId="588"/>
            <ac:spMk id="16" creationId="{D5142AAB-38AC-421B-A00A-BF3F3636CB71}"/>
          </ac:spMkLst>
        </pc:spChg>
      </pc:sldChg>
      <pc:sldChg chg="modSp mod">
        <pc:chgData name="Smarius, John" userId="c30baacd-31b9-4ea6-b79e-1b4cd3c35358" providerId="ADAL" clId="{D677204D-5162-47CD-946F-6113C032A09F}" dt="2022-07-20T06:23:45.895" v="573" actId="1037"/>
        <pc:sldMkLst>
          <pc:docMk/>
          <pc:sldMk cId="1481758421" sldId="589"/>
        </pc:sldMkLst>
        <pc:spChg chg="mod">
          <ac:chgData name="Smarius, John" userId="c30baacd-31b9-4ea6-b79e-1b4cd3c35358" providerId="ADAL" clId="{D677204D-5162-47CD-946F-6113C032A09F}" dt="2022-07-20T06:23:45.895" v="573" actId="1037"/>
          <ac:spMkLst>
            <pc:docMk/>
            <pc:sldMk cId="1481758421" sldId="589"/>
            <ac:spMk id="2" creationId="{60080DF3-AC57-49C6-BFFE-1A0C49CF1162}"/>
          </ac:spMkLst>
        </pc:spChg>
        <pc:spChg chg="mod">
          <ac:chgData name="Smarius, John" userId="c30baacd-31b9-4ea6-b79e-1b4cd3c35358" providerId="ADAL" clId="{D677204D-5162-47CD-946F-6113C032A09F}" dt="2022-07-19T08:37:04.003" v="50" actId="20577"/>
          <ac:spMkLst>
            <pc:docMk/>
            <pc:sldMk cId="1481758421" sldId="589"/>
            <ac:spMk id="5" creationId="{97767144-0056-4FFA-A6BC-631369473B34}"/>
          </ac:spMkLst>
        </pc:spChg>
      </pc:sldChg>
      <pc:sldChg chg="del">
        <pc:chgData name="Smarius, John" userId="c30baacd-31b9-4ea6-b79e-1b4cd3c35358" providerId="ADAL" clId="{D677204D-5162-47CD-946F-6113C032A09F}" dt="2022-08-01T07:02:13.107" v="11949" actId="47"/>
        <pc:sldMkLst>
          <pc:docMk/>
          <pc:sldMk cId="3057258701" sldId="590"/>
        </pc:sldMkLst>
      </pc:sldChg>
      <pc:sldChg chg="addSp delSp modSp mod ord">
        <pc:chgData name="Smarius, John" userId="c30baacd-31b9-4ea6-b79e-1b4cd3c35358" providerId="ADAL" clId="{D677204D-5162-47CD-946F-6113C032A09F}" dt="2022-08-01T07:46:36.147" v="12109" actId="20577"/>
        <pc:sldMkLst>
          <pc:docMk/>
          <pc:sldMk cId="2551729317" sldId="591"/>
        </pc:sldMkLst>
        <pc:spChg chg="add mod ord">
          <ac:chgData name="Smarius, John" userId="c30baacd-31b9-4ea6-b79e-1b4cd3c35358" providerId="ADAL" clId="{D677204D-5162-47CD-946F-6113C032A09F}" dt="2022-07-29T15:35:18.869" v="10706" actId="14100"/>
          <ac:spMkLst>
            <pc:docMk/>
            <pc:sldMk cId="2551729317" sldId="591"/>
            <ac:spMk id="3" creationId="{DE26300B-9BCD-445F-B32D-B6DF5EF1651D}"/>
          </ac:spMkLst>
        </pc:spChg>
        <pc:spChg chg="add mod">
          <ac:chgData name="Smarius, John" userId="c30baacd-31b9-4ea6-b79e-1b4cd3c35358" providerId="ADAL" clId="{D677204D-5162-47CD-946F-6113C032A09F}" dt="2022-07-26T07:00:14.353" v="8040" actId="1076"/>
          <ac:spMkLst>
            <pc:docMk/>
            <pc:sldMk cId="2551729317" sldId="591"/>
            <ac:spMk id="4" creationId="{DD1AE535-39F0-4970-9FAE-0095ED9C9B9A}"/>
          </ac:spMkLst>
        </pc:spChg>
        <pc:spChg chg="del">
          <ac:chgData name="Smarius, John" userId="c30baacd-31b9-4ea6-b79e-1b4cd3c35358" providerId="ADAL" clId="{D677204D-5162-47CD-946F-6113C032A09F}" dt="2022-07-22T12:10:57.501" v="7541" actId="478"/>
          <ac:spMkLst>
            <pc:docMk/>
            <pc:sldMk cId="2551729317" sldId="591"/>
            <ac:spMk id="7" creationId="{9EE8FEE6-1FA4-48AC-A38E-D32F2162F385}"/>
          </ac:spMkLst>
        </pc:spChg>
        <pc:spChg chg="del">
          <ac:chgData name="Smarius, John" userId="c30baacd-31b9-4ea6-b79e-1b4cd3c35358" providerId="ADAL" clId="{D677204D-5162-47CD-946F-6113C032A09F}" dt="2022-07-22T12:10:57.501" v="7541" actId="478"/>
          <ac:spMkLst>
            <pc:docMk/>
            <pc:sldMk cId="2551729317" sldId="591"/>
            <ac:spMk id="8" creationId="{37F6BE79-F4C1-4A19-90E4-F8E2A02A1C46}"/>
          </ac:spMkLst>
        </pc:spChg>
        <pc:spChg chg="add mod">
          <ac:chgData name="Smarius, John" userId="c30baacd-31b9-4ea6-b79e-1b4cd3c35358" providerId="ADAL" clId="{D677204D-5162-47CD-946F-6113C032A09F}" dt="2022-07-26T06:20:08.808" v="7671" actId="1076"/>
          <ac:spMkLst>
            <pc:docMk/>
            <pc:sldMk cId="2551729317" sldId="591"/>
            <ac:spMk id="11" creationId="{F37F246A-CCCE-4286-A6CA-82C217DF798D}"/>
          </ac:spMkLst>
        </pc:spChg>
        <pc:spChg chg="add mod">
          <ac:chgData name="Smarius, John" userId="c30baacd-31b9-4ea6-b79e-1b4cd3c35358" providerId="ADAL" clId="{D677204D-5162-47CD-946F-6113C032A09F}" dt="2022-07-26T06:20:08.808" v="7671" actId="1076"/>
          <ac:spMkLst>
            <pc:docMk/>
            <pc:sldMk cId="2551729317" sldId="591"/>
            <ac:spMk id="12" creationId="{1E8A38CD-CD9F-440F-A7A4-DFBC12CB0094}"/>
          </ac:spMkLst>
        </pc:spChg>
        <pc:spChg chg="add mod">
          <ac:chgData name="Smarius, John" userId="c30baacd-31b9-4ea6-b79e-1b4cd3c35358" providerId="ADAL" clId="{D677204D-5162-47CD-946F-6113C032A09F}" dt="2022-07-26T06:20:08.808" v="7671" actId="1076"/>
          <ac:spMkLst>
            <pc:docMk/>
            <pc:sldMk cId="2551729317" sldId="591"/>
            <ac:spMk id="13" creationId="{7BBC5C2A-46ED-4FE9-972A-42771B4C25D2}"/>
          </ac:spMkLst>
        </pc:spChg>
        <pc:spChg chg="del">
          <ac:chgData name="Smarius, John" userId="c30baacd-31b9-4ea6-b79e-1b4cd3c35358" providerId="ADAL" clId="{D677204D-5162-47CD-946F-6113C032A09F}" dt="2022-07-22T12:10:57.501" v="7541" actId="478"/>
          <ac:spMkLst>
            <pc:docMk/>
            <pc:sldMk cId="2551729317" sldId="591"/>
            <ac:spMk id="13" creationId="{C8F0CFEA-F14A-4496-8D9C-6980DDBDA69F}"/>
          </ac:spMkLst>
        </pc:spChg>
        <pc:spChg chg="add mod">
          <ac:chgData name="Smarius, John" userId="c30baacd-31b9-4ea6-b79e-1b4cd3c35358" providerId="ADAL" clId="{D677204D-5162-47CD-946F-6113C032A09F}" dt="2022-07-26T06:20:08.808" v="7671" actId="1076"/>
          <ac:spMkLst>
            <pc:docMk/>
            <pc:sldMk cId="2551729317" sldId="591"/>
            <ac:spMk id="14" creationId="{6F02C8D9-3687-4017-9A0B-74942F64EE51}"/>
          </ac:spMkLst>
        </pc:spChg>
        <pc:spChg chg="del">
          <ac:chgData name="Smarius, John" userId="c30baacd-31b9-4ea6-b79e-1b4cd3c35358" providerId="ADAL" clId="{D677204D-5162-47CD-946F-6113C032A09F}" dt="2022-07-22T12:10:57.501" v="7541" actId="478"/>
          <ac:spMkLst>
            <pc:docMk/>
            <pc:sldMk cId="2551729317" sldId="591"/>
            <ac:spMk id="14" creationId="{8FD41547-1572-4724-A10E-D28F6908F75B}"/>
          </ac:spMkLst>
        </pc:spChg>
        <pc:spChg chg="del">
          <ac:chgData name="Smarius, John" userId="c30baacd-31b9-4ea6-b79e-1b4cd3c35358" providerId="ADAL" clId="{D677204D-5162-47CD-946F-6113C032A09F}" dt="2022-07-22T12:10:57.501" v="7541" actId="478"/>
          <ac:spMkLst>
            <pc:docMk/>
            <pc:sldMk cId="2551729317" sldId="591"/>
            <ac:spMk id="15" creationId="{290855E4-48C0-4B47-AF26-9DD10BF9BB45}"/>
          </ac:spMkLst>
        </pc:spChg>
        <pc:spChg chg="add mod">
          <ac:chgData name="Smarius, John" userId="c30baacd-31b9-4ea6-b79e-1b4cd3c35358" providerId="ADAL" clId="{D677204D-5162-47CD-946F-6113C032A09F}" dt="2022-07-26T06:20:08.808" v="7671" actId="1076"/>
          <ac:spMkLst>
            <pc:docMk/>
            <pc:sldMk cId="2551729317" sldId="591"/>
            <ac:spMk id="15" creationId="{DE04F769-65A8-4967-A246-D98A09F7CA49}"/>
          </ac:spMkLst>
        </pc:spChg>
        <pc:spChg chg="mod">
          <ac:chgData name="Smarius, John" userId="c30baacd-31b9-4ea6-b79e-1b4cd3c35358" providerId="ADAL" clId="{D677204D-5162-47CD-946F-6113C032A09F}" dt="2022-08-01T06:47:35.023" v="10904" actId="790"/>
          <ac:spMkLst>
            <pc:docMk/>
            <pc:sldMk cId="2551729317" sldId="591"/>
            <ac:spMk id="16" creationId="{D5142AAB-38AC-421B-A00A-BF3F3636CB71}"/>
          </ac:spMkLst>
        </pc:spChg>
        <pc:spChg chg="add del mod">
          <ac:chgData name="Smarius, John" userId="c30baacd-31b9-4ea6-b79e-1b4cd3c35358" providerId="ADAL" clId="{D677204D-5162-47CD-946F-6113C032A09F}" dt="2022-07-22T12:12:01.616" v="7549" actId="478"/>
          <ac:spMkLst>
            <pc:docMk/>
            <pc:sldMk cId="2551729317" sldId="591"/>
            <ac:spMk id="17" creationId="{19D5C27E-86CA-4858-B395-4900AAA9447D}"/>
          </ac:spMkLst>
        </pc:spChg>
        <pc:spChg chg="add mod">
          <ac:chgData name="Smarius, John" userId="c30baacd-31b9-4ea6-b79e-1b4cd3c35358" providerId="ADAL" clId="{D677204D-5162-47CD-946F-6113C032A09F}" dt="2022-07-26T06:20:08.808" v="7671" actId="1076"/>
          <ac:spMkLst>
            <pc:docMk/>
            <pc:sldMk cId="2551729317" sldId="591"/>
            <ac:spMk id="17" creationId="{EFFF6A90-17B7-4214-BEA9-4B9FFB41CA61}"/>
          </ac:spMkLst>
        </pc:spChg>
        <pc:spChg chg="add del mod">
          <ac:chgData name="Smarius, John" userId="c30baacd-31b9-4ea6-b79e-1b4cd3c35358" providerId="ADAL" clId="{D677204D-5162-47CD-946F-6113C032A09F}" dt="2022-07-26T06:20:18.609" v="7672" actId="478"/>
          <ac:spMkLst>
            <pc:docMk/>
            <pc:sldMk cId="2551729317" sldId="591"/>
            <ac:spMk id="18" creationId="{E334192E-F02F-4457-89AE-BB3DFB3059C8}"/>
          </ac:spMkLst>
        </pc:spChg>
        <pc:spChg chg="add mod ord">
          <ac:chgData name="Smarius, John" userId="c30baacd-31b9-4ea6-b79e-1b4cd3c35358" providerId="ADAL" clId="{D677204D-5162-47CD-946F-6113C032A09F}" dt="2022-07-29T15:35:30.017" v="10707" actId="14100"/>
          <ac:spMkLst>
            <pc:docMk/>
            <pc:sldMk cId="2551729317" sldId="591"/>
            <ac:spMk id="19" creationId="{CE7D2329-49B4-4DDE-B403-6AF317C1804D}"/>
          </ac:spMkLst>
        </pc:spChg>
        <pc:spChg chg="add mod">
          <ac:chgData name="Smarius, John" userId="c30baacd-31b9-4ea6-b79e-1b4cd3c35358" providerId="ADAL" clId="{D677204D-5162-47CD-946F-6113C032A09F}" dt="2022-07-26T06:20:08.808" v="7671" actId="1076"/>
          <ac:spMkLst>
            <pc:docMk/>
            <pc:sldMk cId="2551729317" sldId="591"/>
            <ac:spMk id="20" creationId="{C9CFA654-DF01-4916-BF93-8C689D58D19C}"/>
          </ac:spMkLst>
        </pc:spChg>
        <pc:spChg chg="add mod">
          <ac:chgData name="Smarius, John" userId="c30baacd-31b9-4ea6-b79e-1b4cd3c35358" providerId="ADAL" clId="{D677204D-5162-47CD-946F-6113C032A09F}" dt="2022-07-26T06:20:08.808" v="7671" actId="1076"/>
          <ac:spMkLst>
            <pc:docMk/>
            <pc:sldMk cId="2551729317" sldId="591"/>
            <ac:spMk id="21" creationId="{EBF31FE2-EE97-40F1-B52A-BD04F843DBAB}"/>
          </ac:spMkLst>
        </pc:spChg>
        <pc:spChg chg="add mod">
          <ac:chgData name="Smarius, John" userId="c30baacd-31b9-4ea6-b79e-1b4cd3c35358" providerId="ADAL" clId="{D677204D-5162-47CD-946F-6113C032A09F}" dt="2022-07-26T06:20:08.808" v="7671" actId="1076"/>
          <ac:spMkLst>
            <pc:docMk/>
            <pc:sldMk cId="2551729317" sldId="591"/>
            <ac:spMk id="22" creationId="{E2CDBC2F-E851-4438-9775-8CDC36EFE63D}"/>
          </ac:spMkLst>
        </pc:spChg>
        <pc:spChg chg="add mod">
          <ac:chgData name="Smarius, John" userId="c30baacd-31b9-4ea6-b79e-1b4cd3c35358" providerId="ADAL" clId="{D677204D-5162-47CD-946F-6113C032A09F}" dt="2022-07-26T06:20:08.808" v="7671" actId="1076"/>
          <ac:spMkLst>
            <pc:docMk/>
            <pc:sldMk cId="2551729317" sldId="591"/>
            <ac:spMk id="23" creationId="{F2C4BCD3-D14A-41C2-8ADB-B18DD9F88584}"/>
          </ac:spMkLst>
        </pc:spChg>
        <pc:spChg chg="add mod">
          <ac:chgData name="Smarius, John" userId="c30baacd-31b9-4ea6-b79e-1b4cd3c35358" providerId="ADAL" clId="{D677204D-5162-47CD-946F-6113C032A09F}" dt="2022-07-26T06:20:44.904" v="7675" actId="20577"/>
          <ac:spMkLst>
            <pc:docMk/>
            <pc:sldMk cId="2551729317" sldId="591"/>
            <ac:spMk id="24" creationId="{A1B05851-7CF5-45B9-8F88-086C088CC4CD}"/>
          </ac:spMkLst>
        </pc:spChg>
        <pc:spChg chg="add mod">
          <ac:chgData name="Smarius, John" userId="c30baacd-31b9-4ea6-b79e-1b4cd3c35358" providerId="ADAL" clId="{D677204D-5162-47CD-946F-6113C032A09F}" dt="2022-07-26T06:20:50.351" v="7676" actId="20577"/>
          <ac:spMkLst>
            <pc:docMk/>
            <pc:sldMk cId="2551729317" sldId="591"/>
            <ac:spMk id="25" creationId="{9C4E419A-85E1-4854-A841-A13831D5D191}"/>
          </ac:spMkLst>
        </pc:spChg>
        <pc:spChg chg="add mod">
          <ac:chgData name="Smarius, John" userId="c30baacd-31b9-4ea6-b79e-1b4cd3c35358" providerId="ADAL" clId="{D677204D-5162-47CD-946F-6113C032A09F}" dt="2022-07-26T06:20:53.551" v="7677" actId="20577"/>
          <ac:spMkLst>
            <pc:docMk/>
            <pc:sldMk cId="2551729317" sldId="591"/>
            <ac:spMk id="26" creationId="{D31C93AC-23A0-4837-BB18-880CA8F55E19}"/>
          </ac:spMkLst>
        </pc:spChg>
        <pc:spChg chg="add mod">
          <ac:chgData name="Smarius, John" userId="c30baacd-31b9-4ea6-b79e-1b4cd3c35358" providerId="ADAL" clId="{D677204D-5162-47CD-946F-6113C032A09F}" dt="2022-07-26T06:21:05.086" v="7681" actId="20577"/>
          <ac:spMkLst>
            <pc:docMk/>
            <pc:sldMk cId="2551729317" sldId="591"/>
            <ac:spMk id="27" creationId="{33091B01-7EEE-46B2-9F42-8EFCBED70B4C}"/>
          </ac:spMkLst>
        </pc:spChg>
        <pc:spChg chg="add mod">
          <ac:chgData name="Smarius, John" userId="c30baacd-31b9-4ea6-b79e-1b4cd3c35358" providerId="ADAL" clId="{D677204D-5162-47CD-946F-6113C032A09F}" dt="2022-07-26T06:21:12.645" v="7683" actId="20577"/>
          <ac:spMkLst>
            <pc:docMk/>
            <pc:sldMk cId="2551729317" sldId="591"/>
            <ac:spMk id="28" creationId="{A07FA25F-AC4D-4C13-A9EA-ED714EE8F54C}"/>
          </ac:spMkLst>
        </pc:spChg>
        <pc:spChg chg="add mod">
          <ac:chgData name="Smarius, John" userId="c30baacd-31b9-4ea6-b79e-1b4cd3c35358" providerId="ADAL" clId="{D677204D-5162-47CD-946F-6113C032A09F}" dt="2022-07-27T08:56:22.791" v="8633" actId="14100"/>
          <ac:spMkLst>
            <pc:docMk/>
            <pc:sldMk cId="2551729317" sldId="591"/>
            <ac:spMk id="29" creationId="{849AB4BF-874D-4940-8B59-272AF2949081}"/>
          </ac:spMkLst>
        </pc:spChg>
        <pc:spChg chg="add mod">
          <ac:chgData name="Smarius, John" userId="c30baacd-31b9-4ea6-b79e-1b4cd3c35358" providerId="ADAL" clId="{D677204D-5162-47CD-946F-6113C032A09F}" dt="2022-07-27T08:56:22.791" v="8633" actId="14100"/>
          <ac:spMkLst>
            <pc:docMk/>
            <pc:sldMk cId="2551729317" sldId="591"/>
            <ac:spMk id="30" creationId="{6FDD0497-450E-4144-BAFD-2BC88791AA5E}"/>
          </ac:spMkLst>
        </pc:spChg>
        <pc:spChg chg="add mod">
          <ac:chgData name="Smarius, John" userId="c30baacd-31b9-4ea6-b79e-1b4cd3c35358" providerId="ADAL" clId="{D677204D-5162-47CD-946F-6113C032A09F}" dt="2022-07-27T08:57:02.987" v="8637" actId="14100"/>
          <ac:spMkLst>
            <pc:docMk/>
            <pc:sldMk cId="2551729317" sldId="591"/>
            <ac:spMk id="31" creationId="{9678F9EF-160D-4458-9F27-6E8F7B2335CD}"/>
          </ac:spMkLst>
        </pc:spChg>
        <pc:spChg chg="add mod">
          <ac:chgData name="Smarius, John" userId="c30baacd-31b9-4ea6-b79e-1b4cd3c35358" providerId="ADAL" clId="{D677204D-5162-47CD-946F-6113C032A09F}" dt="2022-07-27T08:57:02.987" v="8637" actId="14100"/>
          <ac:spMkLst>
            <pc:docMk/>
            <pc:sldMk cId="2551729317" sldId="591"/>
            <ac:spMk id="32" creationId="{45996A96-A9A0-4015-9C1D-C1D1B22CAD01}"/>
          </ac:spMkLst>
        </pc:spChg>
        <pc:spChg chg="add mod">
          <ac:chgData name="Smarius, John" userId="c30baacd-31b9-4ea6-b79e-1b4cd3c35358" providerId="ADAL" clId="{D677204D-5162-47CD-946F-6113C032A09F}" dt="2022-07-29T11:42:56.193" v="10106" actId="20577"/>
          <ac:spMkLst>
            <pc:docMk/>
            <pc:sldMk cId="2551729317" sldId="591"/>
            <ac:spMk id="33" creationId="{C90C3098-A06C-499A-B98F-8C7FF8163BE5}"/>
          </ac:spMkLst>
        </pc:spChg>
        <pc:spChg chg="mod">
          <ac:chgData name="Smarius, John" userId="c30baacd-31b9-4ea6-b79e-1b4cd3c35358" providerId="ADAL" clId="{D677204D-5162-47CD-946F-6113C032A09F}" dt="2022-08-01T06:45:19.610" v="10799" actId="20577"/>
          <ac:spMkLst>
            <pc:docMk/>
            <pc:sldMk cId="2551729317" sldId="591"/>
            <ac:spMk id="34" creationId="{7A9D2AC5-4546-A143-B965-4C69781B48C9}"/>
          </ac:spMkLst>
        </pc:spChg>
        <pc:spChg chg="add mod">
          <ac:chgData name="Smarius, John" userId="c30baacd-31b9-4ea6-b79e-1b4cd3c35358" providerId="ADAL" clId="{D677204D-5162-47CD-946F-6113C032A09F}" dt="2022-07-29T11:23:05.416" v="9831" actId="1038"/>
          <ac:spMkLst>
            <pc:docMk/>
            <pc:sldMk cId="2551729317" sldId="591"/>
            <ac:spMk id="35" creationId="{16AADE80-88DF-409A-920B-D1F2838D3692}"/>
          </ac:spMkLst>
        </pc:spChg>
        <pc:spChg chg="add mod">
          <ac:chgData name="Smarius, John" userId="c30baacd-31b9-4ea6-b79e-1b4cd3c35358" providerId="ADAL" clId="{D677204D-5162-47CD-946F-6113C032A09F}" dt="2022-07-29T11:53:02.594" v="10334" actId="14100"/>
          <ac:spMkLst>
            <pc:docMk/>
            <pc:sldMk cId="2551729317" sldId="591"/>
            <ac:spMk id="36" creationId="{A5124BC5-F34A-4C18-98DE-505C5FF2F83E}"/>
          </ac:spMkLst>
        </pc:spChg>
        <pc:spChg chg="add mod">
          <ac:chgData name="Smarius, John" userId="c30baacd-31b9-4ea6-b79e-1b4cd3c35358" providerId="ADAL" clId="{D677204D-5162-47CD-946F-6113C032A09F}" dt="2022-07-27T08:56:22.791" v="8633" actId="14100"/>
          <ac:spMkLst>
            <pc:docMk/>
            <pc:sldMk cId="2551729317" sldId="591"/>
            <ac:spMk id="37" creationId="{29BE5866-BEA2-49EB-993A-102A63D236C5}"/>
          </ac:spMkLst>
        </pc:spChg>
        <pc:spChg chg="add mod">
          <ac:chgData name="Smarius, John" userId="c30baacd-31b9-4ea6-b79e-1b4cd3c35358" providerId="ADAL" clId="{D677204D-5162-47CD-946F-6113C032A09F}" dt="2022-07-29T11:53:40.747" v="10337" actId="208"/>
          <ac:spMkLst>
            <pc:docMk/>
            <pc:sldMk cId="2551729317" sldId="591"/>
            <ac:spMk id="38" creationId="{A4EBBBF9-C773-4C7E-B1EF-72F72358FBC2}"/>
          </ac:spMkLst>
        </pc:spChg>
        <pc:spChg chg="add mod">
          <ac:chgData name="Smarius, John" userId="c30baacd-31b9-4ea6-b79e-1b4cd3c35358" providerId="ADAL" clId="{D677204D-5162-47CD-946F-6113C032A09F}" dt="2022-07-29T14:35:52.374" v="10397" actId="14100"/>
          <ac:spMkLst>
            <pc:docMk/>
            <pc:sldMk cId="2551729317" sldId="591"/>
            <ac:spMk id="41" creationId="{41A327EC-8D75-40FF-A264-8C8D04C2B243}"/>
          </ac:spMkLst>
        </pc:spChg>
        <pc:spChg chg="add mod">
          <ac:chgData name="Smarius, John" userId="c30baacd-31b9-4ea6-b79e-1b4cd3c35358" providerId="ADAL" clId="{D677204D-5162-47CD-946F-6113C032A09F}" dt="2022-07-27T08:56:22.791" v="8633" actId="14100"/>
          <ac:spMkLst>
            <pc:docMk/>
            <pc:sldMk cId="2551729317" sldId="591"/>
            <ac:spMk id="42" creationId="{2E51218F-6217-405C-939D-C0152FCA92E3}"/>
          </ac:spMkLst>
        </pc:spChg>
        <pc:spChg chg="add mod">
          <ac:chgData name="Smarius, John" userId="c30baacd-31b9-4ea6-b79e-1b4cd3c35358" providerId="ADAL" clId="{D677204D-5162-47CD-946F-6113C032A09F}" dt="2022-07-27T08:56:22.791" v="8633" actId="14100"/>
          <ac:spMkLst>
            <pc:docMk/>
            <pc:sldMk cId="2551729317" sldId="591"/>
            <ac:spMk id="43" creationId="{F5D6DE43-455E-47BB-A523-24B0B2A60816}"/>
          </ac:spMkLst>
        </pc:spChg>
        <pc:spChg chg="add del mod">
          <ac:chgData name="Smarius, John" userId="c30baacd-31b9-4ea6-b79e-1b4cd3c35358" providerId="ADAL" clId="{D677204D-5162-47CD-946F-6113C032A09F}" dt="2022-07-26T06:30:19.574" v="7755" actId="478"/>
          <ac:spMkLst>
            <pc:docMk/>
            <pc:sldMk cId="2551729317" sldId="591"/>
            <ac:spMk id="44" creationId="{BA6B4D8D-CDD3-4851-9CAF-456B9151F28B}"/>
          </ac:spMkLst>
        </pc:spChg>
        <pc:spChg chg="add mod">
          <ac:chgData name="Smarius, John" userId="c30baacd-31b9-4ea6-b79e-1b4cd3c35358" providerId="ADAL" clId="{D677204D-5162-47CD-946F-6113C032A09F}" dt="2022-07-27T08:57:02.987" v="8637" actId="14100"/>
          <ac:spMkLst>
            <pc:docMk/>
            <pc:sldMk cId="2551729317" sldId="591"/>
            <ac:spMk id="45" creationId="{6AC0C1C9-3088-498A-993C-0E8BEE4D3797}"/>
          </ac:spMkLst>
        </pc:spChg>
        <pc:spChg chg="add mod">
          <ac:chgData name="Smarius, John" userId="c30baacd-31b9-4ea6-b79e-1b4cd3c35358" providerId="ADAL" clId="{D677204D-5162-47CD-946F-6113C032A09F}" dt="2022-08-01T07:42:44.818" v="12065" actId="20577"/>
          <ac:spMkLst>
            <pc:docMk/>
            <pc:sldMk cId="2551729317" sldId="591"/>
            <ac:spMk id="46" creationId="{8AF5E3B1-FC09-485A-BF88-874084C42F55}"/>
          </ac:spMkLst>
        </pc:spChg>
        <pc:spChg chg="add mod ord">
          <ac:chgData name="Smarius, John" userId="c30baacd-31b9-4ea6-b79e-1b4cd3c35358" providerId="ADAL" clId="{D677204D-5162-47CD-946F-6113C032A09F}" dt="2022-07-27T08:57:28.095" v="8639" actId="166"/>
          <ac:spMkLst>
            <pc:docMk/>
            <pc:sldMk cId="2551729317" sldId="591"/>
            <ac:spMk id="47" creationId="{EB90196B-CD6E-4131-890C-8295F5598AE8}"/>
          </ac:spMkLst>
        </pc:spChg>
        <pc:spChg chg="add mod">
          <ac:chgData name="Smarius, John" userId="c30baacd-31b9-4ea6-b79e-1b4cd3c35358" providerId="ADAL" clId="{D677204D-5162-47CD-946F-6113C032A09F}" dt="2022-07-27T08:56:22.791" v="8633" actId="14100"/>
          <ac:spMkLst>
            <pc:docMk/>
            <pc:sldMk cId="2551729317" sldId="591"/>
            <ac:spMk id="48" creationId="{9CCB480A-C4C7-401D-A062-2E39D2B9D9E5}"/>
          </ac:spMkLst>
        </pc:spChg>
        <pc:spChg chg="add mod">
          <ac:chgData name="Smarius, John" userId="c30baacd-31b9-4ea6-b79e-1b4cd3c35358" providerId="ADAL" clId="{D677204D-5162-47CD-946F-6113C032A09F}" dt="2022-07-27T08:56:22.791" v="8633" actId="14100"/>
          <ac:spMkLst>
            <pc:docMk/>
            <pc:sldMk cId="2551729317" sldId="591"/>
            <ac:spMk id="49" creationId="{3DEFD853-2F52-4A54-B3A0-EBA576AC9943}"/>
          </ac:spMkLst>
        </pc:spChg>
        <pc:spChg chg="add del mod">
          <ac:chgData name="Smarius, John" userId="c30baacd-31b9-4ea6-b79e-1b4cd3c35358" providerId="ADAL" clId="{D677204D-5162-47CD-946F-6113C032A09F}" dt="2022-07-26T06:34:49.865" v="7771" actId="478"/>
          <ac:spMkLst>
            <pc:docMk/>
            <pc:sldMk cId="2551729317" sldId="591"/>
            <ac:spMk id="50" creationId="{B8E54BE6-3BD2-4B8C-84FB-21BA3C996ACC}"/>
          </ac:spMkLst>
        </pc:spChg>
        <pc:spChg chg="add del mod">
          <ac:chgData name="Smarius, John" userId="c30baacd-31b9-4ea6-b79e-1b4cd3c35358" providerId="ADAL" clId="{D677204D-5162-47CD-946F-6113C032A09F}" dt="2022-07-26T06:34:49.865" v="7771" actId="478"/>
          <ac:spMkLst>
            <pc:docMk/>
            <pc:sldMk cId="2551729317" sldId="591"/>
            <ac:spMk id="51" creationId="{C3A979D9-396D-41D6-B721-90445925859F}"/>
          </ac:spMkLst>
        </pc:spChg>
        <pc:spChg chg="add del mod">
          <ac:chgData name="Smarius, John" userId="c30baacd-31b9-4ea6-b79e-1b4cd3c35358" providerId="ADAL" clId="{D677204D-5162-47CD-946F-6113C032A09F}" dt="2022-07-26T06:34:49.865" v="7771" actId="478"/>
          <ac:spMkLst>
            <pc:docMk/>
            <pc:sldMk cId="2551729317" sldId="591"/>
            <ac:spMk id="52" creationId="{24D0E69B-E519-415A-851E-57412AFC5E6A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53" creationId="{68664C9E-464F-46F5-BFBE-A429731C62FC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54" creationId="{2A526BA8-84C0-4335-BE78-E7EE0EB0F307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55" creationId="{D9DA81BF-ADD7-425D-A4F4-5173EE09AED8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56" creationId="{1ECE6DCE-A00A-4515-9FD0-5138BD6893F8}"/>
          </ac:spMkLst>
        </pc:spChg>
        <pc:spChg chg="add mod">
          <ac:chgData name="Smarius, John" userId="c30baacd-31b9-4ea6-b79e-1b4cd3c35358" providerId="ADAL" clId="{D677204D-5162-47CD-946F-6113C032A09F}" dt="2022-08-01T07:45:29.556" v="12089" actId="1038"/>
          <ac:spMkLst>
            <pc:docMk/>
            <pc:sldMk cId="2551729317" sldId="591"/>
            <ac:spMk id="57" creationId="{C3C567C4-9C66-4877-8B02-AD7B7B6AB3ED}"/>
          </ac:spMkLst>
        </pc:spChg>
        <pc:spChg chg="add mod">
          <ac:chgData name="Smarius, John" userId="c30baacd-31b9-4ea6-b79e-1b4cd3c35358" providerId="ADAL" clId="{D677204D-5162-47CD-946F-6113C032A09F}" dt="2022-07-27T08:56:22.791" v="8633" actId="14100"/>
          <ac:spMkLst>
            <pc:docMk/>
            <pc:sldMk cId="2551729317" sldId="591"/>
            <ac:spMk id="58" creationId="{FB7A9497-183C-4E6B-B736-015461932BC3}"/>
          </ac:spMkLst>
        </pc:spChg>
        <pc:spChg chg="add mod">
          <ac:chgData name="Smarius, John" userId="c30baacd-31b9-4ea6-b79e-1b4cd3c35358" providerId="ADAL" clId="{D677204D-5162-47CD-946F-6113C032A09F}" dt="2022-07-27T08:56:22.791" v="8633" actId="14100"/>
          <ac:spMkLst>
            <pc:docMk/>
            <pc:sldMk cId="2551729317" sldId="591"/>
            <ac:spMk id="59" creationId="{4EB2BCAB-0311-4DC6-B8F8-C29BD8C7EC88}"/>
          </ac:spMkLst>
        </pc:spChg>
        <pc:spChg chg="add mod">
          <ac:chgData name="Smarius, John" userId="c30baacd-31b9-4ea6-b79e-1b4cd3c35358" providerId="ADAL" clId="{D677204D-5162-47CD-946F-6113C032A09F}" dt="2022-07-29T14:50:30.689" v="10471" actId="1038"/>
          <ac:spMkLst>
            <pc:docMk/>
            <pc:sldMk cId="2551729317" sldId="591"/>
            <ac:spMk id="60" creationId="{8F0883BF-4581-4F18-AB4A-5C5652FA53C6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61" creationId="{11F5FFC9-CBC9-40CF-94DF-C4C83C4FB507}"/>
          </ac:spMkLst>
        </pc:spChg>
        <pc:spChg chg="add del mod">
          <ac:chgData name="Smarius, John" userId="c30baacd-31b9-4ea6-b79e-1b4cd3c35358" providerId="ADAL" clId="{D677204D-5162-47CD-946F-6113C032A09F}" dt="2022-07-26T06:39:54.741" v="7806" actId="478"/>
          <ac:spMkLst>
            <pc:docMk/>
            <pc:sldMk cId="2551729317" sldId="591"/>
            <ac:spMk id="62" creationId="{AB9B3566-E506-4352-8FB1-DC151A737918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63" creationId="{A8E476C1-331A-4725-844E-5C580557515F}"/>
          </ac:spMkLst>
        </pc:spChg>
        <pc:spChg chg="add del mod">
          <ac:chgData name="Smarius, John" userId="c30baacd-31b9-4ea6-b79e-1b4cd3c35358" providerId="ADAL" clId="{D677204D-5162-47CD-946F-6113C032A09F}" dt="2022-07-26T06:39:50.376" v="7805" actId="478"/>
          <ac:spMkLst>
            <pc:docMk/>
            <pc:sldMk cId="2551729317" sldId="591"/>
            <ac:spMk id="64" creationId="{924F2953-68B3-4BFA-B7C0-DF1055C280C1}"/>
          </ac:spMkLst>
        </pc:spChg>
        <pc:spChg chg="add del mod">
          <ac:chgData name="Smarius, John" userId="c30baacd-31b9-4ea6-b79e-1b4cd3c35358" providerId="ADAL" clId="{D677204D-5162-47CD-946F-6113C032A09F}" dt="2022-07-26T06:39:54.741" v="7806" actId="478"/>
          <ac:spMkLst>
            <pc:docMk/>
            <pc:sldMk cId="2551729317" sldId="591"/>
            <ac:spMk id="65" creationId="{977E232D-5602-472D-8176-629F08DAD5E2}"/>
          </ac:spMkLst>
        </pc:spChg>
        <pc:spChg chg="add del mod">
          <ac:chgData name="Smarius, John" userId="c30baacd-31b9-4ea6-b79e-1b4cd3c35358" providerId="ADAL" clId="{D677204D-5162-47CD-946F-6113C032A09F}" dt="2022-07-26T06:39:50.376" v="7805" actId="478"/>
          <ac:spMkLst>
            <pc:docMk/>
            <pc:sldMk cId="2551729317" sldId="591"/>
            <ac:spMk id="66" creationId="{66836CFC-3B7A-4C74-AB2B-89BED5CF32E8}"/>
          </ac:spMkLst>
        </pc:spChg>
        <pc:spChg chg="add del mod">
          <ac:chgData name="Smarius, John" userId="c30baacd-31b9-4ea6-b79e-1b4cd3c35358" providerId="ADAL" clId="{D677204D-5162-47CD-946F-6113C032A09F}" dt="2022-07-26T06:39:50.376" v="7805" actId="478"/>
          <ac:spMkLst>
            <pc:docMk/>
            <pc:sldMk cId="2551729317" sldId="591"/>
            <ac:spMk id="67" creationId="{14802533-886F-4538-A5EA-1B12EA6877BD}"/>
          </ac:spMkLst>
        </pc:spChg>
        <pc:spChg chg="add mod or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68" creationId="{B8D5FAB2-04BE-44ED-A44E-9FC6A6D25A9D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69" creationId="{BAEADA5A-6FA8-4AC1-91FE-1D09F81C0F68}"/>
          </ac:spMkLst>
        </pc:spChg>
        <pc:spChg chg="add mod">
          <ac:chgData name="Smarius, John" userId="c30baacd-31b9-4ea6-b79e-1b4cd3c35358" providerId="ADAL" clId="{D677204D-5162-47CD-946F-6113C032A09F}" dt="2022-08-01T07:24:11.975" v="12041" actId="1035"/>
          <ac:spMkLst>
            <pc:docMk/>
            <pc:sldMk cId="2551729317" sldId="591"/>
            <ac:spMk id="70" creationId="{8E0476BF-0B5F-40C9-98A3-7950F5201923}"/>
          </ac:spMkLst>
        </pc:spChg>
        <pc:spChg chg="add del mod">
          <ac:chgData name="Smarius, John" userId="c30baacd-31b9-4ea6-b79e-1b4cd3c35358" providerId="ADAL" clId="{D677204D-5162-47CD-946F-6113C032A09F}" dt="2022-07-26T06:39:50.376" v="7805" actId="478"/>
          <ac:spMkLst>
            <pc:docMk/>
            <pc:sldMk cId="2551729317" sldId="591"/>
            <ac:spMk id="71" creationId="{0765AD4F-BF61-43F7-8778-970455AC857D}"/>
          </ac:spMkLst>
        </pc:spChg>
        <pc:spChg chg="add mod">
          <ac:chgData name="Smarius, John" userId="c30baacd-31b9-4ea6-b79e-1b4cd3c35358" providerId="ADAL" clId="{D677204D-5162-47CD-946F-6113C032A09F}" dt="2022-07-29T15:33:06.226" v="10636" actId="1035"/>
          <ac:spMkLst>
            <pc:docMk/>
            <pc:sldMk cId="2551729317" sldId="591"/>
            <ac:spMk id="71" creationId="{384AAE33-A0B2-4FC8-8CC1-7674D27219DA}"/>
          </ac:spMkLst>
        </pc:spChg>
        <pc:spChg chg="add mod">
          <ac:chgData name="Smarius, John" userId="c30baacd-31b9-4ea6-b79e-1b4cd3c35358" providerId="ADAL" clId="{D677204D-5162-47CD-946F-6113C032A09F}" dt="2022-07-29T15:33:47.404" v="10691" actId="1035"/>
          <ac:spMkLst>
            <pc:docMk/>
            <pc:sldMk cId="2551729317" sldId="591"/>
            <ac:spMk id="72" creationId="{296DE6CE-CC3C-4F61-8CE1-0A67394F9C04}"/>
          </ac:spMkLst>
        </pc:spChg>
        <pc:spChg chg="add mod">
          <ac:chgData name="Smarius, John" userId="c30baacd-31b9-4ea6-b79e-1b4cd3c35358" providerId="ADAL" clId="{D677204D-5162-47CD-946F-6113C032A09F}" dt="2022-08-01T07:24:11.975" v="12041" actId="1035"/>
          <ac:spMkLst>
            <pc:docMk/>
            <pc:sldMk cId="2551729317" sldId="591"/>
            <ac:spMk id="73" creationId="{9C8126D8-D49A-461F-8C85-24443FF9D47C}"/>
          </ac:spMkLst>
        </pc:spChg>
        <pc:spChg chg="add del">
          <ac:chgData name="Smarius, John" userId="c30baacd-31b9-4ea6-b79e-1b4cd3c35358" providerId="ADAL" clId="{D677204D-5162-47CD-946F-6113C032A09F}" dt="2022-07-26T13:53:59.496" v="8545" actId="22"/>
          <ac:spMkLst>
            <pc:docMk/>
            <pc:sldMk cId="2551729317" sldId="591"/>
            <ac:spMk id="74" creationId="{089E4D92-F4EC-4DA7-8C84-FBC31B8AA353}"/>
          </ac:spMkLst>
        </pc:spChg>
        <pc:spChg chg="add del mod">
          <ac:chgData name="Smarius, John" userId="c30baacd-31b9-4ea6-b79e-1b4cd3c35358" providerId="ADAL" clId="{D677204D-5162-47CD-946F-6113C032A09F}" dt="2022-07-26T06:57:17.215" v="8011" actId="478"/>
          <ac:spMkLst>
            <pc:docMk/>
            <pc:sldMk cId="2551729317" sldId="591"/>
            <ac:spMk id="74" creationId="{2779F161-F946-4643-82F9-7B0D388687EA}"/>
          </ac:spMkLst>
        </pc:spChg>
        <pc:spChg chg="add del mod">
          <ac:chgData name="Smarius, John" userId="c30baacd-31b9-4ea6-b79e-1b4cd3c35358" providerId="ADAL" clId="{D677204D-5162-47CD-946F-6113C032A09F}" dt="2022-07-29T11:44:04.149" v="10119" actId="478"/>
          <ac:spMkLst>
            <pc:docMk/>
            <pc:sldMk cId="2551729317" sldId="591"/>
            <ac:spMk id="75" creationId="{90CE226A-F388-4CA1-A6DD-CC3F8B4EC1F8}"/>
          </ac:spMkLst>
        </pc:spChg>
        <pc:spChg chg="add del">
          <ac:chgData name="Smarius, John" userId="c30baacd-31b9-4ea6-b79e-1b4cd3c35358" providerId="ADAL" clId="{D677204D-5162-47CD-946F-6113C032A09F}" dt="2022-07-26T13:54:19.877" v="8547" actId="22"/>
          <ac:spMkLst>
            <pc:docMk/>
            <pc:sldMk cId="2551729317" sldId="591"/>
            <ac:spMk id="76" creationId="{8F18B248-3303-4F95-8E6B-63B0B0C2AE51}"/>
          </ac:spMkLst>
        </pc:spChg>
        <pc:spChg chg="add del mod">
          <ac:chgData name="Smarius, John" userId="c30baacd-31b9-4ea6-b79e-1b4cd3c35358" providerId="ADAL" clId="{D677204D-5162-47CD-946F-6113C032A09F}" dt="2022-07-26T06:57:25.266" v="8013" actId="478"/>
          <ac:spMkLst>
            <pc:docMk/>
            <pc:sldMk cId="2551729317" sldId="591"/>
            <ac:spMk id="76" creationId="{F7E48FD1-7EE3-4960-A53E-E5EF1639D6DC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77" creationId="{8BF11530-68AD-4417-9AE7-6374FAAE1BA3}"/>
          </ac:spMkLst>
        </pc:spChg>
        <pc:spChg chg="add mod">
          <ac:chgData name="Smarius, John" userId="c30baacd-31b9-4ea6-b79e-1b4cd3c35358" providerId="ADAL" clId="{D677204D-5162-47CD-946F-6113C032A09F}" dt="2022-07-26T06:39:48.785" v="7804" actId="571"/>
          <ac:spMkLst>
            <pc:docMk/>
            <pc:sldMk cId="2551729317" sldId="591"/>
            <ac:spMk id="78" creationId="{C3A09283-D95C-4B18-AA03-65E763BAE568}"/>
          </ac:spMkLst>
        </pc:spChg>
        <pc:spChg chg="mod">
          <ac:chgData name="Smarius, John" userId="c30baacd-31b9-4ea6-b79e-1b4cd3c35358" providerId="ADAL" clId="{D677204D-5162-47CD-946F-6113C032A09F}" dt="2022-07-26T13:56:04.829" v="8550" actId="1076"/>
          <ac:spMkLst>
            <pc:docMk/>
            <pc:sldMk cId="2551729317" sldId="591"/>
            <ac:spMk id="79" creationId="{24F77827-79D7-4EF0-8922-B41DD497B596}"/>
          </ac:spMkLst>
        </pc:spChg>
        <pc:spChg chg="add mod">
          <ac:chgData name="Smarius, John" userId="c30baacd-31b9-4ea6-b79e-1b4cd3c35358" providerId="ADAL" clId="{D677204D-5162-47CD-946F-6113C032A09F}" dt="2022-07-26T06:39:48.785" v="7804" actId="571"/>
          <ac:spMkLst>
            <pc:docMk/>
            <pc:sldMk cId="2551729317" sldId="591"/>
            <ac:spMk id="79" creationId="{B2828686-3C0D-46AD-98A2-8AF4BB1EBE77}"/>
          </ac:spMkLst>
        </pc:spChg>
        <pc:spChg chg="mod">
          <ac:chgData name="Smarius, John" userId="c30baacd-31b9-4ea6-b79e-1b4cd3c35358" providerId="ADAL" clId="{D677204D-5162-47CD-946F-6113C032A09F}" dt="2022-07-26T13:56:04.829" v="8550" actId="1076"/>
          <ac:spMkLst>
            <pc:docMk/>
            <pc:sldMk cId="2551729317" sldId="591"/>
            <ac:spMk id="80" creationId="{9E33292B-B7CF-4014-B724-F51EEF65F1CA}"/>
          </ac:spMkLst>
        </pc:spChg>
        <pc:spChg chg="add mod">
          <ac:chgData name="Smarius, John" userId="c30baacd-31b9-4ea6-b79e-1b4cd3c35358" providerId="ADAL" clId="{D677204D-5162-47CD-946F-6113C032A09F}" dt="2022-07-26T06:39:48.785" v="7804" actId="571"/>
          <ac:spMkLst>
            <pc:docMk/>
            <pc:sldMk cId="2551729317" sldId="591"/>
            <ac:spMk id="80" creationId="{A349C688-05C9-42C7-A719-9531EC28BB68}"/>
          </ac:spMkLst>
        </pc:spChg>
        <pc:spChg chg="add mod">
          <ac:chgData name="Smarius, John" userId="c30baacd-31b9-4ea6-b79e-1b4cd3c35358" providerId="ADAL" clId="{D677204D-5162-47CD-946F-6113C032A09F}" dt="2022-07-26T06:39:48.785" v="7804" actId="571"/>
          <ac:spMkLst>
            <pc:docMk/>
            <pc:sldMk cId="2551729317" sldId="591"/>
            <ac:spMk id="81" creationId="{8C48B23A-D355-4B3D-95FE-B5CCA7444E36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82" creationId="{F892065B-579A-4877-B802-BC4D642D0C86}"/>
          </ac:spMkLst>
        </pc:spChg>
        <pc:spChg chg="add del mod">
          <ac:chgData name="Smarius, John" userId="c30baacd-31b9-4ea6-b79e-1b4cd3c35358" providerId="ADAL" clId="{D677204D-5162-47CD-946F-6113C032A09F}" dt="2022-07-27T08:55:10.990" v="8627" actId="478"/>
          <ac:spMkLst>
            <pc:docMk/>
            <pc:sldMk cId="2551729317" sldId="591"/>
            <ac:spMk id="83" creationId="{2C191A78-81D7-41CA-BCEB-D516BBDE6023}"/>
          </ac:spMkLst>
        </pc:spChg>
        <pc:spChg chg="add mod">
          <ac:chgData name="Smarius, John" userId="c30baacd-31b9-4ea6-b79e-1b4cd3c35358" providerId="ADAL" clId="{D677204D-5162-47CD-946F-6113C032A09F}" dt="2022-07-29T14:42:13.886" v="10453" actId="6549"/>
          <ac:spMkLst>
            <pc:docMk/>
            <pc:sldMk cId="2551729317" sldId="591"/>
            <ac:spMk id="84" creationId="{ACDACCD0-F742-4E87-91EC-AF825CBD5AA6}"/>
          </ac:spMkLst>
        </pc:spChg>
        <pc:spChg chg="add mod">
          <ac:chgData name="Smarius, John" userId="c30baacd-31b9-4ea6-b79e-1b4cd3c35358" providerId="ADAL" clId="{D677204D-5162-47CD-946F-6113C032A09F}" dt="2022-07-27T08:56:22.791" v="8633" actId="14100"/>
          <ac:spMkLst>
            <pc:docMk/>
            <pc:sldMk cId="2551729317" sldId="591"/>
            <ac:spMk id="85" creationId="{40CE3E07-98A5-48DA-83F1-B7EC5ACD56E2}"/>
          </ac:spMkLst>
        </pc:spChg>
        <pc:spChg chg="add mod ord">
          <ac:chgData name="Smarius, John" userId="c30baacd-31b9-4ea6-b79e-1b4cd3c35358" providerId="ADAL" clId="{D677204D-5162-47CD-946F-6113C032A09F}" dt="2022-08-01T07:24:25.372" v="12042" actId="14100"/>
          <ac:spMkLst>
            <pc:docMk/>
            <pc:sldMk cId="2551729317" sldId="591"/>
            <ac:spMk id="86" creationId="{7087A633-25F3-4CF9-A3F7-BA0945CE10CB}"/>
          </ac:spMkLst>
        </pc:spChg>
        <pc:spChg chg="add del mod">
          <ac:chgData name="Smarius, John" userId="c30baacd-31b9-4ea6-b79e-1b4cd3c35358" providerId="ADAL" clId="{D677204D-5162-47CD-946F-6113C032A09F}" dt="2022-07-26T06:52:26.417" v="7961" actId="478"/>
          <ac:spMkLst>
            <pc:docMk/>
            <pc:sldMk cId="2551729317" sldId="591"/>
            <ac:spMk id="87" creationId="{D2A1996A-485F-4BE9-AE93-BED7D897362D}"/>
          </ac:spMkLst>
        </pc:spChg>
        <pc:spChg chg="add mod">
          <ac:chgData name="Smarius, John" userId="c30baacd-31b9-4ea6-b79e-1b4cd3c35358" providerId="ADAL" clId="{D677204D-5162-47CD-946F-6113C032A09F}" dt="2022-07-29T15:35:11.630" v="10705" actId="1035"/>
          <ac:spMkLst>
            <pc:docMk/>
            <pc:sldMk cId="2551729317" sldId="591"/>
            <ac:spMk id="88" creationId="{55953FDB-5D37-4197-8686-61144F05743C}"/>
          </ac:spMkLst>
        </pc:spChg>
        <pc:spChg chg="add mod">
          <ac:chgData name="Smarius, John" userId="c30baacd-31b9-4ea6-b79e-1b4cd3c35358" providerId="ADAL" clId="{D677204D-5162-47CD-946F-6113C032A09F}" dt="2022-07-29T15:35:11.630" v="10705" actId="1035"/>
          <ac:spMkLst>
            <pc:docMk/>
            <pc:sldMk cId="2551729317" sldId="591"/>
            <ac:spMk id="89" creationId="{ABB251CC-BDB7-41F0-9A2C-8C1CFD9DF7DF}"/>
          </ac:spMkLst>
        </pc:spChg>
        <pc:spChg chg="mod">
          <ac:chgData name="Smarius, John" userId="c30baacd-31b9-4ea6-b79e-1b4cd3c35358" providerId="ADAL" clId="{D677204D-5162-47CD-946F-6113C032A09F}" dt="2022-07-26T13:56:15.012" v="8552" actId="1076"/>
          <ac:spMkLst>
            <pc:docMk/>
            <pc:sldMk cId="2551729317" sldId="591"/>
            <ac:spMk id="90" creationId="{CA9480EF-FE57-43E2-9901-76EEED823930}"/>
          </ac:spMkLst>
        </pc:spChg>
        <pc:spChg chg="add del mod">
          <ac:chgData name="Smarius, John" userId="c30baacd-31b9-4ea6-b79e-1b4cd3c35358" providerId="ADAL" clId="{D677204D-5162-47CD-946F-6113C032A09F}" dt="2022-07-26T06:57:14.031" v="8010" actId="478"/>
          <ac:spMkLst>
            <pc:docMk/>
            <pc:sldMk cId="2551729317" sldId="591"/>
            <ac:spMk id="90" creationId="{E092F7B2-FEE6-48B6-95BB-ED86805C1098}"/>
          </ac:spMkLst>
        </pc:spChg>
        <pc:spChg chg="add mod">
          <ac:chgData name="Smarius, John" userId="c30baacd-31b9-4ea6-b79e-1b4cd3c35358" providerId="ADAL" clId="{D677204D-5162-47CD-946F-6113C032A09F}" dt="2022-08-01T07:24:56.491" v="12044" actId="14100"/>
          <ac:spMkLst>
            <pc:docMk/>
            <pc:sldMk cId="2551729317" sldId="591"/>
            <ac:spMk id="91" creationId="{8C9E661F-21D9-4ED9-AE02-624973653A33}"/>
          </ac:spMkLst>
        </pc:spChg>
        <pc:spChg chg="mod">
          <ac:chgData name="Smarius, John" userId="c30baacd-31b9-4ea6-b79e-1b4cd3c35358" providerId="ADAL" clId="{D677204D-5162-47CD-946F-6113C032A09F}" dt="2022-07-26T13:56:15.012" v="8552" actId="1076"/>
          <ac:spMkLst>
            <pc:docMk/>
            <pc:sldMk cId="2551729317" sldId="591"/>
            <ac:spMk id="92" creationId="{538D7894-0FB2-47D2-B603-E4F2154E1C17}"/>
          </ac:spMkLst>
        </pc:spChg>
        <pc:spChg chg="mod">
          <ac:chgData name="Smarius, John" userId="c30baacd-31b9-4ea6-b79e-1b4cd3c35358" providerId="ADAL" clId="{D677204D-5162-47CD-946F-6113C032A09F}" dt="2022-07-26T13:56:25.039" v="8554" actId="1076"/>
          <ac:spMkLst>
            <pc:docMk/>
            <pc:sldMk cId="2551729317" sldId="591"/>
            <ac:spMk id="95" creationId="{C527DB12-2C7E-4149-B8AE-8AFBA358A70E}"/>
          </ac:spMkLst>
        </pc:spChg>
        <pc:spChg chg="mod">
          <ac:chgData name="Smarius, John" userId="c30baacd-31b9-4ea6-b79e-1b4cd3c35358" providerId="ADAL" clId="{D677204D-5162-47CD-946F-6113C032A09F}" dt="2022-07-26T13:56:25.039" v="8554" actId="1076"/>
          <ac:spMkLst>
            <pc:docMk/>
            <pc:sldMk cId="2551729317" sldId="591"/>
            <ac:spMk id="96" creationId="{E6E216C1-BB7C-4E03-9F66-50BBB59F1554}"/>
          </ac:spMkLst>
        </pc:spChg>
        <pc:spChg chg="mod">
          <ac:chgData name="Smarius, John" userId="c30baacd-31b9-4ea6-b79e-1b4cd3c35358" providerId="ADAL" clId="{D677204D-5162-47CD-946F-6113C032A09F}" dt="2022-07-29T15:35:11.630" v="10705" actId="1035"/>
          <ac:spMkLst>
            <pc:docMk/>
            <pc:sldMk cId="2551729317" sldId="591"/>
            <ac:spMk id="99" creationId="{C29DCB32-0A4C-436A-B2ED-056F59426445}"/>
          </ac:spMkLst>
        </pc:spChg>
        <pc:spChg chg="mod">
          <ac:chgData name="Smarius, John" userId="c30baacd-31b9-4ea6-b79e-1b4cd3c35358" providerId="ADAL" clId="{D677204D-5162-47CD-946F-6113C032A09F}" dt="2022-07-29T15:35:11.630" v="10705" actId="1035"/>
          <ac:spMkLst>
            <pc:docMk/>
            <pc:sldMk cId="2551729317" sldId="591"/>
            <ac:spMk id="100" creationId="{A7318E7F-1609-4B51-A721-F6FE0EA3FDE1}"/>
          </ac:spMkLst>
        </pc:spChg>
        <pc:spChg chg="mod">
          <ac:chgData name="Smarius, John" userId="c30baacd-31b9-4ea6-b79e-1b4cd3c35358" providerId="ADAL" clId="{D677204D-5162-47CD-946F-6113C032A09F}" dt="2022-08-01T07:24:47.834" v="12043" actId="1076"/>
          <ac:spMkLst>
            <pc:docMk/>
            <pc:sldMk cId="2551729317" sldId="591"/>
            <ac:spMk id="103" creationId="{88B4AE89-FFC0-4C02-AF5C-99C23D289A58}"/>
          </ac:spMkLst>
        </pc:spChg>
        <pc:spChg chg="mod">
          <ac:chgData name="Smarius, John" userId="c30baacd-31b9-4ea6-b79e-1b4cd3c35358" providerId="ADAL" clId="{D677204D-5162-47CD-946F-6113C032A09F}" dt="2022-08-01T07:24:47.834" v="12043" actId="1076"/>
          <ac:spMkLst>
            <pc:docMk/>
            <pc:sldMk cId="2551729317" sldId="591"/>
            <ac:spMk id="104" creationId="{1377FD05-F4A0-42CC-8B9B-12BE462B0DC7}"/>
          </ac:spMkLst>
        </pc:spChg>
        <pc:spChg chg="add del mod">
          <ac:chgData name="Smarius, John" userId="c30baacd-31b9-4ea6-b79e-1b4cd3c35358" providerId="ADAL" clId="{D677204D-5162-47CD-946F-6113C032A09F}" dt="2022-07-27T08:52:02.543" v="8616" actId="478"/>
          <ac:spMkLst>
            <pc:docMk/>
            <pc:sldMk cId="2551729317" sldId="591"/>
            <ac:spMk id="106" creationId="{D6CA7332-FC82-4378-8070-F99DFC5AB2BD}"/>
          </ac:spMkLst>
        </pc:spChg>
        <pc:spChg chg="add mod">
          <ac:chgData name="Smarius, John" userId="c30baacd-31b9-4ea6-b79e-1b4cd3c35358" providerId="ADAL" clId="{D677204D-5162-47CD-946F-6113C032A09F}" dt="2022-07-29T15:33:47.404" v="10691" actId="1035"/>
          <ac:spMkLst>
            <pc:docMk/>
            <pc:sldMk cId="2551729317" sldId="591"/>
            <ac:spMk id="107" creationId="{97A5125F-964C-49D5-8388-55C567DB50BC}"/>
          </ac:spMkLst>
        </pc:spChg>
        <pc:spChg chg="add del mod">
          <ac:chgData name="Smarius, John" userId="c30baacd-31b9-4ea6-b79e-1b4cd3c35358" providerId="ADAL" clId="{D677204D-5162-47CD-946F-6113C032A09F}" dt="2022-07-29T11:49:50.288" v="10259" actId="478"/>
          <ac:spMkLst>
            <pc:docMk/>
            <pc:sldMk cId="2551729317" sldId="591"/>
            <ac:spMk id="108" creationId="{79791ECC-9EC1-40D6-BA00-6CB54F6ECD5F}"/>
          </ac:spMkLst>
        </pc:spChg>
        <pc:spChg chg="add mod ord">
          <ac:chgData name="Smarius, John" userId="c30baacd-31b9-4ea6-b79e-1b4cd3c35358" providerId="ADAL" clId="{D677204D-5162-47CD-946F-6113C032A09F}" dt="2022-08-01T07:46:24.866" v="12092" actId="166"/>
          <ac:spMkLst>
            <pc:docMk/>
            <pc:sldMk cId="2551729317" sldId="591"/>
            <ac:spMk id="109" creationId="{A51D856B-8340-42A5-BFE2-FB296B1B377E}"/>
          </ac:spMkLst>
        </pc:spChg>
        <pc:spChg chg="add mod">
          <ac:chgData name="Smarius, John" userId="c30baacd-31b9-4ea6-b79e-1b4cd3c35358" providerId="ADAL" clId="{D677204D-5162-47CD-946F-6113C032A09F}" dt="2022-07-29T14:38:26.413" v="10433" actId="1076"/>
          <ac:spMkLst>
            <pc:docMk/>
            <pc:sldMk cId="2551729317" sldId="591"/>
            <ac:spMk id="110" creationId="{521B299E-2940-4F1C-8ECF-BBB318943626}"/>
          </ac:spMkLst>
        </pc:spChg>
        <pc:spChg chg="add mod">
          <ac:chgData name="Smarius, John" userId="c30baacd-31b9-4ea6-b79e-1b4cd3c35358" providerId="ADAL" clId="{D677204D-5162-47CD-946F-6113C032A09F}" dt="2022-07-29T11:32:17.822" v="9992"/>
          <ac:spMkLst>
            <pc:docMk/>
            <pc:sldMk cId="2551729317" sldId="591"/>
            <ac:spMk id="111" creationId="{37A2D905-BC41-4F08-B78F-01BE5E6BE6AF}"/>
          </ac:spMkLst>
        </pc:spChg>
        <pc:spChg chg="add mod">
          <ac:chgData name="Smarius, John" userId="c30baacd-31b9-4ea6-b79e-1b4cd3c35358" providerId="ADAL" clId="{D677204D-5162-47CD-946F-6113C032A09F}" dt="2022-07-29T11:32:17.822" v="9992"/>
          <ac:spMkLst>
            <pc:docMk/>
            <pc:sldMk cId="2551729317" sldId="591"/>
            <ac:spMk id="112" creationId="{702691E4-ECC4-493B-8030-5819E21E8DFD}"/>
          </ac:spMkLst>
        </pc:spChg>
        <pc:spChg chg="add mod">
          <ac:chgData name="Smarius, John" userId="c30baacd-31b9-4ea6-b79e-1b4cd3c35358" providerId="ADAL" clId="{D677204D-5162-47CD-946F-6113C032A09F}" dt="2022-07-29T11:32:17.822" v="9992"/>
          <ac:spMkLst>
            <pc:docMk/>
            <pc:sldMk cId="2551729317" sldId="591"/>
            <ac:spMk id="113" creationId="{3FE44139-0BAE-444E-B877-5DE35C0A85DE}"/>
          </ac:spMkLst>
        </pc:spChg>
        <pc:spChg chg="add mod">
          <ac:chgData name="Smarius, John" userId="c30baacd-31b9-4ea6-b79e-1b4cd3c35358" providerId="ADAL" clId="{D677204D-5162-47CD-946F-6113C032A09F}" dt="2022-07-29T11:32:17.822" v="9992"/>
          <ac:spMkLst>
            <pc:docMk/>
            <pc:sldMk cId="2551729317" sldId="591"/>
            <ac:spMk id="114" creationId="{B876E092-C19E-42BD-A19C-FB6D61744103}"/>
          </ac:spMkLst>
        </pc:spChg>
        <pc:spChg chg="add mod">
          <ac:chgData name="Smarius, John" userId="c30baacd-31b9-4ea6-b79e-1b4cd3c35358" providerId="ADAL" clId="{D677204D-5162-47CD-946F-6113C032A09F}" dt="2022-07-29T14:38:26.413" v="10433" actId="1076"/>
          <ac:spMkLst>
            <pc:docMk/>
            <pc:sldMk cId="2551729317" sldId="591"/>
            <ac:spMk id="115" creationId="{B446B830-C699-4141-8A67-F0BB7CCD637D}"/>
          </ac:spMkLst>
        </pc:spChg>
        <pc:spChg chg="add mod">
          <ac:chgData name="Smarius, John" userId="c30baacd-31b9-4ea6-b79e-1b4cd3c35358" providerId="ADAL" clId="{D677204D-5162-47CD-946F-6113C032A09F}" dt="2022-07-29T15:33:47.404" v="10691" actId="1035"/>
          <ac:spMkLst>
            <pc:docMk/>
            <pc:sldMk cId="2551729317" sldId="591"/>
            <ac:spMk id="116" creationId="{763CDAE9-14F6-433D-AFB3-764C2F220476}"/>
          </ac:spMkLst>
        </pc:spChg>
        <pc:spChg chg="add mod ord">
          <ac:chgData name="Smarius, John" userId="c30baacd-31b9-4ea6-b79e-1b4cd3c35358" providerId="ADAL" clId="{D677204D-5162-47CD-946F-6113C032A09F}" dt="2022-08-01T06:42:21.675" v="10752" actId="166"/>
          <ac:spMkLst>
            <pc:docMk/>
            <pc:sldMk cId="2551729317" sldId="591"/>
            <ac:spMk id="117" creationId="{1ADB9AA9-AA07-46A0-B6D3-99519953E9DD}"/>
          </ac:spMkLst>
        </pc:spChg>
        <pc:spChg chg="add mod">
          <ac:chgData name="Smarius, John" userId="c30baacd-31b9-4ea6-b79e-1b4cd3c35358" providerId="ADAL" clId="{D677204D-5162-47CD-946F-6113C032A09F}" dt="2022-07-29T15:33:47.404" v="10691" actId="1035"/>
          <ac:spMkLst>
            <pc:docMk/>
            <pc:sldMk cId="2551729317" sldId="591"/>
            <ac:spMk id="118" creationId="{ACE93901-046A-4C51-AD19-219F9EE71C9E}"/>
          </ac:spMkLst>
        </pc:spChg>
        <pc:spChg chg="add mod">
          <ac:chgData name="Smarius, John" userId="c30baacd-31b9-4ea6-b79e-1b4cd3c35358" providerId="ADAL" clId="{D677204D-5162-47CD-946F-6113C032A09F}" dt="2022-07-29T11:55:16.551" v="10346" actId="14100"/>
          <ac:spMkLst>
            <pc:docMk/>
            <pc:sldMk cId="2551729317" sldId="591"/>
            <ac:spMk id="119" creationId="{90A4E210-85AD-4C77-A9BE-A08B3DBF0DE5}"/>
          </ac:spMkLst>
        </pc:spChg>
        <pc:spChg chg="add mod">
          <ac:chgData name="Smarius, John" userId="c30baacd-31b9-4ea6-b79e-1b4cd3c35358" providerId="ADAL" clId="{D677204D-5162-47CD-946F-6113C032A09F}" dt="2022-07-29T14:26:16.739" v="10366" actId="207"/>
          <ac:spMkLst>
            <pc:docMk/>
            <pc:sldMk cId="2551729317" sldId="591"/>
            <ac:spMk id="120" creationId="{78A6813F-4207-4BFA-9603-BB87FDD11899}"/>
          </ac:spMkLst>
        </pc:spChg>
        <pc:spChg chg="add mod">
          <ac:chgData name="Smarius, John" userId="c30baacd-31b9-4ea6-b79e-1b4cd3c35358" providerId="ADAL" clId="{D677204D-5162-47CD-946F-6113C032A09F}" dt="2022-07-29T14:26:56.081" v="10376" actId="20577"/>
          <ac:spMkLst>
            <pc:docMk/>
            <pc:sldMk cId="2551729317" sldId="591"/>
            <ac:spMk id="121" creationId="{A1738C51-FCCB-4443-A839-DBA4B3F9D6E7}"/>
          </ac:spMkLst>
        </pc:spChg>
        <pc:spChg chg="add mod">
          <ac:chgData name="Smarius, John" userId="c30baacd-31b9-4ea6-b79e-1b4cd3c35358" providerId="ADAL" clId="{D677204D-5162-47CD-946F-6113C032A09F}" dt="2022-07-29T14:27:35.878" v="10384" actId="20577"/>
          <ac:spMkLst>
            <pc:docMk/>
            <pc:sldMk cId="2551729317" sldId="591"/>
            <ac:spMk id="122" creationId="{2D08FED5-1C46-4004-8A79-EACA6FAD74FD}"/>
          </ac:spMkLst>
        </pc:spChg>
        <pc:spChg chg="add mod">
          <ac:chgData name="Smarius, John" userId="c30baacd-31b9-4ea6-b79e-1b4cd3c35358" providerId="ADAL" clId="{D677204D-5162-47CD-946F-6113C032A09F}" dt="2022-07-29T14:50:30.689" v="10471" actId="1038"/>
          <ac:spMkLst>
            <pc:docMk/>
            <pc:sldMk cId="2551729317" sldId="591"/>
            <ac:spMk id="123" creationId="{2AA86882-7D78-45F5-B45A-810BA9B49F16}"/>
          </ac:spMkLst>
        </pc:spChg>
        <pc:spChg chg="add mod">
          <ac:chgData name="Smarius, John" userId="c30baacd-31b9-4ea6-b79e-1b4cd3c35358" providerId="ADAL" clId="{D677204D-5162-47CD-946F-6113C032A09F}" dt="2022-08-01T07:45:29.556" v="12089" actId="1038"/>
          <ac:spMkLst>
            <pc:docMk/>
            <pc:sldMk cId="2551729317" sldId="591"/>
            <ac:spMk id="124" creationId="{DB611BF5-2E54-4D4B-BA3A-4800593A51E1}"/>
          </ac:spMkLst>
        </pc:spChg>
        <pc:spChg chg="add del mod">
          <ac:chgData name="Smarius, John" userId="c30baacd-31b9-4ea6-b79e-1b4cd3c35358" providerId="ADAL" clId="{D677204D-5162-47CD-946F-6113C032A09F}" dt="2022-07-29T14:36:18.651" v="10399"/>
          <ac:spMkLst>
            <pc:docMk/>
            <pc:sldMk cId="2551729317" sldId="591"/>
            <ac:spMk id="125" creationId="{E47BE357-8617-4A2E-BEAA-8A38E62EB6BC}"/>
          </ac:spMkLst>
        </pc:spChg>
        <pc:spChg chg="add mod">
          <ac:chgData name="Smarius, John" userId="c30baacd-31b9-4ea6-b79e-1b4cd3c35358" providerId="ADAL" clId="{D677204D-5162-47CD-946F-6113C032A09F}" dt="2022-07-29T14:37:05.013" v="10418" actId="14100"/>
          <ac:spMkLst>
            <pc:docMk/>
            <pc:sldMk cId="2551729317" sldId="591"/>
            <ac:spMk id="126" creationId="{45E0A1E1-68F6-4478-9279-9E8E1F930550}"/>
          </ac:spMkLst>
        </pc:spChg>
        <pc:spChg chg="add mod">
          <ac:chgData name="Smarius, John" userId="c30baacd-31b9-4ea6-b79e-1b4cd3c35358" providerId="ADAL" clId="{D677204D-5162-47CD-946F-6113C032A09F}" dt="2022-08-01T07:42:56.819" v="12074" actId="20577"/>
          <ac:spMkLst>
            <pc:docMk/>
            <pc:sldMk cId="2551729317" sldId="591"/>
            <ac:spMk id="127" creationId="{9373D30D-756E-4C6B-883E-DEA32ADFCE35}"/>
          </ac:spMkLst>
        </pc:spChg>
        <pc:spChg chg="add del mod">
          <ac:chgData name="Smarius, John" userId="c30baacd-31b9-4ea6-b79e-1b4cd3c35358" providerId="ADAL" clId="{D677204D-5162-47CD-946F-6113C032A09F}" dt="2022-08-01T07:25:21.141" v="12045" actId="478"/>
          <ac:spMkLst>
            <pc:docMk/>
            <pc:sldMk cId="2551729317" sldId="591"/>
            <ac:spMk id="128" creationId="{94558D8C-E652-48D8-898A-39E5A3DF0E3A}"/>
          </ac:spMkLst>
        </pc:spChg>
        <pc:spChg chg="add mod">
          <ac:chgData name="Smarius, John" userId="c30baacd-31b9-4ea6-b79e-1b4cd3c35358" providerId="ADAL" clId="{D677204D-5162-47CD-946F-6113C032A09F}" dt="2022-07-29T15:33:47.404" v="10691" actId="1035"/>
          <ac:spMkLst>
            <pc:docMk/>
            <pc:sldMk cId="2551729317" sldId="591"/>
            <ac:spMk id="129" creationId="{04987395-91A4-4BFF-A323-3E00988E7F9F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130" creationId="{6CB77F39-2552-4E66-B298-D367E9E44D54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131" creationId="{A63D3761-573C-43F5-8E20-33B0C02D63A9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132" creationId="{98FBF8C7-50E7-4082-8679-256CB48DA5F4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133" creationId="{68BF34B6-2FAD-4782-9AC1-EB384ABF4BE4}"/>
          </ac:spMkLst>
        </pc:spChg>
        <pc:spChg chg="add mod">
          <ac:chgData name="Smarius, John" userId="c30baacd-31b9-4ea6-b79e-1b4cd3c35358" providerId="ADAL" clId="{D677204D-5162-47CD-946F-6113C032A09F}" dt="2022-07-29T15:36:07.630" v="10740" actId="1036"/>
          <ac:spMkLst>
            <pc:docMk/>
            <pc:sldMk cId="2551729317" sldId="591"/>
            <ac:spMk id="134" creationId="{EB8588B3-5FCF-4181-90E3-2799114C5633}"/>
          </ac:spMkLst>
        </pc:spChg>
        <pc:spChg chg="add mod">
          <ac:chgData name="Smarius, John" userId="c30baacd-31b9-4ea6-b79e-1b4cd3c35358" providerId="ADAL" clId="{D677204D-5162-47CD-946F-6113C032A09F}" dt="2022-07-29T15:36:24.317" v="10745" actId="20577"/>
          <ac:spMkLst>
            <pc:docMk/>
            <pc:sldMk cId="2551729317" sldId="591"/>
            <ac:spMk id="135" creationId="{3D1EDBA8-6D56-4996-AE05-5C52D8212989}"/>
          </ac:spMkLst>
        </pc:spChg>
        <pc:spChg chg="add del mod">
          <ac:chgData name="Smarius, John" userId="c30baacd-31b9-4ea6-b79e-1b4cd3c35358" providerId="ADAL" clId="{D677204D-5162-47CD-946F-6113C032A09F}" dt="2022-07-29T15:36:54.128" v="10747"/>
          <ac:spMkLst>
            <pc:docMk/>
            <pc:sldMk cId="2551729317" sldId="591"/>
            <ac:spMk id="136" creationId="{1D301678-E398-4099-8BF3-A0A2B9137FFC}"/>
          </ac:spMkLst>
        </pc:spChg>
        <pc:spChg chg="add mod">
          <ac:chgData name="Smarius, John" userId="c30baacd-31b9-4ea6-b79e-1b4cd3c35358" providerId="ADAL" clId="{D677204D-5162-47CD-946F-6113C032A09F}" dt="2022-08-01T07:45:08.565" v="12085" actId="1037"/>
          <ac:spMkLst>
            <pc:docMk/>
            <pc:sldMk cId="2551729317" sldId="591"/>
            <ac:spMk id="137" creationId="{A3055AE4-1843-4E4D-817F-21F129C4802C}"/>
          </ac:spMkLst>
        </pc:spChg>
        <pc:spChg chg="add mod">
          <ac:chgData name="Smarius, John" userId="c30baacd-31b9-4ea6-b79e-1b4cd3c35358" providerId="ADAL" clId="{D677204D-5162-47CD-946F-6113C032A09F}" dt="2022-08-01T07:45:08.565" v="12085" actId="1037"/>
          <ac:spMkLst>
            <pc:docMk/>
            <pc:sldMk cId="2551729317" sldId="591"/>
            <ac:spMk id="138" creationId="{755784BD-CEF3-4D11-9137-474B68A1C93D}"/>
          </ac:spMkLst>
        </pc:spChg>
        <pc:spChg chg="add mod">
          <ac:chgData name="Smarius, John" userId="c30baacd-31b9-4ea6-b79e-1b4cd3c35358" providerId="ADAL" clId="{D677204D-5162-47CD-946F-6113C032A09F}" dt="2022-08-01T06:42:35.665" v="10762" actId="20577"/>
          <ac:spMkLst>
            <pc:docMk/>
            <pc:sldMk cId="2551729317" sldId="591"/>
            <ac:spMk id="139" creationId="{4D82B2E6-4C6B-445F-81F7-EDF9F64A79A9}"/>
          </ac:spMkLst>
        </pc:spChg>
        <pc:spChg chg="add mod">
          <ac:chgData name="Smarius, John" userId="c30baacd-31b9-4ea6-b79e-1b4cd3c35358" providerId="ADAL" clId="{D677204D-5162-47CD-946F-6113C032A09F}" dt="2022-08-01T07:44:30.037" v="12080" actId="14100"/>
          <ac:spMkLst>
            <pc:docMk/>
            <pc:sldMk cId="2551729317" sldId="591"/>
            <ac:spMk id="140" creationId="{91746420-C9A8-40CA-9630-C9E691F89767}"/>
          </ac:spMkLst>
        </pc:spChg>
        <pc:spChg chg="add mod">
          <ac:chgData name="Smarius, John" userId="c30baacd-31b9-4ea6-b79e-1b4cd3c35358" providerId="ADAL" clId="{D677204D-5162-47CD-946F-6113C032A09F}" dt="2022-08-01T07:41:54.579" v="12048" actId="20577"/>
          <ac:spMkLst>
            <pc:docMk/>
            <pc:sldMk cId="2551729317" sldId="591"/>
            <ac:spMk id="141" creationId="{29D3CEFE-5731-46B9-AC17-BCF229B308D1}"/>
          </ac:spMkLst>
        </pc:spChg>
        <pc:spChg chg="add mod">
          <ac:chgData name="Smarius, John" userId="c30baacd-31b9-4ea6-b79e-1b4cd3c35358" providerId="ADAL" clId="{D677204D-5162-47CD-946F-6113C032A09F}" dt="2022-08-01T07:42:30.819" v="12056" actId="20577"/>
          <ac:spMkLst>
            <pc:docMk/>
            <pc:sldMk cId="2551729317" sldId="591"/>
            <ac:spMk id="142" creationId="{A8781EA5-7321-4049-B207-EBE3DB4770D6}"/>
          </ac:spMkLst>
        </pc:spChg>
        <pc:spChg chg="add mod">
          <ac:chgData name="Smarius, John" userId="c30baacd-31b9-4ea6-b79e-1b4cd3c35358" providerId="ADAL" clId="{D677204D-5162-47CD-946F-6113C032A09F}" dt="2022-08-01T07:43:42.579" v="12076" actId="1076"/>
          <ac:spMkLst>
            <pc:docMk/>
            <pc:sldMk cId="2551729317" sldId="591"/>
            <ac:spMk id="143" creationId="{44219575-7E75-42B4-809A-87E3F1392116}"/>
          </ac:spMkLst>
        </pc:spChg>
        <pc:spChg chg="add mod">
          <ac:chgData name="Smarius, John" userId="c30baacd-31b9-4ea6-b79e-1b4cd3c35358" providerId="ADAL" clId="{D677204D-5162-47CD-946F-6113C032A09F}" dt="2022-08-01T07:44:07.119" v="12079" actId="1076"/>
          <ac:spMkLst>
            <pc:docMk/>
            <pc:sldMk cId="2551729317" sldId="591"/>
            <ac:spMk id="144" creationId="{9B38EB50-2CFE-49DF-875D-5FDBD169133A}"/>
          </ac:spMkLst>
        </pc:spChg>
        <pc:spChg chg="add mod">
          <ac:chgData name="Smarius, John" userId="c30baacd-31b9-4ea6-b79e-1b4cd3c35358" providerId="ADAL" clId="{D677204D-5162-47CD-946F-6113C032A09F}" dt="2022-08-01T07:46:36.147" v="12109" actId="20577"/>
          <ac:spMkLst>
            <pc:docMk/>
            <pc:sldMk cId="2551729317" sldId="591"/>
            <ac:spMk id="145" creationId="{4BE2D6C2-8CCD-4042-9B3C-D819245284BD}"/>
          </ac:spMkLst>
        </pc:spChg>
        <pc:grpChg chg="add mod">
          <ac:chgData name="Smarius, John" userId="c30baacd-31b9-4ea6-b79e-1b4cd3c35358" providerId="ADAL" clId="{D677204D-5162-47CD-946F-6113C032A09F}" dt="2022-07-26T13:56:04.829" v="8550" actId="1076"/>
          <ac:grpSpMkLst>
            <pc:docMk/>
            <pc:sldMk cId="2551729317" sldId="591"/>
            <ac:grpSpMk id="78" creationId="{6018A000-3CCD-4310-8FA7-F3161FC2312F}"/>
          </ac:grpSpMkLst>
        </pc:grpChg>
        <pc:grpChg chg="add mod">
          <ac:chgData name="Smarius, John" userId="c30baacd-31b9-4ea6-b79e-1b4cd3c35358" providerId="ADAL" clId="{D677204D-5162-47CD-946F-6113C032A09F}" dt="2022-07-26T13:56:15.012" v="8552" actId="1076"/>
          <ac:grpSpMkLst>
            <pc:docMk/>
            <pc:sldMk cId="2551729317" sldId="591"/>
            <ac:grpSpMk id="87" creationId="{14544605-6524-49BF-A0AC-56011C9EE799}"/>
          </ac:grpSpMkLst>
        </pc:grpChg>
        <pc:grpChg chg="add mod">
          <ac:chgData name="Smarius, John" userId="c30baacd-31b9-4ea6-b79e-1b4cd3c35358" providerId="ADAL" clId="{D677204D-5162-47CD-946F-6113C032A09F}" dt="2022-07-26T13:56:25.039" v="8554" actId="1076"/>
          <ac:grpSpMkLst>
            <pc:docMk/>
            <pc:sldMk cId="2551729317" sldId="591"/>
            <ac:grpSpMk id="94" creationId="{EE04D4C7-F7BE-48C9-A29C-500DE3EAA3C6}"/>
          </ac:grpSpMkLst>
        </pc:grpChg>
        <pc:grpChg chg="add mod">
          <ac:chgData name="Smarius, John" userId="c30baacd-31b9-4ea6-b79e-1b4cd3c35358" providerId="ADAL" clId="{D677204D-5162-47CD-946F-6113C032A09F}" dt="2022-07-29T15:35:11.630" v="10705" actId="1035"/>
          <ac:grpSpMkLst>
            <pc:docMk/>
            <pc:sldMk cId="2551729317" sldId="591"/>
            <ac:grpSpMk id="98" creationId="{25E3CD0E-7EFE-4FB4-8082-34C722E72858}"/>
          </ac:grpSpMkLst>
        </pc:grpChg>
        <pc:grpChg chg="add mod">
          <ac:chgData name="Smarius, John" userId="c30baacd-31b9-4ea6-b79e-1b4cd3c35358" providerId="ADAL" clId="{D677204D-5162-47CD-946F-6113C032A09F}" dt="2022-08-01T07:24:47.834" v="12043" actId="1076"/>
          <ac:grpSpMkLst>
            <pc:docMk/>
            <pc:sldMk cId="2551729317" sldId="591"/>
            <ac:grpSpMk id="102" creationId="{B0B626C7-D992-466E-ACC6-BE59AF36FF51}"/>
          </ac:grpSpMkLst>
        </pc:grpChg>
        <pc:picChg chg="mod">
          <ac:chgData name="Smarius, John" userId="c30baacd-31b9-4ea6-b79e-1b4cd3c35358" providerId="ADAL" clId="{D677204D-5162-47CD-946F-6113C032A09F}" dt="2022-07-26T13:56:04.829" v="8550" actId="1076"/>
          <ac:picMkLst>
            <pc:docMk/>
            <pc:sldMk cId="2551729317" sldId="591"/>
            <ac:picMk id="81" creationId="{D865F53D-9CB3-44EC-A57C-CEF9F7DD89EA}"/>
          </ac:picMkLst>
        </pc:picChg>
        <pc:picChg chg="mod">
          <ac:chgData name="Smarius, John" userId="c30baacd-31b9-4ea6-b79e-1b4cd3c35358" providerId="ADAL" clId="{D677204D-5162-47CD-946F-6113C032A09F}" dt="2022-07-26T13:56:15.012" v="8552" actId="1076"/>
          <ac:picMkLst>
            <pc:docMk/>
            <pc:sldMk cId="2551729317" sldId="591"/>
            <ac:picMk id="93" creationId="{EAFCE8EC-3FCF-4194-BDA6-248B21BE2DD6}"/>
          </ac:picMkLst>
        </pc:picChg>
        <pc:picChg chg="mod">
          <ac:chgData name="Smarius, John" userId="c30baacd-31b9-4ea6-b79e-1b4cd3c35358" providerId="ADAL" clId="{D677204D-5162-47CD-946F-6113C032A09F}" dt="2022-07-26T13:56:25.039" v="8554" actId="1076"/>
          <ac:picMkLst>
            <pc:docMk/>
            <pc:sldMk cId="2551729317" sldId="591"/>
            <ac:picMk id="97" creationId="{764D1216-00B4-4B5F-ADAF-E4EFA5F33D8F}"/>
          </ac:picMkLst>
        </pc:picChg>
        <pc:picChg chg="mod">
          <ac:chgData name="Smarius, John" userId="c30baacd-31b9-4ea6-b79e-1b4cd3c35358" providerId="ADAL" clId="{D677204D-5162-47CD-946F-6113C032A09F}" dt="2022-07-29T15:35:11.630" v="10705" actId="1035"/>
          <ac:picMkLst>
            <pc:docMk/>
            <pc:sldMk cId="2551729317" sldId="591"/>
            <ac:picMk id="101" creationId="{CA54635B-0AC9-48EC-8FA9-1753ABFF123A}"/>
          </ac:picMkLst>
        </pc:picChg>
        <pc:picChg chg="mod">
          <ac:chgData name="Smarius, John" userId="c30baacd-31b9-4ea6-b79e-1b4cd3c35358" providerId="ADAL" clId="{D677204D-5162-47CD-946F-6113C032A09F}" dt="2022-08-01T07:24:47.834" v="12043" actId="1076"/>
          <ac:picMkLst>
            <pc:docMk/>
            <pc:sldMk cId="2551729317" sldId="591"/>
            <ac:picMk id="105" creationId="{C44C6F32-45EB-44E0-8EE3-7BBE864CD998}"/>
          </ac:picMkLst>
        </pc:picChg>
        <pc:cxnChg chg="del">
          <ac:chgData name="Smarius, John" userId="c30baacd-31b9-4ea6-b79e-1b4cd3c35358" providerId="ADAL" clId="{D677204D-5162-47CD-946F-6113C032A09F}" dt="2022-07-22T12:10:57.501" v="7541" actId="478"/>
          <ac:cxnSpMkLst>
            <pc:docMk/>
            <pc:sldMk cId="2551729317" sldId="591"/>
            <ac:cxnSpMk id="11" creationId="{82146AED-809C-41FB-B3E2-A0D142F05337}"/>
          </ac:cxnSpMkLst>
        </pc:cxnChg>
      </pc:sldChg>
      <pc:sldChg chg="addSp delSp modSp add mod addCm delCm">
        <pc:chgData name="Smarius, John" userId="c30baacd-31b9-4ea6-b79e-1b4cd3c35358" providerId="ADAL" clId="{D677204D-5162-47CD-946F-6113C032A09F}" dt="2022-07-28T08:39:11.319" v="9306" actId="1592"/>
        <pc:sldMkLst>
          <pc:docMk/>
          <pc:sldMk cId="1424371776" sldId="592"/>
        </pc:sldMkLst>
        <pc:spChg chg="del">
          <ac:chgData name="Smarius, John" userId="c30baacd-31b9-4ea6-b79e-1b4cd3c35358" providerId="ADAL" clId="{D677204D-5162-47CD-946F-6113C032A09F}" dt="2022-07-22T14:29:05.213" v="7558" actId="478"/>
          <ac:spMkLst>
            <pc:docMk/>
            <pc:sldMk cId="1424371776" sldId="592"/>
            <ac:spMk id="3" creationId="{DE26300B-9BCD-445F-B32D-B6DF5EF1651D}"/>
          </ac:spMkLst>
        </pc:spChg>
        <pc:spChg chg="add del mod ord topLvl">
          <ac:chgData name="Smarius, John" userId="c30baacd-31b9-4ea6-b79e-1b4cd3c35358" providerId="ADAL" clId="{D677204D-5162-47CD-946F-6113C032A09F}" dt="2022-07-27T08:45:06.343" v="8602" actId="478"/>
          <ac:spMkLst>
            <pc:docMk/>
            <pc:sldMk cId="1424371776" sldId="592"/>
            <ac:spMk id="4" creationId="{0AE95126-FCE1-487B-8722-C45912DAFBFE}"/>
          </ac:spMkLst>
        </pc:spChg>
        <pc:spChg chg="add mod ord topLvl">
          <ac:chgData name="Smarius, John" userId="c30baacd-31b9-4ea6-b79e-1b4cd3c35358" providerId="ADAL" clId="{D677204D-5162-47CD-946F-6113C032A09F}" dt="2022-07-27T11:38:34.944" v="8987" actId="167"/>
          <ac:spMkLst>
            <pc:docMk/>
            <pc:sldMk cId="1424371776" sldId="592"/>
            <ac:spMk id="5" creationId="{D1800F74-6C16-499D-815A-ABC4508F099A}"/>
          </ac:spMkLst>
        </pc:spChg>
        <pc:spChg chg="add mod ord topLvl">
          <ac:chgData name="Smarius, John" userId="c30baacd-31b9-4ea6-b79e-1b4cd3c35358" providerId="ADAL" clId="{D677204D-5162-47CD-946F-6113C032A09F}" dt="2022-07-27T11:30:55.392" v="8963" actId="165"/>
          <ac:spMkLst>
            <pc:docMk/>
            <pc:sldMk cId="1424371776" sldId="592"/>
            <ac:spMk id="13" creationId="{B4ECE877-0686-4B0E-8D44-31A447CDFF55}"/>
          </ac:spMkLst>
        </pc:spChg>
        <pc:spChg chg="add mod ord topLvl">
          <ac:chgData name="Smarius, John" userId="c30baacd-31b9-4ea6-b79e-1b4cd3c35358" providerId="ADAL" clId="{D677204D-5162-47CD-946F-6113C032A09F}" dt="2022-07-27T11:30:55.392" v="8963" actId="165"/>
          <ac:spMkLst>
            <pc:docMk/>
            <pc:sldMk cId="1424371776" sldId="592"/>
            <ac:spMk id="14" creationId="{AA93EDB3-582B-4478-9E68-D872C6B59B3D}"/>
          </ac:spMkLst>
        </pc:spChg>
        <pc:spChg chg="add mod ord topLvl">
          <ac:chgData name="Smarius, John" userId="c30baacd-31b9-4ea6-b79e-1b4cd3c35358" providerId="ADAL" clId="{D677204D-5162-47CD-946F-6113C032A09F}" dt="2022-07-27T11:30:55.392" v="8963" actId="165"/>
          <ac:spMkLst>
            <pc:docMk/>
            <pc:sldMk cId="1424371776" sldId="592"/>
            <ac:spMk id="15" creationId="{0C8B791F-E781-496F-8632-ACC3ACACA299}"/>
          </ac:spMkLst>
        </pc:spChg>
        <pc:spChg chg="mod">
          <ac:chgData name="Smarius, John" userId="c30baacd-31b9-4ea6-b79e-1b4cd3c35358" providerId="ADAL" clId="{D677204D-5162-47CD-946F-6113C032A09F}" dt="2022-07-27T11:43:15.844" v="9123" actId="1035"/>
          <ac:spMkLst>
            <pc:docMk/>
            <pc:sldMk cId="1424371776" sldId="592"/>
            <ac:spMk id="16" creationId="{D5142AAB-38AC-421B-A00A-BF3F3636CB71}"/>
          </ac:spMkLst>
        </pc:spChg>
        <pc:spChg chg="add mod topLvl">
          <ac:chgData name="Smarius, John" userId="c30baacd-31b9-4ea6-b79e-1b4cd3c35358" providerId="ADAL" clId="{D677204D-5162-47CD-946F-6113C032A09F}" dt="2022-07-27T11:30:55.392" v="8963" actId="165"/>
          <ac:spMkLst>
            <pc:docMk/>
            <pc:sldMk cId="1424371776" sldId="592"/>
            <ac:spMk id="17" creationId="{6003D6BE-4A7A-466A-901C-7309F17F6DBC}"/>
          </ac:spMkLst>
        </pc:spChg>
        <pc:spChg chg="del">
          <ac:chgData name="Smarius, John" userId="c30baacd-31b9-4ea6-b79e-1b4cd3c35358" providerId="ADAL" clId="{D677204D-5162-47CD-946F-6113C032A09F}" dt="2022-07-22T14:29:05.213" v="7558" actId="478"/>
          <ac:spMkLst>
            <pc:docMk/>
            <pc:sldMk cId="1424371776" sldId="592"/>
            <ac:spMk id="18" creationId="{E334192E-F02F-4457-89AE-BB3DFB3059C8}"/>
          </ac:spMkLst>
        </pc:spChg>
        <pc:spChg chg="add mod">
          <ac:chgData name="Smarius, John" userId="c30baacd-31b9-4ea6-b79e-1b4cd3c35358" providerId="ADAL" clId="{D677204D-5162-47CD-946F-6113C032A09F}" dt="2022-07-27T13:53:33.116" v="9301" actId="20577"/>
          <ac:spMkLst>
            <pc:docMk/>
            <pc:sldMk cId="1424371776" sldId="592"/>
            <ac:spMk id="19" creationId="{989F0CB2-B18B-4DE6-8AE6-075B714AC875}"/>
          </ac:spMkLst>
        </pc:spChg>
        <pc:spChg chg="del">
          <ac:chgData name="Smarius, John" userId="c30baacd-31b9-4ea6-b79e-1b4cd3c35358" providerId="ADAL" clId="{D677204D-5162-47CD-946F-6113C032A09F}" dt="2022-07-22T14:29:05.213" v="7558" actId="478"/>
          <ac:spMkLst>
            <pc:docMk/>
            <pc:sldMk cId="1424371776" sldId="592"/>
            <ac:spMk id="19" creationId="{CE7D2329-49B4-4DDE-B403-6AF317C1804D}"/>
          </ac:spMkLst>
        </pc:spChg>
        <pc:spChg chg="add mod ord topLvl">
          <ac:chgData name="Smarius, John" userId="c30baacd-31b9-4ea6-b79e-1b4cd3c35358" providerId="ADAL" clId="{D677204D-5162-47CD-946F-6113C032A09F}" dt="2022-07-27T11:31:23.986" v="8965" actId="166"/>
          <ac:spMkLst>
            <pc:docMk/>
            <pc:sldMk cId="1424371776" sldId="592"/>
            <ac:spMk id="26" creationId="{20365057-FFE2-4C99-9E7D-5B115836AEF4}"/>
          </ac:spMkLst>
        </pc:spChg>
        <pc:spChg chg="add del">
          <ac:chgData name="Smarius, John" userId="c30baacd-31b9-4ea6-b79e-1b4cd3c35358" providerId="ADAL" clId="{D677204D-5162-47CD-946F-6113C032A09F}" dt="2022-07-27T11:28:35.008" v="8955" actId="478"/>
          <ac:spMkLst>
            <pc:docMk/>
            <pc:sldMk cId="1424371776" sldId="592"/>
            <ac:spMk id="36" creationId="{BCAE4F4C-4186-40C4-93B2-438ECE392B39}"/>
          </ac:spMkLst>
        </pc:spChg>
        <pc:spChg chg="add mod ord">
          <ac:chgData name="Smarius, John" userId="c30baacd-31b9-4ea6-b79e-1b4cd3c35358" providerId="ADAL" clId="{D677204D-5162-47CD-946F-6113C032A09F}" dt="2022-07-27T11:39:59.845" v="8988" actId="167"/>
          <ac:spMkLst>
            <pc:docMk/>
            <pc:sldMk cId="1424371776" sldId="592"/>
            <ac:spMk id="44" creationId="{6BCDD900-E362-4F8A-9470-713D2EDBC0DB}"/>
          </ac:spMkLst>
        </pc:spChg>
        <pc:spChg chg="add mod">
          <ac:chgData name="Smarius, John" userId="c30baacd-31b9-4ea6-b79e-1b4cd3c35358" providerId="ADAL" clId="{D677204D-5162-47CD-946F-6113C032A09F}" dt="2022-07-27T13:53:42.614" v="9302" actId="1076"/>
          <ac:spMkLst>
            <pc:docMk/>
            <pc:sldMk cId="1424371776" sldId="592"/>
            <ac:spMk id="52" creationId="{748EF0E6-F90D-44D8-B994-0C777CEA5505}"/>
          </ac:spMkLst>
        </pc:spChg>
        <pc:grpChg chg="add del mod topLvl">
          <ac:chgData name="Smarius, John" userId="c30baacd-31b9-4ea6-b79e-1b4cd3c35358" providerId="ADAL" clId="{D677204D-5162-47CD-946F-6113C032A09F}" dt="2022-07-27T08:44:10.928" v="8598" actId="165"/>
          <ac:grpSpMkLst>
            <pc:docMk/>
            <pc:sldMk cId="1424371776" sldId="592"/>
            <ac:grpSpMk id="10" creationId="{8EFAFEB3-D9AD-454B-A5B6-E470C01F3B39}"/>
          </ac:grpSpMkLst>
        </pc:grpChg>
        <pc:grpChg chg="add del mod">
          <ac:chgData name="Smarius, John" userId="c30baacd-31b9-4ea6-b79e-1b4cd3c35358" providerId="ADAL" clId="{D677204D-5162-47CD-946F-6113C032A09F}" dt="2022-07-27T11:30:55.392" v="8963" actId="165"/>
          <ac:grpSpMkLst>
            <pc:docMk/>
            <pc:sldMk cId="1424371776" sldId="592"/>
            <ac:grpSpMk id="11" creationId="{D4327C2B-E8ED-49E6-BDFC-5AABC3AAD9DF}"/>
          </ac:grpSpMkLst>
        </pc:grpChg>
        <pc:grpChg chg="add del mod">
          <ac:chgData name="Smarius, John" userId="c30baacd-31b9-4ea6-b79e-1b4cd3c35358" providerId="ADAL" clId="{D677204D-5162-47CD-946F-6113C032A09F}" dt="2022-07-27T08:44:03.576" v="8597" actId="165"/>
          <ac:grpSpMkLst>
            <pc:docMk/>
            <pc:sldMk cId="1424371776" sldId="592"/>
            <ac:grpSpMk id="12" creationId="{BD609815-D1E7-4101-829A-168248EA3A81}"/>
          </ac:grpSpMkLst>
        </pc:grpChg>
        <pc:graphicFrameChg chg="add del mod">
          <ac:chgData name="Smarius, John" userId="c30baacd-31b9-4ea6-b79e-1b4cd3c35358" providerId="ADAL" clId="{D677204D-5162-47CD-946F-6113C032A09F}" dt="2022-07-26T08:51:13.339" v="8041" actId="478"/>
          <ac:graphicFrameMkLst>
            <pc:docMk/>
            <pc:sldMk cId="1424371776" sldId="592"/>
            <ac:graphicFrameMk id="11" creationId="{D5F386C2-D3AA-4989-BBC7-4DC007DB65ED}"/>
          </ac:graphicFrameMkLst>
        </pc:graphicFrameChg>
        <pc:graphicFrameChg chg="add del mod modGraphic">
          <ac:chgData name="Smarius, John" userId="c30baacd-31b9-4ea6-b79e-1b4cd3c35358" providerId="ADAL" clId="{D677204D-5162-47CD-946F-6113C032A09F}" dt="2022-07-27T11:14:18.853" v="8719" actId="478"/>
          <ac:graphicFrameMkLst>
            <pc:docMk/>
            <pc:sldMk cId="1424371776" sldId="592"/>
            <ac:graphicFrameMk id="18" creationId="{D9BCC6FC-E4AD-40EB-9F29-C1B0E771F7EA}"/>
          </ac:graphicFrameMkLst>
        </pc:graphicFrameChg>
        <pc:graphicFrameChg chg="add del mod">
          <ac:chgData name="Smarius, John" userId="c30baacd-31b9-4ea6-b79e-1b4cd3c35358" providerId="ADAL" clId="{D677204D-5162-47CD-946F-6113C032A09F}" dt="2022-07-26T08:58:35.850" v="8085" actId="478"/>
          <ac:graphicFrameMkLst>
            <pc:docMk/>
            <pc:sldMk cId="1424371776" sldId="592"/>
            <ac:graphicFrameMk id="20" creationId="{D5F386C2-D3AA-4989-BBC7-4DC007DB65ED}"/>
          </ac:graphicFrameMkLst>
        </pc:graphicFrameChg>
        <pc:graphicFrameChg chg="add mod topLvl">
          <ac:chgData name="Smarius, John" userId="c30baacd-31b9-4ea6-b79e-1b4cd3c35358" providerId="ADAL" clId="{D677204D-5162-47CD-946F-6113C032A09F}" dt="2022-07-27T13:51:05.140" v="9250"/>
          <ac:graphicFrameMkLst>
            <pc:docMk/>
            <pc:sldMk cId="1424371776" sldId="592"/>
            <ac:graphicFrameMk id="24" creationId="{D5F386C2-D3AA-4989-BBC7-4DC007DB65ED}"/>
          </ac:graphicFrameMkLst>
        </pc:graphicFrameChg>
        <pc:graphicFrameChg chg="add del mod topLvl">
          <ac:chgData name="Smarius, John" userId="c30baacd-31b9-4ea6-b79e-1b4cd3c35358" providerId="ADAL" clId="{D677204D-5162-47CD-946F-6113C032A09F}" dt="2022-07-27T08:44:34.134" v="8599" actId="478"/>
          <ac:graphicFrameMkLst>
            <pc:docMk/>
            <pc:sldMk cId="1424371776" sldId="592"/>
            <ac:graphicFrameMk id="27" creationId="{D5F386C2-D3AA-4989-BBC7-4DC007DB65ED}"/>
          </ac:graphicFrameMkLst>
        </pc:graphicFrameChg>
        <pc:cxnChg chg="add mod topLvl">
          <ac:chgData name="Smarius, John" userId="c30baacd-31b9-4ea6-b79e-1b4cd3c35358" providerId="ADAL" clId="{D677204D-5162-47CD-946F-6113C032A09F}" dt="2022-07-27T11:30:55.392" v="8963" actId="165"/>
          <ac:cxnSpMkLst>
            <pc:docMk/>
            <pc:sldMk cId="1424371776" sldId="592"/>
            <ac:cxnSpMk id="7" creationId="{3A656E04-F2E6-40F1-AE52-08AB03D7EF46}"/>
          </ac:cxnSpMkLst>
        </pc:cxnChg>
        <pc:cxnChg chg="add mod">
          <ac:chgData name="Smarius, John" userId="c30baacd-31b9-4ea6-b79e-1b4cd3c35358" providerId="ADAL" clId="{D677204D-5162-47CD-946F-6113C032A09F}" dt="2022-07-27T12:18:48.123" v="9246" actId="14100"/>
          <ac:cxnSpMkLst>
            <pc:docMk/>
            <pc:sldMk cId="1424371776" sldId="592"/>
            <ac:cxnSpMk id="21" creationId="{2DD06C4F-75B4-4EF7-9D3F-A00D612F150D}"/>
          </ac:cxnSpMkLst>
        </pc:cxnChg>
        <pc:cxnChg chg="add mod topLvl">
          <ac:chgData name="Smarius, John" userId="c30baacd-31b9-4ea6-b79e-1b4cd3c35358" providerId="ADAL" clId="{D677204D-5162-47CD-946F-6113C032A09F}" dt="2022-07-27T11:30:55.392" v="8963" actId="165"/>
          <ac:cxnSpMkLst>
            <pc:docMk/>
            <pc:sldMk cId="1424371776" sldId="592"/>
            <ac:cxnSpMk id="22" creationId="{29798300-39DF-43B1-B71F-1DFB3B65C44B}"/>
          </ac:cxnSpMkLst>
        </pc:cxnChg>
        <pc:cxnChg chg="add mod topLvl">
          <ac:chgData name="Smarius, John" userId="c30baacd-31b9-4ea6-b79e-1b4cd3c35358" providerId="ADAL" clId="{D677204D-5162-47CD-946F-6113C032A09F}" dt="2022-07-27T11:30:55.392" v="8963" actId="165"/>
          <ac:cxnSpMkLst>
            <pc:docMk/>
            <pc:sldMk cId="1424371776" sldId="592"/>
            <ac:cxnSpMk id="23" creationId="{215E226D-202C-4B67-AF20-A4076737BECB}"/>
          </ac:cxnSpMkLst>
        </pc:cxnChg>
        <pc:cxnChg chg="add del mod topLvl">
          <ac:chgData name="Smarius, John" userId="c30baacd-31b9-4ea6-b79e-1b4cd3c35358" providerId="ADAL" clId="{D677204D-5162-47CD-946F-6113C032A09F}" dt="2022-07-27T08:45:00.911" v="8601" actId="478"/>
          <ac:cxnSpMkLst>
            <pc:docMk/>
            <pc:sldMk cId="1424371776" sldId="592"/>
            <ac:cxnSpMk id="25" creationId="{451FB025-81F9-40FE-808B-2B2817BC949D}"/>
          </ac:cxnSpMkLst>
        </pc:cxnChg>
        <pc:cxnChg chg="add mod topLvl">
          <ac:chgData name="Smarius, John" userId="c30baacd-31b9-4ea6-b79e-1b4cd3c35358" providerId="ADAL" clId="{D677204D-5162-47CD-946F-6113C032A09F}" dt="2022-07-27T11:32:03.299" v="8967" actId="14100"/>
          <ac:cxnSpMkLst>
            <pc:docMk/>
            <pc:sldMk cId="1424371776" sldId="592"/>
            <ac:cxnSpMk id="28" creationId="{649B5CD7-3CF1-4CD3-9201-5BB9BE13C013}"/>
          </ac:cxnSpMkLst>
        </pc:cxnChg>
        <pc:cxnChg chg="add mod topLvl">
          <ac:chgData name="Smarius, John" userId="c30baacd-31b9-4ea6-b79e-1b4cd3c35358" providerId="ADAL" clId="{D677204D-5162-47CD-946F-6113C032A09F}" dt="2022-07-27T11:30:55.392" v="8963" actId="165"/>
          <ac:cxnSpMkLst>
            <pc:docMk/>
            <pc:sldMk cId="1424371776" sldId="592"/>
            <ac:cxnSpMk id="32" creationId="{1EF98C3E-40A3-4CE5-8E48-27B657799C5D}"/>
          </ac:cxnSpMkLst>
        </pc:cxnChg>
        <pc:cxnChg chg="add mod">
          <ac:chgData name="Smarius, John" userId="c30baacd-31b9-4ea6-b79e-1b4cd3c35358" providerId="ADAL" clId="{D677204D-5162-47CD-946F-6113C032A09F}" dt="2022-07-27T12:18:38.709" v="9245" actId="14100"/>
          <ac:cxnSpMkLst>
            <pc:docMk/>
            <pc:sldMk cId="1424371776" sldId="592"/>
            <ac:cxnSpMk id="35" creationId="{72EB16E9-CF93-4BC9-876D-D005A2F47D2F}"/>
          </ac:cxnSpMkLst>
        </pc:cxnChg>
      </pc:sldChg>
      <pc:sldChg chg="new del">
        <pc:chgData name="Smarius, John" userId="c30baacd-31b9-4ea6-b79e-1b4cd3c35358" providerId="ADAL" clId="{D677204D-5162-47CD-946F-6113C032A09F}" dt="2022-07-28T08:38:53.195" v="9304" actId="47"/>
        <pc:sldMkLst>
          <pc:docMk/>
          <pc:sldMk cId="4016563928" sldId="593"/>
        </pc:sldMkLst>
      </pc:sldChg>
      <pc:sldChg chg="addSp delSp modSp add mod">
        <pc:chgData name="Smarius, John" userId="c30baacd-31b9-4ea6-b79e-1b4cd3c35358" providerId="ADAL" clId="{D677204D-5162-47CD-946F-6113C032A09F}" dt="2022-07-29T11:46:37.573" v="10179" actId="1076"/>
        <pc:sldMkLst>
          <pc:docMk/>
          <pc:sldMk cId="4103578966" sldId="593"/>
        </pc:sldMkLst>
        <pc:spChg chg="mod">
          <ac:chgData name="Smarius, John" userId="c30baacd-31b9-4ea6-b79e-1b4cd3c35358" providerId="ADAL" clId="{D677204D-5162-47CD-946F-6113C032A09F}" dt="2022-07-28T09:27:59.490" v="9522" actId="1076"/>
          <ac:spMkLst>
            <pc:docMk/>
            <pc:sldMk cId="4103578966" sldId="593"/>
            <ac:spMk id="13" creationId="{B4ECE877-0686-4B0E-8D44-31A447CDFF55}"/>
          </ac:spMkLst>
        </pc:spChg>
        <pc:spChg chg="mod">
          <ac:chgData name="Smarius, John" userId="c30baacd-31b9-4ea6-b79e-1b4cd3c35358" providerId="ADAL" clId="{D677204D-5162-47CD-946F-6113C032A09F}" dt="2022-07-28T09:29:04.083" v="9525" actId="1076"/>
          <ac:spMkLst>
            <pc:docMk/>
            <pc:sldMk cId="4103578966" sldId="593"/>
            <ac:spMk id="14" creationId="{AA93EDB3-582B-4478-9E68-D872C6B59B3D}"/>
          </ac:spMkLst>
        </pc:spChg>
        <pc:spChg chg="mod">
          <ac:chgData name="Smarius, John" userId="c30baacd-31b9-4ea6-b79e-1b4cd3c35358" providerId="ADAL" clId="{D677204D-5162-47CD-946F-6113C032A09F}" dt="2022-07-28T09:32:04.492" v="9543" actId="1076"/>
          <ac:spMkLst>
            <pc:docMk/>
            <pc:sldMk cId="4103578966" sldId="593"/>
            <ac:spMk id="15" creationId="{0C8B791F-E781-496F-8632-ACC3ACACA299}"/>
          </ac:spMkLst>
        </pc:spChg>
        <pc:spChg chg="mod">
          <ac:chgData name="Smarius, John" userId="c30baacd-31b9-4ea6-b79e-1b4cd3c35358" providerId="ADAL" clId="{D677204D-5162-47CD-946F-6113C032A09F}" dt="2022-07-28T09:41:17.509" v="9635" actId="20577"/>
          <ac:spMkLst>
            <pc:docMk/>
            <pc:sldMk cId="4103578966" sldId="593"/>
            <ac:spMk id="16" creationId="{D5142AAB-38AC-421B-A00A-BF3F3636CB71}"/>
          </ac:spMkLst>
        </pc:spChg>
        <pc:spChg chg="mod">
          <ac:chgData name="Smarius, John" userId="c30baacd-31b9-4ea6-b79e-1b4cd3c35358" providerId="ADAL" clId="{D677204D-5162-47CD-946F-6113C032A09F}" dt="2022-07-28T09:27:50.511" v="9521" actId="1076"/>
          <ac:spMkLst>
            <pc:docMk/>
            <pc:sldMk cId="4103578966" sldId="593"/>
            <ac:spMk id="17" creationId="{6003D6BE-4A7A-466A-901C-7309F17F6DBC}"/>
          </ac:spMkLst>
        </pc:spChg>
        <pc:spChg chg="mod">
          <ac:chgData name="Smarius, John" userId="c30baacd-31b9-4ea6-b79e-1b4cd3c35358" providerId="ADAL" clId="{D677204D-5162-47CD-946F-6113C032A09F}" dt="2022-07-28T09:58:56.962" v="9791" actId="20577"/>
          <ac:spMkLst>
            <pc:docMk/>
            <pc:sldMk cId="4103578966" sldId="593"/>
            <ac:spMk id="19" creationId="{989F0CB2-B18B-4DE6-8AE6-075B714AC875}"/>
          </ac:spMkLst>
        </pc:spChg>
        <pc:spChg chg="mod">
          <ac:chgData name="Smarius, John" userId="c30baacd-31b9-4ea6-b79e-1b4cd3c35358" providerId="ADAL" clId="{D677204D-5162-47CD-946F-6113C032A09F}" dt="2022-07-28T09:25:48.534" v="9495" actId="1076"/>
          <ac:spMkLst>
            <pc:docMk/>
            <pc:sldMk cId="4103578966" sldId="593"/>
            <ac:spMk id="26" creationId="{20365057-FFE2-4C99-9E7D-5B115836AEF4}"/>
          </ac:spMkLst>
        </pc:spChg>
        <pc:spChg chg="add mod">
          <ac:chgData name="Smarius, John" userId="c30baacd-31b9-4ea6-b79e-1b4cd3c35358" providerId="ADAL" clId="{D677204D-5162-47CD-946F-6113C032A09F}" dt="2022-07-28T09:30:08.217" v="9527" actId="1076"/>
          <ac:spMkLst>
            <pc:docMk/>
            <pc:sldMk cId="4103578966" sldId="593"/>
            <ac:spMk id="37" creationId="{A50A4D01-9C89-4696-BB24-DC2908C9DDE8}"/>
          </ac:spMkLst>
        </pc:spChg>
        <pc:spChg chg="mod">
          <ac:chgData name="Smarius, John" userId="c30baacd-31b9-4ea6-b79e-1b4cd3c35358" providerId="ADAL" clId="{D677204D-5162-47CD-946F-6113C032A09F}" dt="2022-07-28T09:58:50.202" v="9790" actId="1076"/>
          <ac:spMkLst>
            <pc:docMk/>
            <pc:sldMk cId="4103578966" sldId="593"/>
            <ac:spMk id="52" creationId="{748EF0E6-F90D-44D8-B994-0C777CEA5505}"/>
          </ac:spMkLst>
        </pc:spChg>
        <pc:spChg chg="add mod">
          <ac:chgData name="Smarius, John" userId="c30baacd-31b9-4ea6-b79e-1b4cd3c35358" providerId="ADAL" clId="{D677204D-5162-47CD-946F-6113C032A09F}" dt="2022-07-28T09:31:35.078" v="9537" actId="20577"/>
          <ac:spMkLst>
            <pc:docMk/>
            <pc:sldMk cId="4103578966" sldId="593"/>
            <ac:spMk id="71" creationId="{DE8B817F-7A58-44A6-AC37-6E3F5AEAAD39}"/>
          </ac:spMkLst>
        </pc:spChg>
        <pc:spChg chg="add mod">
          <ac:chgData name="Smarius, John" userId="c30baacd-31b9-4ea6-b79e-1b4cd3c35358" providerId="ADAL" clId="{D677204D-5162-47CD-946F-6113C032A09F}" dt="2022-07-29T11:46:37.573" v="10179" actId="1076"/>
          <ac:spMkLst>
            <pc:docMk/>
            <pc:sldMk cId="4103578966" sldId="593"/>
            <ac:spMk id="199" creationId="{8E0A2F19-42B3-49D3-9238-8B114042724F}"/>
          </ac:spMkLst>
        </pc:spChg>
        <pc:graphicFrameChg chg="del">
          <ac:chgData name="Smarius, John" userId="c30baacd-31b9-4ea6-b79e-1b4cd3c35358" providerId="ADAL" clId="{D677204D-5162-47CD-946F-6113C032A09F}" dt="2022-07-28T08:39:44.170" v="9308" actId="478"/>
          <ac:graphicFrameMkLst>
            <pc:docMk/>
            <pc:sldMk cId="4103578966" sldId="593"/>
            <ac:graphicFrameMk id="24" creationId="{D5F386C2-D3AA-4989-BBC7-4DC007DB65ED}"/>
          </ac:graphicFrameMkLst>
        </pc:graphicFrameChg>
        <pc:graphicFrameChg chg="add del mod">
          <ac:chgData name="Smarius, John" userId="c30baacd-31b9-4ea6-b79e-1b4cd3c35358" providerId="ADAL" clId="{D677204D-5162-47CD-946F-6113C032A09F}" dt="2022-07-28T09:03:58.182" v="9447" actId="478"/>
          <ac:graphicFrameMkLst>
            <pc:docMk/>
            <pc:sldMk cId="4103578966" sldId="593"/>
            <ac:graphicFrameMk id="25" creationId="{EC639076-EF1B-48B2-AFFF-5D00E93119FF}"/>
          </ac:graphicFrameMkLst>
        </pc:graphicFrameChg>
        <pc:graphicFrameChg chg="add del mod">
          <ac:chgData name="Smarius, John" userId="c30baacd-31b9-4ea6-b79e-1b4cd3c35358" providerId="ADAL" clId="{D677204D-5162-47CD-946F-6113C032A09F}" dt="2022-07-28T09:22:26.150" v="9484" actId="478"/>
          <ac:graphicFrameMkLst>
            <pc:docMk/>
            <pc:sldMk cId="4103578966" sldId="593"/>
            <ac:graphicFrameMk id="41" creationId="{EC639076-EF1B-48B2-AFFF-5D00E93119FF}"/>
          </ac:graphicFrameMkLst>
        </pc:graphicFrameChg>
        <pc:graphicFrameChg chg="add mod">
          <ac:chgData name="Smarius, John" userId="c30baacd-31b9-4ea6-b79e-1b4cd3c35358" providerId="ADAL" clId="{D677204D-5162-47CD-946F-6113C032A09F}" dt="2022-07-28T09:29:22.548" v="9526"/>
          <ac:graphicFrameMkLst>
            <pc:docMk/>
            <pc:sldMk cId="4103578966" sldId="593"/>
            <ac:graphicFrameMk id="58" creationId="{EC639076-EF1B-48B2-AFFF-5D00E93119FF}"/>
          </ac:graphicFrameMkLst>
        </pc:graphicFrameChg>
        <pc:cxnChg chg="mod ord">
          <ac:chgData name="Smarius, John" userId="c30baacd-31b9-4ea6-b79e-1b4cd3c35358" providerId="ADAL" clId="{D677204D-5162-47CD-946F-6113C032A09F}" dt="2022-07-28T09:30:24.024" v="9530" actId="1035"/>
          <ac:cxnSpMkLst>
            <pc:docMk/>
            <pc:sldMk cId="4103578966" sldId="593"/>
            <ac:cxnSpMk id="7" creationId="{3A656E04-F2E6-40F1-AE52-08AB03D7EF46}"/>
          </ac:cxnSpMkLst>
        </pc:cxnChg>
        <pc:cxnChg chg="mod">
          <ac:chgData name="Smarius, John" userId="c30baacd-31b9-4ea6-b79e-1b4cd3c35358" providerId="ADAL" clId="{D677204D-5162-47CD-946F-6113C032A09F}" dt="2022-07-28T09:58:33.259" v="9788" actId="14100"/>
          <ac:cxnSpMkLst>
            <pc:docMk/>
            <pc:sldMk cId="4103578966" sldId="593"/>
            <ac:cxnSpMk id="21" creationId="{2DD06C4F-75B4-4EF7-9D3F-A00D612F150D}"/>
          </ac:cxnSpMkLst>
        </pc:cxnChg>
        <pc:cxnChg chg="mod ord">
          <ac:chgData name="Smarius, John" userId="c30baacd-31b9-4ea6-b79e-1b4cd3c35358" providerId="ADAL" clId="{D677204D-5162-47CD-946F-6113C032A09F}" dt="2022-07-28T09:05:25.796" v="9459" actId="14100"/>
          <ac:cxnSpMkLst>
            <pc:docMk/>
            <pc:sldMk cId="4103578966" sldId="593"/>
            <ac:cxnSpMk id="22" creationId="{29798300-39DF-43B1-B71F-1DFB3B65C44B}"/>
          </ac:cxnSpMkLst>
        </pc:cxnChg>
        <pc:cxnChg chg="mod ord">
          <ac:chgData name="Smarius, John" userId="c30baacd-31b9-4ea6-b79e-1b4cd3c35358" providerId="ADAL" clId="{D677204D-5162-47CD-946F-6113C032A09F}" dt="2022-07-28T09:25:33.692" v="9494" actId="14100"/>
          <ac:cxnSpMkLst>
            <pc:docMk/>
            <pc:sldMk cId="4103578966" sldId="593"/>
            <ac:cxnSpMk id="23" creationId="{215E226D-202C-4B67-AF20-A4076737BECB}"/>
          </ac:cxnSpMkLst>
        </pc:cxnChg>
        <pc:cxnChg chg="mod ord">
          <ac:chgData name="Smarius, John" userId="c30baacd-31b9-4ea6-b79e-1b4cd3c35358" providerId="ADAL" clId="{D677204D-5162-47CD-946F-6113C032A09F}" dt="2022-07-28T09:27:36.066" v="9520" actId="14100"/>
          <ac:cxnSpMkLst>
            <pc:docMk/>
            <pc:sldMk cId="4103578966" sldId="593"/>
            <ac:cxnSpMk id="28" creationId="{649B5CD7-3CF1-4CD3-9201-5BB9BE13C013}"/>
          </ac:cxnSpMkLst>
        </pc:cxnChg>
        <pc:cxnChg chg="mod ord">
          <ac:chgData name="Smarius, John" userId="c30baacd-31b9-4ea6-b79e-1b4cd3c35358" providerId="ADAL" clId="{D677204D-5162-47CD-946F-6113C032A09F}" dt="2022-07-28T09:26:16.072" v="9496" actId="14100"/>
          <ac:cxnSpMkLst>
            <pc:docMk/>
            <pc:sldMk cId="4103578966" sldId="593"/>
            <ac:cxnSpMk id="32" creationId="{1EF98C3E-40A3-4CE5-8E48-27B657799C5D}"/>
          </ac:cxnSpMkLst>
        </pc:cxnChg>
        <pc:cxnChg chg="add mod">
          <ac:chgData name="Smarius, John" userId="c30baacd-31b9-4ea6-b79e-1b4cd3c35358" providerId="ADAL" clId="{D677204D-5162-47CD-946F-6113C032A09F}" dt="2022-07-28T09:28:32.393" v="9523" actId="14100"/>
          <ac:cxnSpMkLst>
            <pc:docMk/>
            <pc:sldMk cId="4103578966" sldId="593"/>
            <ac:cxnSpMk id="33" creationId="{FAD8C4B3-9BB5-472F-BD2F-867AB96145EF}"/>
          </ac:cxnSpMkLst>
        </pc:cxnChg>
        <pc:cxnChg chg="mod">
          <ac:chgData name="Smarius, John" userId="c30baacd-31b9-4ea6-b79e-1b4cd3c35358" providerId="ADAL" clId="{D677204D-5162-47CD-946F-6113C032A09F}" dt="2022-07-28T09:58:44.925" v="9789" actId="14100"/>
          <ac:cxnSpMkLst>
            <pc:docMk/>
            <pc:sldMk cId="4103578966" sldId="593"/>
            <ac:cxnSpMk id="35" creationId="{72EB16E9-CF93-4BC9-876D-D005A2F47D2F}"/>
          </ac:cxnSpMkLst>
        </pc:cxnChg>
        <pc:cxnChg chg="add mod">
          <ac:chgData name="Smarius, John" userId="c30baacd-31b9-4ea6-b79e-1b4cd3c35358" providerId="ADAL" clId="{D677204D-5162-47CD-946F-6113C032A09F}" dt="2022-07-28T09:31:00.935" v="9533" actId="14100"/>
          <ac:cxnSpMkLst>
            <pc:docMk/>
            <pc:sldMk cId="4103578966" sldId="593"/>
            <ac:cxnSpMk id="68" creationId="{F28D5933-A552-4D70-8896-97E3ED1DB028}"/>
          </ac:cxnSpMkLst>
        </pc:cxnChg>
      </pc:sldChg>
    </pc:docChg>
  </pc:docChgLst>
  <pc:docChgLst>
    <pc:chgData name="Hoorn, Wesley van" userId="S::wesley.van.hoorn@enexis.nl::19a07c0e-d7e5-49b0-96fa-e90ce9686ee6" providerId="AD" clId="Web-{EE3C66DC-742A-A98C-95E0-1095F2FCAD5B}"/>
    <pc:docChg chg="">
      <pc:chgData name="Hoorn, Wesley van" userId="S::wesley.van.hoorn@enexis.nl::19a07c0e-d7e5-49b0-96fa-e90ce9686ee6" providerId="AD" clId="Web-{EE3C66DC-742A-A98C-95E0-1095F2FCAD5B}" dt="2023-07-18T14:30:30.906" v="2"/>
      <pc:docMkLst>
        <pc:docMk/>
      </pc:docMkLst>
      <pc:sldChg chg="addCm">
        <pc:chgData name="Hoorn, Wesley van" userId="S::wesley.van.hoorn@enexis.nl::19a07c0e-d7e5-49b0-96fa-e90ce9686ee6" providerId="AD" clId="Web-{EE3C66DC-742A-A98C-95E0-1095F2FCAD5B}" dt="2023-07-18T14:18:38.943" v="0"/>
        <pc:sldMkLst>
          <pc:docMk/>
          <pc:sldMk cId="2626478519" sldId="571"/>
        </pc:sldMkLst>
      </pc:sldChg>
      <pc:sldChg chg="modCm">
        <pc:chgData name="Hoorn, Wesley van" userId="S::wesley.van.hoorn@enexis.nl::19a07c0e-d7e5-49b0-96fa-e90ce9686ee6" providerId="AD" clId="Web-{EE3C66DC-742A-A98C-95E0-1095F2FCAD5B}" dt="2023-07-18T14:30:30.906" v="2"/>
        <pc:sldMkLst>
          <pc:docMk/>
          <pc:sldMk cId="557511296" sldId="583"/>
        </pc:sldMkLst>
      </pc:sldChg>
    </pc:docChg>
  </pc:docChgLst>
  <pc:docChgLst>
    <pc:chgData name="Smarius, John" userId="S::john.smarius@enexis.nl::c30baacd-31b9-4ea6-b79e-1b4cd3c35358" providerId="AD" clId="Web-{12232518-AD0A-59A0-F1D2-2F91C52F16D2}"/>
    <pc:docChg chg="">
      <pc:chgData name="Smarius, John" userId="S::john.smarius@enexis.nl::c30baacd-31b9-4ea6-b79e-1b4cd3c35358" providerId="AD" clId="Web-{12232518-AD0A-59A0-F1D2-2F91C52F16D2}" dt="2023-07-19T14:30:38.321" v="3"/>
      <pc:docMkLst>
        <pc:docMk/>
      </pc:docMkLst>
      <pc:sldChg chg="modCm">
        <pc:chgData name="Smarius, John" userId="S::john.smarius@enexis.nl::c30baacd-31b9-4ea6-b79e-1b4cd3c35358" providerId="AD" clId="Web-{12232518-AD0A-59A0-F1D2-2F91C52F16D2}" dt="2023-07-19T14:21:55.334" v="1"/>
        <pc:sldMkLst>
          <pc:docMk/>
          <pc:sldMk cId="2626478519" sldId="571"/>
        </pc:sldMkLst>
      </pc:sldChg>
      <pc:sldChg chg="modCm">
        <pc:chgData name="Smarius, John" userId="S::john.smarius@enexis.nl::c30baacd-31b9-4ea6-b79e-1b4cd3c35358" providerId="AD" clId="Web-{12232518-AD0A-59A0-F1D2-2F91C52F16D2}" dt="2023-07-19T14:26:46.141" v="2"/>
        <pc:sldMkLst>
          <pc:docMk/>
          <pc:sldMk cId="557511296" sldId="583"/>
        </pc:sldMkLst>
      </pc:sldChg>
      <pc:sldChg chg="modCm">
        <pc:chgData name="Smarius, John" userId="S::john.smarius@enexis.nl::c30baacd-31b9-4ea6-b79e-1b4cd3c35358" providerId="AD" clId="Web-{12232518-AD0A-59A0-F1D2-2F91C52F16D2}" dt="2023-07-19T14:30:38.321" v="3"/>
        <pc:sldMkLst>
          <pc:docMk/>
          <pc:sldMk cId="1481758421" sldId="589"/>
        </pc:sldMkLst>
      </pc:sldChg>
    </pc:docChg>
  </pc:docChgLst>
  <pc:docChgLst>
    <pc:chgData name="Berg, Arjan van den" userId="S::arjan.van.den.berg2@enexis.nl::3f1f934e-bd75-4b58-ba7f-e179764dfe29" providerId="AD" clId="Web-{BB8BBFC3-C460-6B9D-B617-AA08A99613E1}"/>
    <pc:docChg chg="mod modSld">
      <pc:chgData name="Berg, Arjan van den" userId="S::arjan.van.den.berg2@enexis.nl::3f1f934e-bd75-4b58-ba7f-e179764dfe29" providerId="AD" clId="Web-{BB8BBFC3-C460-6B9D-B617-AA08A99613E1}" dt="2022-08-10T13:56:17.538" v="39" actId="20577"/>
      <pc:docMkLst>
        <pc:docMk/>
      </pc:docMkLst>
      <pc:sldChg chg="modSp">
        <pc:chgData name="Berg, Arjan van den" userId="S::arjan.van.den.berg2@enexis.nl::3f1f934e-bd75-4b58-ba7f-e179764dfe29" providerId="AD" clId="Web-{BB8BBFC3-C460-6B9D-B617-AA08A99613E1}" dt="2022-08-10T13:48:58.473" v="26" actId="20577"/>
        <pc:sldMkLst>
          <pc:docMk/>
          <pc:sldMk cId="3946370614" sldId="257"/>
        </pc:sldMkLst>
        <pc:spChg chg="mod">
          <ac:chgData name="Berg, Arjan van den" userId="S::arjan.van.den.berg2@enexis.nl::3f1f934e-bd75-4b58-ba7f-e179764dfe29" providerId="AD" clId="Web-{BB8BBFC3-C460-6B9D-B617-AA08A99613E1}" dt="2022-08-10T13:48:58.473" v="26" actId="20577"/>
          <ac:spMkLst>
            <pc:docMk/>
            <pc:sldMk cId="3946370614" sldId="257"/>
            <ac:spMk id="10" creationId="{E39D7D83-7E69-41A1-BC40-102525260538}"/>
          </ac:spMkLst>
        </pc:spChg>
      </pc:sldChg>
      <pc:sldChg chg="modSp">
        <pc:chgData name="Berg, Arjan van den" userId="S::arjan.van.den.berg2@enexis.nl::3f1f934e-bd75-4b58-ba7f-e179764dfe29" providerId="AD" clId="Web-{BB8BBFC3-C460-6B9D-B617-AA08A99613E1}" dt="2022-08-10T13:56:17.538" v="39" actId="20577"/>
        <pc:sldMkLst>
          <pc:docMk/>
          <pc:sldMk cId="557511296" sldId="583"/>
        </pc:sldMkLst>
        <pc:spChg chg="mod">
          <ac:chgData name="Berg, Arjan van den" userId="S::arjan.van.den.berg2@enexis.nl::3f1f934e-bd75-4b58-ba7f-e179764dfe29" providerId="AD" clId="Web-{BB8BBFC3-C460-6B9D-B617-AA08A99613E1}" dt="2022-08-10T13:56:17.538" v="39" actId="20577"/>
          <ac:spMkLst>
            <pc:docMk/>
            <pc:sldMk cId="557511296" sldId="583"/>
            <ac:spMk id="10" creationId="{E39D7D83-7E69-41A1-BC40-102525260538}"/>
          </ac:spMkLst>
        </pc:spChg>
        <pc:spChg chg="mod">
          <ac:chgData name="Berg, Arjan van den" userId="S::arjan.van.den.berg2@enexis.nl::3f1f934e-bd75-4b58-ba7f-e179764dfe29" providerId="AD" clId="Web-{BB8BBFC3-C460-6B9D-B617-AA08A99613E1}" dt="2022-08-10T13:55:58.537" v="38" actId="20577"/>
          <ac:spMkLst>
            <pc:docMk/>
            <pc:sldMk cId="557511296" sldId="583"/>
            <ac:spMk id="13" creationId="{CD625129-5567-48C1-8389-A84FB509D7E2}"/>
          </ac:spMkLst>
        </pc:spChg>
      </pc:sldChg>
      <pc:sldChg chg="modSp modCm">
        <pc:chgData name="Berg, Arjan van den" userId="S::arjan.van.den.berg2@enexis.nl::3f1f934e-bd75-4b58-ba7f-e179764dfe29" providerId="AD" clId="Web-{BB8BBFC3-C460-6B9D-B617-AA08A99613E1}" dt="2022-08-10T13:51:21.573" v="31" actId="20577"/>
        <pc:sldMkLst>
          <pc:docMk/>
          <pc:sldMk cId="3239518551" sldId="587"/>
        </pc:sldMkLst>
        <pc:spChg chg="mod">
          <ac:chgData name="Berg, Arjan van den" userId="S::arjan.van.den.berg2@enexis.nl::3f1f934e-bd75-4b58-ba7f-e179764dfe29" providerId="AD" clId="Web-{BB8BBFC3-C460-6B9D-B617-AA08A99613E1}" dt="2022-08-10T13:49:43.022" v="27" actId="20577"/>
          <ac:spMkLst>
            <pc:docMk/>
            <pc:sldMk cId="3239518551" sldId="587"/>
            <ac:spMk id="7" creationId="{9EE8FEE6-1FA4-48AC-A38E-D32F2162F385}"/>
          </ac:spMkLst>
        </pc:spChg>
        <pc:spChg chg="mod">
          <ac:chgData name="Berg, Arjan van den" userId="S::arjan.van.den.berg2@enexis.nl::3f1f934e-bd75-4b58-ba7f-e179764dfe29" providerId="AD" clId="Web-{BB8BBFC3-C460-6B9D-B617-AA08A99613E1}" dt="2022-08-10T13:51:21.573" v="31" actId="20577"/>
          <ac:spMkLst>
            <pc:docMk/>
            <pc:sldMk cId="3239518551" sldId="587"/>
            <ac:spMk id="15" creationId="{290855E4-48C0-4B47-AF26-9DD10BF9BB45}"/>
          </ac:spMkLst>
        </pc:spChg>
      </pc:sldChg>
      <pc:sldChg chg="modSp">
        <pc:chgData name="Berg, Arjan van den" userId="S::arjan.van.den.berg2@enexis.nl::3f1f934e-bd75-4b58-ba7f-e179764dfe29" providerId="AD" clId="Web-{BB8BBFC3-C460-6B9D-B617-AA08A99613E1}" dt="2022-08-10T13:53:38.047" v="34"/>
        <pc:sldMkLst>
          <pc:docMk/>
          <pc:sldMk cId="1424371776" sldId="592"/>
        </pc:sldMkLst>
        <pc:spChg chg="mod">
          <ac:chgData name="Berg, Arjan van den" userId="S::arjan.van.den.berg2@enexis.nl::3f1f934e-bd75-4b58-ba7f-e179764dfe29" providerId="AD" clId="Web-{BB8BBFC3-C460-6B9D-B617-AA08A99613E1}" dt="2022-08-10T13:53:38.047" v="34"/>
          <ac:spMkLst>
            <pc:docMk/>
            <pc:sldMk cId="1424371776" sldId="592"/>
            <ac:spMk id="16" creationId="{D5142AAB-38AC-421B-A00A-BF3F3636CB71}"/>
          </ac:spMkLst>
        </pc:spChg>
      </pc:sldChg>
    </pc:docChg>
  </pc:docChgLst>
  <pc:docChgLst>
    <pc:chgData name="Smarius, John" userId="S::john.smarius@enexis.nl::c30baacd-31b9-4ea6-b79e-1b4cd3c35358" providerId="AD" clId="Web-{79064B12-7F0F-4AFB-A03F-D8E6769DEADC}"/>
    <pc:docChg chg="modSld sldOrd">
      <pc:chgData name="Smarius, John" userId="S::john.smarius@enexis.nl::c30baacd-31b9-4ea6-b79e-1b4cd3c35358" providerId="AD" clId="Web-{79064B12-7F0F-4AFB-A03F-D8E6769DEADC}" dt="2023-03-17T13:07:09.959" v="229"/>
      <pc:docMkLst>
        <pc:docMk/>
      </pc:docMkLst>
      <pc:sldChg chg="modSp modCm">
        <pc:chgData name="Smarius, John" userId="S::john.smarius@enexis.nl::c30baacd-31b9-4ea6-b79e-1b4cd3c35358" providerId="AD" clId="Web-{79064B12-7F0F-4AFB-A03F-D8E6769DEADC}" dt="2023-03-17T12:59:03.210" v="114" actId="20577"/>
        <pc:sldMkLst>
          <pc:docMk/>
          <pc:sldMk cId="2626478519" sldId="571"/>
        </pc:sldMkLst>
        <pc:spChg chg="mod">
          <ac:chgData name="Smarius, John" userId="S::john.smarius@enexis.nl::c30baacd-31b9-4ea6-b79e-1b4cd3c35358" providerId="AD" clId="Web-{79064B12-7F0F-4AFB-A03F-D8E6769DEADC}" dt="2023-03-17T12:59:03.210" v="114" actId="20577"/>
          <ac:spMkLst>
            <pc:docMk/>
            <pc:sldMk cId="2626478519" sldId="571"/>
            <ac:spMk id="26" creationId="{19E60FFA-4C17-4F40-AF85-8643647ACC42}"/>
          </ac:spMkLst>
        </pc:spChg>
      </pc:sldChg>
      <pc:sldChg chg="modSp modCm">
        <pc:chgData name="Smarius, John" userId="S::john.smarius@enexis.nl::c30baacd-31b9-4ea6-b79e-1b4cd3c35358" providerId="AD" clId="Web-{79064B12-7F0F-4AFB-A03F-D8E6769DEADC}" dt="2023-03-17T13:04:27.620" v="228" actId="1076"/>
        <pc:sldMkLst>
          <pc:docMk/>
          <pc:sldMk cId="557511296" sldId="583"/>
        </pc:sldMkLst>
        <pc:spChg chg="mod">
          <ac:chgData name="Smarius, John" userId="S::john.smarius@enexis.nl::c30baacd-31b9-4ea6-b79e-1b4cd3c35358" providerId="AD" clId="Web-{79064B12-7F0F-4AFB-A03F-D8E6769DEADC}" dt="2023-03-17T13:04:27.620" v="228" actId="1076"/>
          <ac:spMkLst>
            <pc:docMk/>
            <pc:sldMk cId="557511296" sldId="583"/>
            <ac:spMk id="10" creationId="{E39D7D83-7E69-41A1-BC40-102525260538}"/>
          </ac:spMkLst>
        </pc:spChg>
      </pc:sldChg>
      <pc:sldChg chg="modSp modCm">
        <pc:chgData name="Smarius, John" userId="S::john.smarius@enexis.nl::c30baacd-31b9-4ea6-b79e-1b4cd3c35358" providerId="AD" clId="Web-{79064B12-7F0F-4AFB-A03F-D8E6769DEADC}" dt="2023-03-17T13:00:10.558" v="127" actId="20577"/>
        <pc:sldMkLst>
          <pc:docMk/>
          <pc:sldMk cId="3239518551" sldId="587"/>
        </pc:sldMkLst>
        <pc:spChg chg="mod">
          <ac:chgData name="Smarius, John" userId="S::john.smarius@enexis.nl::c30baacd-31b9-4ea6-b79e-1b4cd3c35358" providerId="AD" clId="Web-{79064B12-7F0F-4AFB-A03F-D8E6769DEADC}" dt="2023-03-17T12:37:02.816" v="63" actId="20577"/>
          <ac:spMkLst>
            <pc:docMk/>
            <pc:sldMk cId="3239518551" sldId="587"/>
            <ac:spMk id="7" creationId="{9EE8FEE6-1FA4-48AC-A38E-D32F2162F385}"/>
          </ac:spMkLst>
        </pc:spChg>
        <pc:spChg chg="mod">
          <ac:chgData name="Smarius, John" userId="S::john.smarius@enexis.nl::c30baacd-31b9-4ea6-b79e-1b4cd3c35358" providerId="AD" clId="Web-{79064B12-7F0F-4AFB-A03F-D8E6769DEADC}" dt="2023-03-17T13:00:10.558" v="127" actId="20577"/>
          <ac:spMkLst>
            <pc:docMk/>
            <pc:sldMk cId="3239518551" sldId="587"/>
            <ac:spMk id="15" creationId="{290855E4-48C0-4B47-AF26-9DD10BF9BB45}"/>
          </ac:spMkLst>
        </pc:spChg>
        <pc:spChg chg="mod">
          <ac:chgData name="Smarius, John" userId="S::john.smarius@enexis.nl::c30baacd-31b9-4ea6-b79e-1b4cd3c35358" providerId="AD" clId="Web-{79064B12-7F0F-4AFB-A03F-D8E6769DEADC}" dt="2023-03-17T12:34:22.759" v="12" actId="20577"/>
          <ac:spMkLst>
            <pc:docMk/>
            <pc:sldMk cId="3239518551" sldId="587"/>
            <ac:spMk id="16" creationId="{D5142AAB-38AC-421B-A00A-BF3F3636CB71}"/>
          </ac:spMkLst>
        </pc:spChg>
      </pc:sldChg>
      <pc:sldChg chg="ord">
        <pc:chgData name="Smarius, John" userId="S::john.smarius@enexis.nl::c30baacd-31b9-4ea6-b79e-1b4cd3c35358" providerId="AD" clId="Web-{79064B12-7F0F-4AFB-A03F-D8E6769DEADC}" dt="2023-03-17T13:07:09.959" v="229"/>
        <pc:sldMkLst>
          <pc:docMk/>
          <pc:sldMk cId="4026059636" sldId="596"/>
        </pc:sldMkLst>
      </pc:sldChg>
    </pc:docChg>
  </pc:docChgLst>
  <pc:docChgLst>
    <pc:chgData name="Smarius, John" userId="S::john.smarius@enexis.nl::c30baacd-31b9-4ea6-b79e-1b4cd3c35358" providerId="AD" clId="Web-{A57BAE19-2944-467F-B0CD-3E76A89C13E4}"/>
    <pc:docChg chg="modSld">
      <pc:chgData name="Smarius, John" userId="S::john.smarius@enexis.nl::c30baacd-31b9-4ea6-b79e-1b4cd3c35358" providerId="AD" clId="Web-{A57BAE19-2944-467F-B0CD-3E76A89C13E4}" dt="2022-08-08T10:56:26.669" v="1" actId="20577"/>
      <pc:docMkLst>
        <pc:docMk/>
      </pc:docMkLst>
      <pc:sldChg chg="modSp">
        <pc:chgData name="Smarius, John" userId="S::john.smarius@enexis.nl::c30baacd-31b9-4ea6-b79e-1b4cd3c35358" providerId="AD" clId="Web-{A57BAE19-2944-467F-B0CD-3E76A89C13E4}" dt="2022-08-08T10:56:21.544" v="0" actId="20577"/>
        <pc:sldMkLst>
          <pc:docMk/>
          <pc:sldMk cId="1424371776" sldId="592"/>
        </pc:sldMkLst>
        <pc:spChg chg="mod">
          <ac:chgData name="Smarius, John" userId="S::john.smarius@enexis.nl::c30baacd-31b9-4ea6-b79e-1b4cd3c35358" providerId="AD" clId="Web-{A57BAE19-2944-467F-B0CD-3E76A89C13E4}" dt="2022-08-08T10:56:21.544" v="0" actId="20577"/>
          <ac:spMkLst>
            <pc:docMk/>
            <pc:sldMk cId="1424371776" sldId="592"/>
            <ac:spMk id="39" creationId="{12C45E63-4518-044F-953B-048DB35C7170}"/>
          </ac:spMkLst>
        </pc:spChg>
      </pc:sldChg>
      <pc:sldChg chg="modSp">
        <pc:chgData name="Smarius, John" userId="S::john.smarius@enexis.nl::c30baacd-31b9-4ea6-b79e-1b4cd3c35358" providerId="AD" clId="Web-{A57BAE19-2944-467F-B0CD-3E76A89C13E4}" dt="2022-08-08T10:56:26.669" v="1" actId="20577"/>
        <pc:sldMkLst>
          <pc:docMk/>
          <pc:sldMk cId="4103578966" sldId="593"/>
        </pc:sldMkLst>
        <pc:spChg chg="mod">
          <ac:chgData name="Smarius, John" userId="S::john.smarius@enexis.nl::c30baacd-31b9-4ea6-b79e-1b4cd3c35358" providerId="AD" clId="Web-{A57BAE19-2944-467F-B0CD-3E76A89C13E4}" dt="2022-08-08T10:56:26.669" v="1" actId="20577"/>
          <ac:spMkLst>
            <pc:docMk/>
            <pc:sldMk cId="4103578966" sldId="593"/>
            <ac:spMk id="39" creationId="{12C45E63-4518-044F-953B-048DB35C7170}"/>
          </ac:spMkLst>
        </pc:spChg>
      </pc:sldChg>
    </pc:docChg>
  </pc:docChgLst>
  <pc:docChgLst>
    <pc:chgData name="Smarius, John" userId="c30baacd-31b9-4ea6-b79e-1b4cd3c35358" providerId="ADAL" clId="{6CADC4DC-9184-4665-AC62-A365878EAE71}"/>
    <pc:docChg chg="custSel modSld sldOrd">
      <pc:chgData name="Smarius, John" userId="c30baacd-31b9-4ea6-b79e-1b4cd3c35358" providerId="ADAL" clId="{6CADC4DC-9184-4665-AC62-A365878EAE71}" dt="2023-03-13T08:52:54.654" v="122"/>
      <pc:docMkLst>
        <pc:docMk/>
      </pc:docMkLst>
      <pc:sldChg chg="modSp mod modCm">
        <pc:chgData name="Smarius, John" userId="c30baacd-31b9-4ea6-b79e-1b4cd3c35358" providerId="ADAL" clId="{6CADC4DC-9184-4665-AC62-A365878EAE71}" dt="2023-03-13T07:54:07.064" v="75" actId="20577"/>
        <pc:sldMkLst>
          <pc:docMk/>
          <pc:sldMk cId="2626478519" sldId="571"/>
        </pc:sldMkLst>
        <pc:spChg chg="mod">
          <ac:chgData name="Smarius, John" userId="c30baacd-31b9-4ea6-b79e-1b4cd3c35358" providerId="ADAL" clId="{6CADC4DC-9184-4665-AC62-A365878EAE71}" dt="2023-03-13T07:53:32.359" v="46" actId="20577"/>
          <ac:spMkLst>
            <pc:docMk/>
            <pc:sldMk cId="2626478519" sldId="571"/>
            <ac:spMk id="3" creationId="{4BDFCF23-51BB-B84B-B902-61D3E38F9A7F}"/>
          </ac:spMkLst>
        </pc:spChg>
        <pc:spChg chg="mod">
          <ac:chgData name="Smarius, John" userId="c30baacd-31b9-4ea6-b79e-1b4cd3c35358" providerId="ADAL" clId="{6CADC4DC-9184-4665-AC62-A365878EAE71}" dt="2023-03-13T07:54:07.064" v="75" actId="20577"/>
          <ac:spMkLst>
            <pc:docMk/>
            <pc:sldMk cId="2626478519" sldId="571"/>
            <ac:spMk id="109" creationId="{288A68AF-77A1-0245-9FF1-F55375F4F170}"/>
          </ac:spMkLst>
        </pc:spChg>
        <pc:spChg chg="mod">
          <ac:chgData name="Smarius, John" userId="c30baacd-31b9-4ea6-b79e-1b4cd3c35358" providerId="ADAL" clId="{6CADC4DC-9184-4665-AC62-A365878EAE71}" dt="2023-03-13T07:53:55.919" v="73" actId="20577"/>
          <ac:spMkLst>
            <pc:docMk/>
            <pc:sldMk cId="2626478519" sldId="571"/>
            <ac:spMk id="110" creationId="{18536F49-C8A1-2B40-B2FA-7EC4C519200B}"/>
          </ac:spMkLst>
        </pc:spChg>
        <pc:spChg chg="mod">
          <ac:chgData name="Smarius, John" userId="c30baacd-31b9-4ea6-b79e-1b4cd3c35358" providerId="ADAL" clId="{6CADC4DC-9184-4665-AC62-A365878EAE71}" dt="2023-03-13T07:53:46.495" v="72" actId="6549"/>
          <ac:spMkLst>
            <pc:docMk/>
            <pc:sldMk cId="2626478519" sldId="571"/>
            <ac:spMk id="111" creationId="{00EB9E79-8AF3-F74B-AD57-A8ABB3022148}"/>
          </ac:spMkLst>
        </pc:spChg>
        <pc:spChg chg="mod">
          <ac:chgData name="Smarius, John" userId="c30baacd-31b9-4ea6-b79e-1b4cd3c35358" providerId="ADAL" clId="{6CADC4DC-9184-4665-AC62-A365878EAE71}" dt="2023-03-13T07:53:27.665" v="38" actId="20577"/>
          <ac:spMkLst>
            <pc:docMk/>
            <pc:sldMk cId="2626478519" sldId="571"/>
            <ac:spMk id="173" creationId="{4B0EEE37-CDF2-5C4B-9D87-DD6B156EA867}"/>
          </ac:spMkLst>
        </pc:spChg>
        <pc:spChg chg="mod">
          <ac:chgData name="Smarius, John" userId="c30baacd-31b9-4ea6-b79e-1b4cd3c35358" providerId="ADAL" clId="{6CADC4DC-9184-4665-AC62-A365878EAE71}" dt="2023-03-13T07:53:19.145" v="28" actId="20577"/>
          <ac:spMkLst>
            <pc:docMk/>
            <pc:sldMk cId="2626478519" sldId="571"/>
            <ac:spMk id="199" creationId="{A5AFEBEA-BBE0-224A-8F75-120E2A715EE9}"/>
          </ac:spMkLst>
        </pc:spChg>
      </pc:sldChg>
      <pc:sldChg chg="modCm">
        <pc:chgData name="Smarius, John" userId="c30baacd-31b9-4ea6-b79e-1b4cd3c35358" providerId="ADAL" clId="{6CADC4DC-9184-4665-AC62-A365878EAE71}" dt="2023-03-13T08:51:37.734" v="110"/>
        <pc:sldMkLst>
          <pc:docMk/>
          <pc:sldMk cId="557511296" sldId="583"/>
        </pc:sldMkLst>
      </pc:sldChg>
      <pc:sldChg chg="ord">
        <pc:chgData name="Smarius, John" userId="c30baacd-31b9-4ea6-b79e-1b4cd3c35358" providerId="ADAL" clId="{6CADC4DC-9184-4665-AC62-A365878EAE71}" dt="2023-03-13T08:52:54.654" v="122"/>
        <pc:sldMkLst>
          <pc:docMk/>
          <pc:sldMk cId="1424371776" sldId="592"/>
        </pc:sldMkLst>
      </pc:sldChg>
      <pc:sldChg chg="ord">
        <pc:chgData name="Smarius, John" userId="c30baacd-31b9-4ea6-b79e-1b4cd3c35358" providerId="ADAL" clId="{6CADC4DC-9184-4665-AC62-A365878EAE71}" dt="2023-03-13T08:52:54.654" v="122"/>
        <pc:sldMkLst>
          <pc:docMk/>
          <pc:sldMk cId="4103578966" sldId="593"/>
        </pc:sldMkLst>
      </pc:sldChg>
      <pc:sldChg chg="ord">
        <pc:chgData name="Smarius, John" userId="c30baacd-31b9-4ea6-b79e-1b4cd3c35358" providerId="ADAL" clId="{6CADC4DC-9184-4665-AC62-A365878EAE71}" dt="2023-03-13T08:52:54.654" v="122"/>
        <pc:sldMkLst>
          <pc:docMk/>
          <pc:sldMk cId="1143058309" sldId="594"/>
        </pc:sldMkLst>
      </pc:sldChg>
      <pc:sldChg chg="addSp delSp modSp mod ord">
        <pc:chgData name="Smarius, John" userId="c30baacd-31b9-4ea6-b79e-1b4cd3c35358" providerId="ADAL" clId="{6CADC4DC-9184-4665-AC62-A365878EAE71}" dt="2023-03-13T08:52:25.549" v="120"/>
        <pc:sldMkLst>
          <pc:docMk/>
          <pc:sldMk cId="4026059636" sldId="596"/>
        </pc:sldMkLst>
        <pc:spChg chg="add del mod">
          <ac:chgData name="Smarius, John" userId="c30baacd-31b9-4ea6-b79e-1b4cd3c35358" providerId="ADAL" clId="{6CADC4DC-9184-4665-AC62-A365878EAE71}" dt="2023-03-13T08:51:59.528" v="111" actId="478"/>
          <ac:spMkLst>
            <pc:docMk/>
            <pc:sldMk cId="4026059636" sldId="596"/>
            <ac:spMk id="18" creationId="{E51384D8-9C80-A5CF-DD17-8DA52CBF6419}"/>
          </ac:spMkLst>
        </pc:spChg>
        <pc:spChg chg="add mod">
          <ac:chgData name="Smarius, John" userId="c30baacd-31b9-4ea6-b79e-1b4cd3c35358" providerId="ADAL" clId="{6CADC4DC-9184-4665-AC62-A365878EAE71}" dt="2023-03-13T08:52:19.741" v="116" actId="1076"/>
          <ac:spMkLst>
            <pc:docMk/>
            <pc:sldMk cId="4026059636" sldId="596"/>
            <ac:spMk id="31" creationId="{A2571036-9F59-E58C-14A2-2626CE1076AF}"/>
          </ac:spMkLst>
        </pc:spChg>
      </pc:sldChg>
      <pc:sldChg chg="ord">
        <pc:chgData name="Smarius, John" userId="c30baacd-31b9-4ea6-b79e-1b4cd3c35358" providerId="ADAL" clId="{6CADC4DC-9184-4665-AC62-A365878EAE71}" dt="2023-03-13T08:52:54.654" v="122"/>
        <pc:sldMkLst>
          <pc:docMk/>
          <pc:sldMk cId="1730126034" sldId="597"/>
        </pc:sldMkLst>
      </pc:sldChg>
      <pc:sldChg chg="ord">
        <pc:chgData name="Smarius, John" userId="c30baacd-31b9-4ea6-b79e-1b4cd3c35358" providerId="ADAL" clId="{6CADC4DC-9184-4665-AC62-A365878EAE71}" dt="2023-03-13T08:52:54.654" v="122"/>
        <pc:sldMkLst>
          <pc:docMk/>
          <pc:sldMk cId="2588608848" sldId="5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106D-E8F3-1343-B8C9-1A265850B564}" type="datetimeFigureOut">
              <a:rPr lang="nl-NL" smtClean="0"/>
              <a:t>1-4-2025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26AAB-8CBD-E545-9171-7A8EB30E6C5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1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44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5ECFC-542F-4052-B1FD-1A236F1330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0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10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04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5ECFC-542F-4052-B1FD-1A236F1330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4940300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603962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5603962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5603875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83999" y="1563687"/>
            <a:ext cx="5219260" cy="4602163"/>
          </a:xfrm>
          <a:solidFill>
            <a:schemeClr val="tx1">
              <a:lumMod val="10000"/>
              <a:lumOff val="90000"/>
            </a:schemeClr>
          </a:solidFill>
        </p:spPr>
        <p:txBody>
          <a:bodyPr lIns="180000" tIns="180000" anchor="t" anchorCtr="0"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794" y="6363642"/>
            <a:ext cx="474881" cy="357833"/>
          </a:xfrm>
          <a:prstGeom prst="rect">
            <a:avLst/>
          </a:prstGeom>
        </p:spPr>
      </p:pic>
      <p:sp>
        <p:nvSpPr>
          <p:cNvPr id="9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277415" y="1563687"/>
            <a:ext cx="5219260" cy="4602163"/>
          </a:xfrm>
          <a:solidFill>
            <a:schemeClr val="tx1">
              <a:lumMod val="10000"/>
              <a:lumOff val="90000"/>
            </a:schemeClr>
          </a:solidFill>
        </p:spPr>
        <p:txBody>
          <a:bodyPr lIns="180000" tIns="180000" anchor="t" anchorCtr="0"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794" y="6363642"/>
            <a:ext cx="474881" cy="3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od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kstvak 5"/>
          <p:cNvSpPr txBox="1"/>
          <p:nvPr userDrawn="1"/>
        </p:nvSpPr>
        <p:spPr>
          <a:xfrm>
            <a:off x="685799" y="2339788"/>
            <a:ext cx="2709863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NOODNUMMER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700669" y="2678338"/>
            <a:ext cx="2709862" cy="183987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576000" tIns="180000" rIns="0" bIns="180000" rtlCol="0">
            <a:normAutofit/>
          </a:bodyPr>
          <a:lstStyle/>
          <a:p>
            <a:pPr>
              <a:spcAft>
                <a:spcPts val="600"/>
              </a:spcAft>
            </a:pPr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3630705" y="2339788"/>
            <a:ext cx="7865969" cy="217842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kstvak 8"/>
          <p:cNvSpPr txBox="1"/>
          <p:nvPr userDrawn="1"/>
        </p:nvSpPr>
        <p:spPr>
          <a:xfrm>
            <a:off x="6096000" y="2402914"/>
            <a:ext cx="5199529" cy="19800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>
              <a:spcAft>
                <a:spcPts val="800"/>
              </a:spcAft>
              <a:buFont typeface="Wingdings" charset="2"/>
              <a:buChar char="§"/>
              <a:tabLst/>
            </a:pPr>
            <a:r>
              <a:rPr lang="en-GB" sz="1600">
                <a:solidFill>
                  <a:schemeClr val="tx2"/>
                </a:solidFill>
              </a:rPr>
              <a:t>Ben je </a:t>
            </a:r>
            <a:r>
              <a:rPr lang="en-GB" sz="1600" err="1">
                <a:solidFill>
                  <a:schemeClr val="tx2"/>
                </a:solidFill>
              </a:rPr>
              <a:t>bewust</a:t>
            </a:r>
            <a:r>
              <a:rPr lang="en-GB" sz="1600">
                <a:solidFill>
                  <a:schemeClr val="tx2"/>
                </a:solidFill>
              </a:rPr>
              <a:t> van </a:t>
            </a:r>
            <a:r>
              <a:rPr lang="en-GB" sz="1600" err="1">
                <a:solidFill>
                  <a:schemeClr val="tx2"/>
                </a:solidFill>
              </a:rPr>
              <a:t>jouw</a:t>
            </a:r>
            <a:r>
              <a:rPr lang="en-GB" sz="1600">
                <a:solidFill>
                  <a:schemeClr val="tx2"/>
                </a:solidFill>
              </a:rPr>
              <a:t> </a:t>
            </a:r>
            <a:r>
              <a:rPr lang="en-GB" sz="1600" err="1">
                <a:solidFill>
                  <a:schemeClr val="tx2"/>
                </a:solidFill>
              </a:rPr>
              <a:t>omgeving</a:t>
            </a:r>
            <a:endParaRPr lang="en-GB" sz="1600">
              <a:solidFill>
                <a:schemeClr val="tx2"/>
              </a:solidFill>
            </a:endParaRPr>
          </a:p>
          <a:p>
            <a:pPr marL="228600" indent="-228600">
              <a:spcAft>
                <a:spcPts val="800"/>
              </a:spcAft>
              <a:buFont typeface="Wingdings" charset="2"/>
              <a:buChar char="§"/>
              <a:tabLst/>
            </a:pPr>
            <a:r>
              <a:rPr lang="en-GB" sz="1600" err="1">
                <a:solidFill>
                  <a:schemeClr val="tx2"/>
                </a:solidFill>
              </a:rPr>
              <a:t>Reageer</a:t>
            </a:r>
            <a:r>
              <a:rPr lang="en-GB" sz="1600">
                <a:solidFill>
                  <a:schemeClr val="tx2"/>
                </a:solidFill>
              </a:rPr>
              <a:t> alert </a:t>
            </a:r>
            <a:r>
              <a:rPr lang="en-GB" sz="1600" err="1">
                <a:solidFill>
                  <a:schemeClr val="tx2"/>
                </a:solidFill>
              </a:rPr>
              <a:t>bij</a:t>
            </a:r>
            <a:r>
              <a:rPr lang="en-GB" sz="1600" baseline="0">
                <a:solidFill>
                  <a:schemeClr val="tx2"/>
                </a:solidFill>
              </a:rPr>
              <a:t> </a:t>
            </a:r>
            <a:r>
              <a:rPr lang="en-GB" sz="1600" baseline="0" err="1">
                <a:solidFill>
                  <a:schemeClr val="tx2"/>
                </a:solidFill>
              </a:rPr>
              <a:t>een</a:t>
            </a:r>
            <a:r>
              <a:rPr lang="en-GB" sz="1600" baseline="0">
                <a:solidFill>
                  <a:schemeClr val="tx2"/>
                </a:solidFill>
              </a:rPr>
              <a:t> </a:t>
            </a:r>
            <a:r>
              <a:rPr lang="en-GB" sz="1600" baseline="0" err="1">
                <a:solidFill>
                  <a:schemeClr val="tx2"/>
                </a:solidFill>
              </a:rPr>
              <a:t>noodsignaal</a:t>
            </a:r>
            <a:endParaRPr lang="en-GB" sz="1600" baseline="0">
              <a:solidFill>
                <a:schemeClr val="tx2"/>
              </a:solidFill>
            </a:endParaRPr>
          </a:p>
          <a:p>
            <a:pPr marL="228600" indent="-228600">
              <a:spcAft>
                <a:spcPts val="800"/>
              </a:spcAft>
              <a:buFont typeface="Wingdings" charset="2"/>
              <a:buChar char="§"/>
              <a:tabLst/>
            </a:pPr>
            <a:r>
              <a:rPr lang="en-GB" sz="1600" baseline="0" err="1">
                <a:solidFill>
                  <a:schemeClr val="tx2"/>
                </a:solidFill>
              </a:rPr>
              <a:t>Volg</a:t>
            </a:r>
            <a:r>
              <a:rPr lang="en-GB" sz="1600" baseline="0">
                <a:solidFill>
                  <a:schemeClr val="tx2"/>
                </a:solidFill>
              </a:rPr>
              <a:t> de </a:t>
            </a:r>
            <a:r>
              <a:rPr lang="en-GB" sz="1600" baseline="0" err="1">
                <a:solidFill>
                  <a:schemeClr val="tx2"/>
                </a:solidFill>
              </a:rPr>
              <a:t>instructies</a:t>
            </a:r>
            <a:r>
              <a:rPr lang="en-GB" sz="1600" baseline="0">
                <a:solidFill>
                  <a:schemeClr val="tx2"/>
                </a:solidFill>
              </a:rPr>
              <a:t> op van de </a:t>
            </a:r>
            <a:r>
              <a:rPr lang="en-GB" sz="1600" baseline="0" err="1">
                <a:solidFill>
                  <a:schemeClr val="tx2"/>
                </a:solidFill>
              </a:rPr>
              <a:t>BHV’er</a:t>
            </a:r>
            <a:endParaRPr lang="en-GB" sz="1600" baseline="0">
              <a:solidFill>
                <a:schemeClr val="tx2"/>
              </a:solidFill>
            </a:endParaRPr>
          </a:p>
          <a:p>
            <a:pPr marL="228600" indent="-228600">
              <a:spcAft>
                <a:spcPts val="800"/>
              </a:spcAft>
              <a:buFont typeface="Wingdings" charset="2"/>
              <a:buChar char="§"/>
              <a:tabLst/>
            </a:pPr>
            <a:r>
              <a:rPr lang="en-GB" sz="1600" baseline="0" err="1">
                <a:solidFill>
                  <a:schemeClr val="tx2"/>
                </a:solidFill>
              </a:rPr>
              <a:t>Verlaat</a:t>
            </a:r>
            <a:r>
              <a:rPr lang="en-GB" sz="1600" baseline="0">
                <a:solidFill>
                  <a:schemeClr val="tx2"/>
                </a:solidFill>
              </a:rPr>
              <a:t> het </a:t>
            </a:r>
            <a:r>
              <a:rPr lang="en-GB" sz="1600" baseline="0" err="1">
                <a:solidFill>
                  <a:schemeClr val="tx2"/>
                </a:solidFill>
              </a:rPr>
              <a:t>gebouw</a:t>
            </a:r>
            <a:r>
              <a:rPr lang="en-GB" sz="1600" baseline="0">
                <a:solidFill>
                  <a:schemeClr val="tx2"/>
                </a:solidFill>
              </a:rPr>
              <a:t> via de </a:t>
            </a:r>
            <a:r>
              <a:rPr lang="en-GB" sz="1600" baseline="0" err="1">
                <a:solidFill>
                  <a:schemeClr val="tx2"/>
                </a:solidFill>
              </a:rPr>
              <a:t>meest</a:t>
            </a:r>
            <a:r>
              <a:rPr lang="en-GB" sz="1600" baseline="0">
                <a:solidFill>
                  <a:schemeClr val="tx2"/>
                </a:solidFill>
              </a:rPr>
              <a:t> </a:t>
            </a:r>
            <a:r>
              <a:rPr lang="en-GB" sz="1600" baseline="0" err="1">
                <a:solidFill>
                  <a:schemeClr val="tx2"/>
                </a:solidFill>
              </a:rPr>
              <a:t>nabijgelegen</a:t>
            </a:r>
            <a:r>
              <a:rPr lang="en-GB" sz="1600" baseline="0">
                <a:solidFill>
                  <a:schemeClr val="tx2"/>
                </a:solidFill>
              </a:rPr>
              <a:t> (</a:t>
            </a:r>
            <a:r>
              <a:rPr lang="en-GB" sz="1600" baseline="0" err="1">
                <a:solidFill>
                  <a:schemeClr val="tx2"/>
                </a:solidFill>
              </a:rPr>
              <a:t>nood</a:t>
            </a:r>
            <a:r>
              <a:rPr lang="en-GB" sz="1600" baseline="0">
                <a:solidFill>
                  <a:schemeClr val="tx2"/>
                </a:solidFill>
              </a:rPr>
              <a:t>)</a:t>
            </a:r>
            <a:r>
              <a:rPr lang="en-GB" sz="1600" baseline="0" err="1">
                <a:solidFill>
                  <a:schemeClr val="tx2"/>
                </a:solidFill>
              </a:rPr>
              <a:t>uitgang</a:t>
            </a:r>
            <a:endParaRPr lang="en-GB" sz="1600" baseline="0">
              <a:solidFill>
                <a:schemeClr val="tx2"/>
              </a:solidFill>
            </a:endParaRPr>
          </a:p>
          <a:p>
            <a:pPr marL="228600" indent="-228600">
              <a:spcAft>
                <a:spcPts val="800"/>
              </a:spcAft>
              <a:buFont typeface="Wingdings" charset="2"/>
              <a:buChar char="§"/>
              <a:tabLst/>
            </a:pPr>
            <a:r>
              <a:rPr lang="en-GB" sz="1600" baseline="0">
                <a:solidFill>
                  <a:schemeClr val="tx2"/>
                </a:solidFill>
              </a:rPr>
              <a:t>Ga </a:t>
            </a:r>
            <a:r>
              <a:rPr lang="en-GB" sz="1600" baseline="0" err="1">
                <a:solidFill>
                  <a:schemeClr val="tx2"/>
                </a:solidFill>
              </a:rPr>
              <a:t>naar</a:t>
            </a:r>
            <a:r>
              <a:rPr lang="en-GB" sz="1600" baseline="0">
                <a:solidFill>
                  <a:schemeClr val="tx2"/>
                </a:solidFill>
              </a:rPr>
              <a:t> de </a:t>
            </a:r>
            <a:r>
              <a:rPr lang="en-GB" sz="1600" baseline="0" err="1">
                <a:solidFill>
                  <a:schemeClr val="tx2"/>
                </a:solidFill>
              </a:rPr>
              <a:t>verzamelplaats</a:t>
            </a:r>
            <a:endParaRPr lang="en-GB" sz="1600">
              <a:solidFill>
                <a:schemeClr val="tx2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1185863" y="2805749"/>
            <a:ext cx="2209799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b="1">
                <a:solidFill>
                  <a:schemeClr val="accent1"/>
                </a:solidFill>
              </a:rPr>
              <a:t>848</a:t>
            </a:r>
            <a:endParaRPr lang="en-GB" sz="2400" b="1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</a:rPr>
              <a:t>EXTERNE MEDEWERKERS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EN BEZOEKERS:</a:t>
            </a:r>
          </a:p>
          <a:p>
            <a:r>
              <a:rPr lang="en-GB" sz="1800">
                <a:solidFill>
                  <a:schemeClr val="accent1"/>
                </a:solidFill>
              </a:rPr>
              <a:t>088 85 79 112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5" y="2955180"/>
            <a:ext cx="231118" cy="40563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3786727" y="2486756"/>
            <a:ext cx="1881790" cy="188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229" y="2853808"/>
            <a:ext cx="1610787" cy="1147686"/>
          </a:xfrm>
          <a:prstGeom prst="rect">
            <a:avLst/>
          </a:prstGeom>
        </p:spPr>
      </p:pic>
      <p:grpSp>
        <p:nvGrpSpPr>
          <p:cNvPr id="20" name="Groeperen 19"/>
          <p:cNvGrpSpPr/>
          <p:nvPr userDrawn="1"/>
        </p:nvGrpSpPr>
        <p:grpSpPr>
          <a:xfrm>
            <a:off x="3875659" y="2553991"/>
            <a:ext cx="1703927" cy="191582"/>
            <a:chOff x="3840515" y="2553991"/>
            <a:chExt cx="1703927" cy="191582"/>
          </a:xfrm>
        </p:grpSpPr>
        <p:cxnSp>
          <p:nvCxnSpPr>
            <p:cNvPr id="15" name="Rechte verbindingslijn met pijl 14"/>
            <p:cNvCxnSpPr/>
            <p:nvPr userDrawn="1"/>
          </p:nvCxnSpPr>
          <p:spPr>
            <a:xfrm>
              <a:off x="3840515" y="2553991"/>
              <a:ext cx="191582" cy="191582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/>
            <p:nvPr userDrawn="1"/>
          </p:nvCxnSpPr>
          <p:spPr>
            <a:xfrm flipH="1">
              <a:off x="5352860" y="2553991"/>
              <a:ext cx="191582" cy="191582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eperen 18"/>
          <p:cNvGrpSpPr/>
          <p:nvPr userDrawn="1"/>
        </p:nvGrpSpPr>
        <p:grpSpPr>
          <a:xfrm rot="10800000">
            <a:off x="3875659" y="4129570"/>
            <a:ext cx="1703927" cy="191582"/>
            <a:chOff x="3992915" y="2706391"/>
            <a:chExt cx="1703927" cy="191582"/>
          </a:xfrm>
        </p:grpSpPr>
        <p:cxnSp>
          <p:nvCxnSpPr>
            <p:cNvPr id="17" name="Rechte verbindingslijn met pijl 16"/>
            <p:cNvCxnSpPr/>
            <p:nvPr userDrawn="1"/>
          </p:nvCxnSpPr>
          <p:spPr>
            <a:xfrm>
              <a:off x="3992915" y="2706391"/>
              <a:ext cx="191582" cy="191582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/>
            <p:cNvCxnSpPr/>
            <p:nvPr userDrawn="1"/>
          </p:nvCxnSpPr>
          <p:spPr>
            <a:xfrm flipH="1">
              <a:off x="5505260" y="2706391"/>
              <a:ext cx="191582" cy="191582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el 3"/>
          <p:cNvSpPr txBox="1">
            <a:spLocks/>
          </p:cNvSpPr>
          <p:nvPr userDrawn="1"/>
        </p:nvSpPr>
        <p:spPr>
          <a:xfrm>
            <a:off x="684000" y="486000"/>
            <a:ext cx="8136905" cy="6275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nl-NL" sz="3200" b="0" cap="all" baseline="0">
                <a:solidFill>
                  <a:srgbClr val="002060"/>
                </a:solidFill>
              </a:rPr>
              <a:t>Veilig werken, gezond weer thuis</a:t>
            </a:r>
          </a:p>
        </p:txBody>
      </p:sp>
    </p:spTree>
    <p:extLst>
      <p:ext uri="{BB962C8B-B14F-4D97-AF65-F5344CB8AC3E}">
        <p14:creationId xmlns:p14="http://schemas.microsoft.com/office/powerpoint/2010/main" val="119253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 userDrawn="1"/>
        </p:nvSpPr>
        <p:spPr>
          <a:xfrm>
            <a:off x="684000" y="684000"/>
            <a:ext cx="5874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SAMEN WERKEN WE AAN EEN </a:t>
            </a:r>
            <a:r>
              <a:rPr lang="en-GB" sz="2800" b="1">
                <a:solidFill>
                  <a:schemeClr val="bg1"/>
                </a:solidFill>
                <a:latin typeface="+mj-lt"/>
              </a:rPr>
              <a:t>BETROUWBARE EN DUURZAME</a:t>
            </a:r>
            <a:r>
              <a:rPr lang="en-GB" sz="2800" b="1" baseline="0">
                <a:solidFill>
                  <a:schemeClr val="bg1"/>
                </a:solidFill>
                <a:latin typeface="+mj-lt"/>
              </a:rPr>
              <a:t> ENERGIEVOORZIENING </a:t>
            </a:r>
            <a:r>
              <a:rPr lang="en-GB" sz="2800" baseline="0">
                <a:solidFill>
                  <a:schemeClr val="bg1"/>
                </a:solidFill>
                <a:latin typeface="+mj-lt"/>
              </a:rPr>
              <a:t>VOOR</a:t>
            </a:r>
          </a:p>
          <a:p>
            <a:r>
              <a:rPr lang="en-GB" sz="2800" baseline="0">
                <a:solidFill>
                  <a:schemeClr val="bg1"/>
                </a:solidFill>
                <a:latin typeface="+mj-lt"/>
              </a:rPr>
              <a:t>VANDAAG ÉN VOOR DE TOEKOMST.</a:t>
            </a:r>
            <a:endParaRPr lang="en-GB" sz="2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28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4940300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603962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5603962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5603875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◆</a:t>
            </a:r>
          </a:p>
        </p:txBody>
      </p:sp>
    </p:spTree>
    <p:extLst>
      <p:ext uri="{BB962C8B-B14F-4D97-AF65-F5344CB8AC3E}">
        <p14:creationId xmlns:p14="http://schemas.microsoft.com/office/powerpoint/2010/main" val="4161585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26570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426570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426561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◆</a:t>
            </a:r>
          </a:p>
        </p:txBody>
      </p:sp>
    </p:spTree>
    <p:extLst>
      <p:ext uri="{BB962C8B-B14F-4D97-AF65-F5344CB8AC3E}">
        <p14:creationId xmlns:p14="http://schemas.microsoft.com/office/powerpoint/2010/main" val="290495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3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494105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60472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560472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560463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◆</a:t>
            </a:r>
          </a:p>
        </p:txBody>
      </p:sp>
    </p:spTree>
    <p:extLst>
      <p:ext uri="{BB962C8B-B14F-4D97-AF65-F5344CB8AC3E}">
        <p14:creationId xmlns:p14="http://schemas.microsoft.com/office/powerpoint/2010/main" val="3143896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4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494105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60472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560472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560463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◆</a:t>
            </a:r>
          </a:p>
        </p:txBody>
      </p:sp>
    </p:spTree>
    <p:extLst>
      <p:ext uri="{BB962C8B-B14F-4D97-AF65-F5344CB8AC3E}">
        <p14:creationId xmlns:p14="http://schemas.microsoft.com/office/powerpoint/2010/main" val="2020700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wit log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26570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426570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426561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◆</a:t>
            </a:r>
          </a:p>
        </p:txBody>
      </p:sp>
      <p:sp>
        <p:nvSpPr>
          <p:cNvPr id="10" name="Rechthoek 9"/>
          <p:cNvSpPr/>
          <p:nvPr userDrawn="1"/>
        </p:nvSpPr>
        <p:spPr>
          <a:xfrm rot="2700000">
            <a:off x="-225534" y="-688673"/>
            <a:ext cx="6813769" cy="6813769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91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683999" y="1563688"/>
            <a:ext cx="10812676" cy="4622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donker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 rot="2700000">
            <a:off x="-225534" y="-688673"/>
            <a:ext cx="6813769" cy="68137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i="0" cap="all" baseline="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1" y="5164880"/>
            <a:ext cx="2970120" cy="1435037"/>
          </a:xfrm>
          <a:prstGeom prst="rect">
            <a:avLst/>
          </a:prstGeom>
        </p:spPr>
      </p:pic>
      <p:sp>
        <p:nvSpPr>
          <p:cNvPr id="7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26570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426570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12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426561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◆</a:t>
            </a:r>
          </a:p>
        </p:txBody>
      </p:sp>
    </p:spTree>
    <p:extLst>
      <p:ext uri="{BB962C8B-B14F-4D97-AF65-F5344CB8AC3E}">
        <p14:creationId xmlns:p14="http://schemas.microsoft.com/office/powerpoint/2010/main" val="23971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683999" y="1563688"/>
            <a:ext cx="10812676" cy="4622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62385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5"/>
          </p:nvPr>
        </p:nvSpPr>
        <p:spPr>
          <a:xfrm>
            <a:off x="683999" y="1563688"/>
            <a:ext cx="5235789" cy="460216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6"/>
          </p:nvPr>
        </p:nvSpPr>
        <p:spPr>
          <a:xfrm>
            <a:off x="6272213" y="1563688"/>
            <a:ext cx="5224462" cy="460216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40446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83998" y="1563688"/>
            <a:ext cx="10812677" cy="4602162"/>
          </a:xfrm>
          <a:solidFill>
            <a:schemeClr val="bg2"/>
          </a:solidFill>
        </p:spPr>
        <p:txBody>
          <a:bodyPr lIns="684000" anchor="ctr" anchorCtr="0"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794" y="6363642"/>
            <a:ext cx="474881" cy="3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5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83999" y="1563687"/>
            <a:ext cx="5219260" cy="4602163"/>
          </a:xfrm>
          <a:solidFill>
            <a:schemeClr val="tx1">
              <a:lumMod val="10000"/>
              <a:lumOff val="90000"/>
            </a:schemeClr>
          </a:solidFill>
        </p:spPr>
        <p:txBody>
          <a:bodyPr lIns="180000" tIns="180000" anchor="t" anchorCtr="0"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794" y="6363642"/>
            <a:ext cx="474881" cy="357833"/>
          </a:xfrm>
          <a:prstGeom prst="rect">
            <a:avLst/>
          </a:prstGeom>
        </p:spPr>
      </p:pic>
      <p:sp>
        <p:nvSpPr>
          <p:cNvPr id="9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277415" y="1563687"/>
            <a:ext cx="5219260" cy="4602163"/>
          </a:xfrm>
          <a:solidFill>
            <a:schemeClr val="tx1">
              <a:lumMod val="10000"/>
              <a:lumOff val="90000"/>
            </a:schemeClr>
          </a:solidFill>
        </p:spPr>
        <p:txBody>
          <a:bodyPr lIns="180000" tIns="180000" anchor="t" anchorCtr="0"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458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64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794" y="6363642"/>
            <a:ext cx="474881" cy="3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24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od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kstvak 5"/>
          <p:cNvSpPr txBox="1"/>
          <p:nvPr userDrawn="1"/>
        </p:nvSpPr>
        <p:spPr>
          <a:xfrm>
            <a:off x="685799" y="2339788"/>
            <a:ext cx="2709863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NOODNUMMER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700669" y="2678338"/>
            <a:ext cx="2709862" cy="183987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576000" tIns="180000" rIns="0" bIns="180000" rtlCol="0">
            <a:normAutofit/>
          </a:bodyPr>
          <a:lstStyle/>
          <a:p>
            <a:pPr>
              <a:spcAft>
                <a:spcPts val="600"/>
              </a:spcAft>
            </a:pPr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3630705" y="2339788"/>
            <a:ext cx="7865969" cy="217842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kstvak 8"/>
          <p:cNvSpPr txBox="1"/>
          <p:nvPr userDrawn="1"/>
        </p:nvSpPr>
        <p:spPr>
          <a:xfrm>
            <a:off x="6096000" y="2402914"/>
            <a:ext cx="5199529" cy="19800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spcAft>
                <a:spcPts val="800"/>
              </a:spcAft>
              <a:buFont typeface=".LucidaGrandeUI" charset="0"/>
              <a:buChar char="◆"/>
            </a:pPr>
            <a:r>
              <a:rPr lang="en-GB" sz="1600">
                <a:solidFill>
                  <a:schemeClr val="tx2"/>
                </a:solidFill>
              </a:rPr>
              <a:t>Ben je </a:t>
            </a:r>
            <a:r>
              <a:rPr lang="en-GB" sz="1600" err="1">
                <a:solidFill>
                  <a:schemeClr val="tx2"/>
                </a:solidFill>
              </a:rPr>
              <a:t>bewust</a:t>
            </a:r>
            <a:r>
              <a:rPr lang="en-GB" sz="1600">
                <a:solidFill>
                  <a:schemeClr val="tx2"/>
                </a:solidFill>
              </a:rPr>
              <a:t> van </a:t>
            </a:r>
            <a:r>
              <a:rPr lang="en-GB" sz="1600" err="1">
                <a:solidFill>
                  <a:schemeClr val="tx2"/>
                </a:solidFill>
              </a:rPr>
              <a:t>jouw</a:t>
            </a:r>
            <a:r>
              <a:rPr lang="en-GB" sz="1600">
                <a:solidFill>
                  <a:schemeClr val="tx2"/>
                </a:solidFill>
              </a:rPr>
              <a:t> </a:t>
            </a:r>
            <a:r>
              <a:rPr lang="en-GB" sz="1600" err="1">
                <a:solidFill>
                  <a:schemeClr val="tx2"/>
                </a:solidFill>
              </a:rPr>
              <a:t>omgeving</a:t>
            </a:r>
            <a:endParaRPr lang="en-GB" sz="1600">
              <a:solidFill>
                <a:schemeClr val="tx2"/>
              </a:solidFill>
            </a:endParaRPr>
          </a:p>
          <a:p>
            <a:pPr marL="285750" indent="-285750">
              <a:spcAft>
                <a:spcPts val="800"/>
              </a:spcAft>
              <a:buFont typeface=".LucidaGrandeUI" charset="0"/>
              <a:buChar char="◆"/>
            </a:pPr>
            <a:r>
              <a:rPr lang="en-GB" sz="1600" err="1">
                <a:solidFill>
                  <a:schemeClr val="tx2"/>
                </a:solidFill>
              </a:rPr>
              <a:t>Reageer</a:t>
            </a:r>
            <a:r>
              <a:rPr lang="en-GB" sz="1600">
                <a:solidFill>
                  <a:schemeClr val="tx2"/>
                </a:solidFill>
              </a:rPr>
              <a:t> alert </a:t>
            </a:r>
            <a:r>
              <a:rPr lang="en-GB" sz="1600" err="1">
                <a:solidFill>
                  <a:schemeClr val="tx2"/>
                </a:solidFill>
              </a:rPr>
              <a:t>bij</a:t>
            </a:r>
            <a:r>
              <a:rPr lang="en-GB" sz="1600" baseline="0">
                <a:solidFill>
                  <a:schemeClr val="tx2"/>
                </a:solidFill>
              </a:rPr>
              <a:t> </a:t>
            </a:r>
            <a:r>
              <a:rPr lang="en-GB" sz="1600" baseline="0" err="1">
                <a:solidFill>
                  <a:schemeClr val="tx2"/>
                </a:solidFill>
              </a:rPr>
              <a:t>een</a:t>
            </a:r>
            <a:r>
              <a:rPr lang="en-GB" sz="1600" baseline="0">
                <a:solidFill>
                  <a:schemeClr val="tx2"/>
                </a:solidFill>
              </a:rPr>
              <a:t> </a:t>
            </a:r>
            <a:r>
              <a:rPr lang="en-GB" sz="1600" baseline="0" err="1">
                <a:solidFill>
                  <a:schemeClr val="tx2"/>
                </a:solidFill>
              </a:rPr>
              <a:t>noodsignaal</a:t>
            </a:r>
            <a:endParaRPr lang="en-GB" sz="1600" baseline="0">
              <a:solidFill>
                <a:schemeClr val="tx2"/>
              </a:solidFill>
            </a:endParaRPr>
          </a:p>
          <a:p>
            <a:pPr marL="285750" indent="-285750">
              <a:spcAft>
                <a:spcPts val="800"/>
              </a:spcAft>
              <a:buFont typeface=".LucidaGrandeUI" charset="0"/>
              <a:buChar char="◆"/>
            </a:pPr>
            <a:r>
              <a:rPr lang="en-GB" sz="1600" baseline="0" err="1">
                <a:solidFill>
                  <a:schemeClr val="tx2"/>
                </a:solidFill>
              </a:rPr>
              <a:t>Volg</a:t>
            </a:r>
            <a:r>
              <a:rPr lang="en-GB" sz="1600" baseline="0">
                <a:solidFill>
                  <a:schemeClr val="tx2"/>
                </a:solidFill>
              </a:rPr>
              <a:t> de </a:t>
            </a:r>
            <a:r>
              <a:rPr lang="en-GB" sz="1600" baseline="0" err="1">
                <a:solidFill>
                  <a:schemeClr val="tx2"/>
                </a:solidFill>
              </a:rPr>
              <a:t>instructies</a:t>
            </a:r>
            <a:r>
              <a:rPr lang="en-GB" sz="1600" baseline="0">
                <a:solidFill>
                  <a:schemeClr val="tx2"/>
                </a:solidFill>
              </a:rPr>
              <a:t> op van de </a:t>
            </a:r>
            <a:r>
              <a:rPr lang="en-GB" sz="1600" baseline="0" err="1">
                <a:solidFill>
                  <a:schemeClr val="tx2"/>
                </a:solidFill>
              </a:rPr>
              <a:t>BHV’er</a:t>
            </a:r>
            <a:endParaRPr lang="en-GB" sz="1600" baseline="0">
              <a:solidFill>
                <a:schemeClr val="tx2"/>
              </a:solidFill>
            </a:endParaRPr>
          </a:p>
          <a:p>
            <a:pPr marL="285750" indent="-285750">
              <a:spcAft>
                <a:spcPts val="800"/>
              </a:spcAft>
              <a:buFont typeface=".LucidaGrandeUI" charset="0"/>
              <a:buChar char="◆"/>
            </a:pPr>
            <a:r>
              <a:rPr lang="en-GB" sz="1600" baseline="0" err="1">
                <a:solidFill>
                  <a:schemeClr val="tx2"/>
                </a:solidFill>
              </a:rPr>
              <a:t>Verlaat</a:t>
            </a:r>
            <a:r>
              <a:rPr lang="en-GB" sz="1600" baseline="0">
                <a:solidFill>
                  <a:schemeClr val="tx2"/>
                </a:solidFill>
              </a:rPr>
              <a:t> het </a:t>
            </a:r>
            <a:r>
              <a:rPr lang="en-GB" sz="1600" baseline="0" err="1">
                <a:solidFill>
                  <a:schemeClr val="tx2"/>
                </a:solidFill>
              </a:rPr>
              <a:t>gebouw</a:t>
            </a:r>
            <a:r>
              <a:rPr lang="en-GB" sz="1600" baseline="0">
                <a:solidFill>
                  <a:schemeClr val="tx2"/>
                </a:solidFill>
              </a:rPr>
              <a:t> via de </a:t>
            </a:r>
            <a:r>
              <a:rPr lang="en-GB" sz="1600" baseline="0" err="1">
                <a:solidFill>
                  <a:schemeClr val="tx2"/>
                </a:solidFill>
              </a:rPr>
              <a:t>meest</a:t>
            </a:r>
            <a:r>
              <a:rPr lang="en-GB" sz="1600" baseline="0">
                <a:solidFill>
                  <a:schemeClr val="tx2"/>
                </a:solidFill>
              </a:rPr>
              <a:t> </a:t>
            </a:r>
            <a:r>
              <a:rPr lang="en-GB" sz="1600" baseline="0" err="1">
                <a:solidFill>
                  <a:schemeClr val="tx2"/>
                </a:solidFill>
              </a:rPr>
              <a:t>nabijgelegen</a:t>
            </a:r>
            <a:r>
              <a:rPr lang="en-GB" sz="1600" baseline="0">
                <a:solidFill>
                  <a:schemeClr val="tx2"/>
                </a:solidFill>
              </a:rPr>
              <a:t> (</a:t>
            </a:r>
            <a:r>
              <a:rPr lang="en-GB" sz="1600" baseline="0" err="1">
                <a:solidFill>
                  <a:schemeClr val="tx2"/>
                </a:solidFill>
              </a:rPr>
              <a:t>nood</a:t>
            </a:r>
            <a:r>
              <a:rPr lang="en-GB" sz="1600" baseline="0">
                <a:solidFill>
                  <a:schemeClr val="tx2"/>
                </a:solidFill>
              </a:rPr>
              <a:t>)</a:t>
            </a:r>
            <a:r>
              <a:rPr lang="en-GB" sz="1600" baseline="0" err="1">
                <a:solidFill>
                  <a:schemeClr val="tx2"/>
                </a:solidFill>
              </a:rPr>
              <a:t>uitgang</a:t>
            </a:r>
            <a:endParaRPr lang="en-GB" sz="1600" baseline="0">
              <a:solidFill>
                <a:schemeClr val="tx2"/>
              </a:solidFill>
            </a:endParaRPr>
          </a:p>
          <a:p>
            <a:pPr marL="285750" indent="-285750">
              <a:spcAft>
                <a:spcPts val="800"/>
              </a:spcAft>
              <a:buFont typeface=".LucidaGrandeUI" charset="0"/>
              <a:buChar char="◆"/>
            </a:pPr>
            <a:r>
              <a:rPr lang="en-GB" sz="1600" baseline="0">
                <a:solidFill>
                  <a:schemeClr val="tx2"/>
                </a:solidFill>
              </a:rPr>
              <a:t>Ga </a:t>
            </a:r>
            <a:r>
              <a:rPr lang="en-GB" sz="1600" baseline="0" err="1">
                <a:solidFill>
                  <a:schemeClr val="tx2"/>
                </a:solidFill>
              </a:rPr>
              <a:t>naar</a:t>
            </a:r>
            <a:r>
              <a:rPr lang="en-GB" sz="1600" baseline="0">
                <a:solidFill>
                  <a:schemeClr val="tx2"/>
                </a:solidFill>
              </a:rPr>
              <a:t> de </a:t>
            </a:r>
            <a:r>
              <a:rPr lang="en-GB" sz="1600" baseline="0" err="1">
                <a:solidFill>
                  <a:schemeClr val="tx2"/>
                </a:solidFill>
              </a:rPr>
              <a:t>verzamelplaats</a:t>
            </a:r>
            <a:endParaRPr lang="en-GB" sz="1600">
              <a:solidFill>
                <a:schemeClr val="tx2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1185863" y="2805749"/>
            <a:ext cx="2209799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b="1">
                <a:solidFill>
                  <a:schemeClr val="accent1"/>
                </a:solidFill>
              </a:rPr>
              <a:t>848</a:t>
            </a:r>
            <a:endParaRPr lang="en-GB" sz="2400" b="1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</a:rPr>
              <a:t>EXTERNE MEDEWERKERS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EN BEZOEKERS:</a:t>
            </a:r>
          </a:p>
          <a:p>
            <a:r>
              <a:rPr lang="en-GB" sz="1800">
                <a:solidFill>
                  <a:schemeClr val="accent1"/>
                </a:solidFill>
              </a:rPr>
              <a:t>088 85 79 112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5" y="2955180"/>
            <a:ext cx="231118" cy="40563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3786727" y="2486756"/>
            <a:ext cx="1881790" cy="188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229" y="2853808"/>
            <a:ext cx="1610787" cy="1147686"/>
          </a:xfrm>
          <a:prstGeom prst="rect">
            <a:avLst/>
          </a:prstGeom>
        </p:spPr>
      </p:pic>
      <p:grpSp>
        <p:nvGrpSpPr>
          <p:cNvPr id="20" name="Groeperen 19"/>
          <p:cNvGrpSpPr/>
          <p:nvPr userDrawn="1"/>
        </p:nvGrpSpPr>
        <p:grpSpPr>
          <a:xfrm>
            <a:off x="3875659" y="2553991"/>
            <a:ext cx="1703927" cy="191582"/>
            <a:chOff x="3840515" y="2553991"/>
            <a:chExt cx="1703927" cy="191582"/>
          </a:xfrm>
        </p:grpSpPr>
        <p:cxnSp>
          <p:nvCxnSpPr>
            <p:cNvPr id="15" name="Rechte verbindingslijn met pijl 14"/>
            <p:cNvCxnSpPr/>
            <p:nvPr userDrawn="1"/>
          </p:nvCxnSpPr>
          <p:spPr>
            <a:xfrm>
              <a:off x="3840515" y="2553991"/>
              <a:ext cx="191582" cy="191582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/>
            <p:nvPr userDrawn="1"/>
          </p:nvCxnSpPr>
          <p:spPr>
            <a:xfrm flipH="1">
              <a:off x="5352860" y="2553991"/>
              <a:ext cx="191582" cy="191582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eperen 18"/>
          <p:cNvGrpSpPr/>
          <p:nvPr userDrawn="1"/>
        </p:nvGrpSpPr>
        <p:grpSpPr>
          <a:xfrm rot="10800000">
            <a:off x="3875659" y="4129570"/>
            <a:ext cx="1703927" cy="191582"/>
            <a:chOff x="3992915" y="2706391"/>
            <a:chExt cx="1703927" cy="191582"/>
          </a:xfrm>
        </p:grpSpPr>
        <p:cxnSp>
          <p:nvCxnSpPr>
            <p:cNvPr id="17" name="Rechte verbindingslijn met pijl 16"/>
            <p:cNvCxnSpPr/>
            <p:nvPr userDrawn="1"/>
          </p:nvCxnSpPr>
          <p:spPr>
            <a:xfrm>
              <a:off x="3992915" y="2706391"/>
              <a:ext cx="191582" cy="191582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/>
            <p:cNvCxnSpPr/>
            <p:nvPr userDrawn="1"/>
          </p:nvCxnSpPr>
          <p:spPr>
            <a:xfrm flipH="1">
              <a:off x="5505260" y="2706391"/>
              <a:ext cx="191582" cy="191582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el 3"/>
          <p:cNvSpPr txBox="1">
            <a:spLocks/>
          </p:cNvSpPr>
          <p:nvPr userDrawn="1"/>
        </p:nvSpPr>
        <p:spPr>
          <a:xfrm>
            <a:off x="684000" y="486000"/>
            <a:ext cx="8136905" cy="6275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nl-NL" sz="3200" b="0" cap="all" baseline="0">
                <a:solidFill>
                  <a:srgbClr val="002060"/>
                </a:solidFill>
              </a:rPr>
              <a:t>Veilig werken, gezond weer thuis</a:t>
            </a:r>
          </a:p>
        </p:txBody>
      </p:sp>
    </p:spTree>
    <p:extLst>
      <p:ext uri="{BB962C8B-B14F-4D97-AF65-F5344CB8AC3E}">
        <p14:creationId xmlns:p14="http://schemas.microsoft.com/office/powerpoint/2010/main" val="3648130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 userDrawn="1"/>
        </p:nvSpPr>
        <p:spPr>
          <a:xfrm>
            <a:off x="684000" y="684000"/>
            <a:ext cx="5874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SAMEN WERKEN WE AAN EEN </a:t>
            </a:r>
            <a:r>
              <a:rPr lang="en-GB" sz="2800" b="1">
                <a:solidFill>
                  <a:schemeClr val="bg1"/>
                </a:solidFill>
                <a:latin typeface="+mj-lt"/>
              </a:rPr>
              <a:t>BETROUWBARE EN DUURZAME</a:t>
            </a:r>
            <a:r>
              <a:rPr lang="en-GB" sz="2800" b="1" baseline="0">
                <a:solidFill>
                  <a:schemeClr val="bg1"/>
                </a:solidFill>
                <a:latin typeface="+mj-lt"/>
              </a:rPr>
              <a:t> ENERGIEVOORZIENING </a:t>
            </a:r>
            <a:r>
              <a:rPr lang="en-GB" sz="2800" baseline="0">
                <a:solidFill>
                  <a:schemeClr val="bg1"/>
                </a:solidFill>
                <a:latin typeface="+mj-lt"/>
              </a:rPr>
              <a:t>VOOR</a:t>
            </a:r>
          </a:p>
          <a:p>
            <a:r>
              <a:rPr lang="en-GB" sz="2800" baseline="0">
                <a:solidFill>
                  <a:schemeClr val="bg1"/>
                </a:solidFill>
                <a:latin typeface="+mj-lt"/>
              </a:rPr>
              <a:t>VANDAAG ÉN VOOR DE TOEKOMST.</a:t>
            </a:r>
            <a:endParaRPr lang="en-GB" sz="2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0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>
            <a:extLst>
              <a:ext uri="{FF2B5EF4-FFF2-40B4-BE49-F238E27FC236}">
                <a16:creationId xmlns:a16="http://schemas.microsoft.com/office/drawing/2014/main" id="{FD91499B-6410-43BB-BEE1-B963EB7A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000" y="6356350"/>
            <a:ext cx="2743200" cy="365125"/>
          </a:xfrm>
        </p:spPr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17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26570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426570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426561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46B15-22EE-4824-B170-3C73818AF95A}"/>
              </a:ext>
            </a:extLst>
          </p:cNvPr>
          <p:cNvSpPr/>
          <p:nvPr userDrawn="1"/>
        </p:nvSpPr>
        <p:spPr>
          <a:xfrm>
            <a:off x="7024914" y="0"/>
            <a:ext cx="516708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0C747B-4E53-4FE5-9644-D9E740DD83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760413"/>
            <a:ext cx="4886325" cy="5337175"/>
          </a:xfrm>
          <a:pattFill prst="pct50">
            <a:fgClr>
              <a:schemeClr val="accent4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Insert Picture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83F4773D-02AB-4AB9-8EA5-F6BA6C4EE8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600200"/>
            <a:ext cx="4563837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/>
              <a:t>Edit text here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CF632D55-9CBB-4591-B0C8-9B1CF2A24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257801"/>
            <a:ext cx="4563836" cy="909228"/>
          </a:xfrm>
        </p:spPr>
        <p:txBody>
          <a:bodyPr lIns="9144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text here</a:t>
            </a:r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56681325-28FF-43C6-867B-66B03704FDD8}"/>
              </a:ext>
            </a:extLst>
          </p:cNvPr>
          <p:cNvSpPr/>
          <p:nvPr userDrawn="1"/>
        </p:nvSpPr>
        <p:spPr>
          <a:xfrm flipH="1" flipV="1">
            <a:off x="10352910" y="5447919"/>
            <a:ext cx="858012" cy="858012"/>
          </a:xfrm>
          <a:custGeom>
            <a:avLst/>
            <a:gdLst>
              <a:gd name="connsiteX0" fmla="*/ 858012 w 858012"/>
              <a:gd name="connsiteY0" fmla="*/ 0 h 858012"/>
              <a:gd name="connsiteX1" fmla="*/ 0 w 858012"/>
              <a:gd name="connsiteY1" fmla="*/ 0 h 858012"/>
              <a:gd name="connsiteX2" fmla="*/ 0 w 858012"/>
              <a:gd name="connsiteY2" fmla="*/ 858012 h 8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012" h="858012">
                <a:moveTo>
                  <a:pt x="858012" y="0"/>
                </a:moveTo>
                <a:lnTo>
                  <a:pt x="0" y="0"/>
                </a:lnTo>
                <a:lnTo>
                  <a:pt x="0" y="858012"/>
                </a:lnTo>
              </a:path>
            </a:pathLst>
          </a:cu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C902687-A1D8-46E0-8217-ABC08765F9E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525362" y="439418"/>
            <a:ext cx="3648075" cy="4953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Edit title here</a:t>
            </a: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0B19BDA0-9634-4834-A434-923267638625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684000" y="6356350"/>
            <a:ext cx="2743200" cy="365125"/>
          </a:xfrm>
        </p:spPr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62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4940300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603962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5603962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5603875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</p:spTree>
    <p:extLst>
      <p:ext uri="{BB962C8B-B14F-4D97-AF65-F5344CB8AC3E}">
        <p14:creationId xmlns:p14="http://schemas.microsoft.com/office/powerpoint/2010/main" val="200341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683999" y="1563688"/>
            <a:ext cx="10812676" cy="4622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78757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26570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426570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426561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</p:spTree>
    <p:extLst>
      <p:ext uri="{BB962C8B-B14F-4D97-AF65-F5344CB8AC3E}">
        <p14:creationId xmlns:p14="http://schemas.microsoft.com/office/powerpoint/2010/main" val="386656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3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494105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60472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560472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560463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</p:spTree>
    <p:extLst>
      <p:ext uri="{BB962C8B-B14F-4D97-AF65-F5344CB8AC3E}">
        <p14:creationId xmlns:p14="http://schemas.microsoft.com/office/powerpoint/2010/main" val="2907127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4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494105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60472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560472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560463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</p:spTree>
    <p:extLst>
      <p:ext uri="{BB962C8B-B14F-4D97-AF65-F5344CB8AC3E}">
        <p14:creationId xmlns:p14="http://schemas.microsoft.com/office/powerpoint/2010/main" val="1922547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wit log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9"/>
          <p:cNvSpPr/>
          <p:nvPr userDrawn="1"/>
        </p:nvSpPr>
        <p:spPr>
          <a:xfrm>
            <a:off x="1" y="0"/>
            <a:ext cx="9164947" cy="6858000"/>
          </a:xfrm>
          <a:custGeom>
            <a:avLst/>
            <a:gdLst>
              <a:gd name="connsiteX0" fmla="*/ 198653 w 9164947"/>
              <a:gd name="connsiteY0" fmla="*/ 0 h 6858000"/>
              <a:gd name="connsiteX1" fmla="*/ 6655747 w 9164947"/>
              <a:gd name="connsiteY1" fmla="*/ 0 h 6858000"/>
              <a:gd name="connsiteX2" fmla="*/ 9164947 w 9164947"/>
              <a:gd name="connsiteY2" fmla="*/ 2509200 h 6858000"/>
              <a:gd name="connsiteX3" fmla="*/ 4816148 w 9164947"/>
              <a:gd name="connsiteY3" fmla="*/ 6858000 h 6858000"/>
              <a:gd name="connsiteX4" fmla="*/ 2038253 w 9164947"/>
              <a:gd name="connsiteY4" fmla="*/ 6858000 h 6858000"/>
              <a:gd name="connsiteX5" fmla="*/ 0 w 9164947"/>
              <a:gd name="connsiteY5" fmla="*/ 4819748 h 6858000"/>
              <a:gd name="connsiteX6" fmla="*/ 0 w 9164947"/>
              <a:gd name="connsiteY6" fmla="*/ 1986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4947" h="6858000">
                <a:moveTo>
                  <a:pt x="198653" y="0"/>
                </a:moveTo>
                <a:lnTo>
                  <a:pt x="6655747" y="0"/>
                </a:lnTo>
                <a:lnTo>
                  <a:pt x="9164947" y="2509200"/>
                </a:lnTo>
                <a:lnTo>
                  <a:pt x="4816148" y="6858000"/>
                </a:lnTo>
                <a:lnTo>
                  <a:pt x="2038253" y="6858000"/>
                </a:lnTo>
                <a:lnTo>
                  <a:pt x="0" y="4819748"/>
                </a:lnTo>
                <a:lnTo>
                  <a:pt x="0" y="198653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26570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426570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426561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</p:spTree>
    <p:extLst>
      <p:ext uri="{BB962C8B-B14F-4D97-AF65-F5344CB8AC3E}">
        <p14:creationId xmlns:p14="http://schemas.microsoft.com/office/powerpoint/2010/main" val="455606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donker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/>
          <p:nvPr userDrawn="1"/>
        </p:nvSpPr>
        <p:spPr>
          <a:xfrm>
            <a:off x="0" y="0"/>
            <a:ext cx="9165884" cy="6858000"/>
          </a:xfrm>
          <a:custGeom>
            <a:avLst/>
            <a:gdLst>
              <a:gd name="connsiteX0" fmla="*/ 198435 w 9165884"/>
              <a:gd name="connsiteY0" fmla="*/ 0 h 6858000"/>
              <a:gd name="connsiteX1" fmla="*/ 6656287 w 9165884"/>
              <a:gd name="connsiteY1" fmla="*/ 0 h 6858000"/>
              <a:gd name="connsiteX2" fmla="*/ 9165884 w 9165884"/>
              <a:gd name="connsiteY2" fmla="*/ 2509597 h 6858000"/>
              <a:gd name="connsiteX3" fmla="*/ 4817482 w 9165884"/>
              <a:gd name="connsiteY3" fmla="*/ 6858000 h 6858000"/>
              <a:gd name="connsiteX4" fmla="*/ 2038793 w 9165884"/>
              <a:gd name="connsiteY4" fmla="*/ 6858000 h 6858000"/>
              <a:gd name="connsiteX5" fmla="*/ 0 w 9165884"/>
              <a:gd name="connsiteY5" fmla="*/ 4819208 h 6858000"/>
              <a:gd name="connsiteX6" fmla="*/ 0 w 9165884"/>
              <a:gd name="connsiteY6" fmla="*/ 198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884" h="6858000">
                <a:moveTo>
                  <a:pt x="198435" y="0"/>
                </a:moveTo>
                <a:lnTo>
                  <a:pt x="6656287" y="0"/>
                </a:lnTo>
                <a:lnTo>
                  <a:pt x="9165884" y="2509597"/>
                </a:lnTo>
                <a:lnTo>
                  <a:pt x="4817482" y="6858000"/>
                </a:lnTo>
                <a:lnTo>
                  <a:pt x="2038793" y="6858000"/>
                </a:lnTo>
                <a:lnTo>
                  <a:pt x="0" y="4819208"/>
                </a:lnTo>
                <a:lnTo>
                  <a:pt x="0" y="19843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i="0" cap="all" baseline="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1" y="5164880"/>
            <a:ext cx="2970120" cy="1435037"/>
          </a:xfrm>
          <a:prstGeom prst="rect">
            <a:avLst/>
          </a:prstGeom>
        </p:spPr>
      </p:pic>
      <p:sp>
        <p:nvSpPr>
          <p:cNvPr id="7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26570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426570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12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426561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</p:spTree>
    <p:extLst>
      <p:ext uri="{BB962C8B-B14F-4D97-AF65-F5344CB8AC3E}">
        <p14:creationId xmlns:p14="http://schemas.microsoft.com/office/powerpoint/2010/main" val="1530128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5"/>
          </p:nvPr>
        </p:nvSpPr>
        <p:spPr>
          <a:xfrm>
            <a:off x="683999" y="1563688"/>
            <a:ext cx="5235789" cy="46021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6"/>
          </p:nvPr>
        </p:nvSpPr>
        <p:spPr>
          <a:xfrm>
            <a:off x="6272213" y="1563688"/>
            <a:ext cx="5224462" cy="46021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54146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83998" y="1563688"/>
            <a:ext cx="10812677" cy="4602162"/>
          </a:xfrm>
          <a:solidFill>
            <a:schemeClr val="bg2"/>
          </a:solidFill>
        </p:spPr>
        <p:txBody>
          <a:bodyPr lIns="684000" anchor="ctr" anchorCtr="0"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794" y="6363642"/>
            <a:ext cx="474881" cy="3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3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494105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60472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560472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560463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83999" y="1563687"/>
            <a:ext cx="5219260" cy="4602163"/>
          </a:xfrm>
          <a:solidFill>
            <a:schemeClr val="tx1">
              <a:lumMod val="10000"/>
              <a:lumOff val="90000"/>
            </a:schemeClr>
          </a:solidFill>
        </p:spPr>
        <p:txBody>
          <a:bodyPr lIns="180000" tIns="180000" anchor="t" anchorCtr="0"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794" y="6363642"/>
            <a:ext cx="474881" cy="357833"/>
          </a:xfrm>
          <a:prstGeom prst="rect">
            <a:avLst/>
          </a:prstGeom>
        </p:spPr>
      </p:pic>
      <p:sp>
        <p:nvSpPr>
          <p:cNvPr id="9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277415" y="1563687"/>
            <a:ext cx="5219260" cy="4602163"/>
          </a:xfrm>
          <a:solidFill>
            <a:schemeClr val="tx1">
              <a:lumMod val="10000"/>
              <a:lumOff val="90000"/>
            </a:schemeClr>
          </a:solidFill>
        </p:spPr>
        <p:txBody>
          <a:bodyPr lIns="180000" tIns="180000" anchor="t" anchorCtr="0"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01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384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794" y="6363642"/>
            <a:ext cx="474881" cy="3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88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od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724C-C192-0B4B-BACC-F4624A2DDAF2}" type="datetimeFigureOut">
              <a:rPr lang="en-GB" smtClean="0"/>
              <a:pPr/>
              <a:t>01/04/2025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kstvak 5"/>
          <p:cNvSpPr txBox="1"/>
          <p:nvPr userDrawn="1"/>
        </p:nvSpPr>
        <p:spPr>
          <a:xfrm>
            <a:off x="685799" y="2339788"/>
            <a:ext cx="2709863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NOODNUMMER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700669" y="2678338"/>
            <a:ext cx="2709862" cy="183987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576000" tIns="180000" rIns="0" bIns="180000" rtlCol="0">
            <a:normAutofit/>
          </a:bodyPr>
          <a:lstStyle/>
          <a:p>
            <a:pPr>
              <a:spcAft>
                <a:spcPts val="600"/>
              </a:spcAft>
            </a:pPr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3630705" y="2339788"/>
            <a:ext cx="7865969" cy="217842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kstvak 8"/>
          <p:cNvSpPr txBox="1"/>
          <p:nvPr userDrawn="1"/>
        </p:nvSpPr>
        <p:spPr>
          <a:xfrm>
            <a:off x="6096000" y="2402914"/>
            <a:ext cx="5199529" cy="19800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>
              <a:spcAft>
                <a:spcPts val="800"/>
              </a:spcAft>
              <a:buFont typeface="Wingdings" charset="2"/>
              <a:buChar char="§"/>
              <a:tabLst/>
            </a:pPr>
            <a:r>
              <a:rPr lang="en-GB" sz="1600">
                <a:solidFill>
                  <a:schemeClr val="tx2"/>
                </a:solidFill>
              </a:rPr>
              <a:t>Ben je </a:t>
            </a:r>
            <a:r>
              <a:rPr lang="en-GB" sz="1600" err="1">
                <a:solidFill>
                  <a:schemeClr val="tx2"/>
                </a:solidFill>
              </a:rPr>
              <a:t>bewust</a:t>
            </a:r>
            <a:r>
              <a:rPr lang="en-GB" sz="1600">
                <a:solidFill>
                  <a:schemeClr val="tx2"/>
                </a:solidFill>
              </a:rPr>
              <a:t> van </a:t>
            </a:r>
            <a:r>
              <a:rPr lang="en-GB" sz="1600" err="1">
                <a:solidFill>
                  <a:schemeClr val="tx2"/>
                </a:solidFill>
              </a:rPr>
              <a:t>jouw</a:t>
            </a:r>
            <a:r>
              <a:rPr lang="en-GB" sz="1600">
                <a:solidFill>
                  <a:schemeClr val="tx2"/>
                </a:solidFill>
              </a:rPr>
              <a:t> </a:t>
            </a:r>
            <a:r>
              <a:rPr lang="en-GB" sz="1600" err="1">
                <a:solidFill>
                  <a:schemeClr val="tx2"/>
                </a:solidFill>
              </a:rPr>
              <a:t>omgeving</a:t>
            </a:r>
            <a:endParaRPr lang="en-GB" sz="1600">
              <a:solidFill>
                <a:schemeClr val="tx2"/>
              </a:solidFill>
            </a:endParaRPr>
          </a:p>
          <a:p>
            <a:pPr marL="228600" indent="-228600">
              <a:spcAft>
                <a:spcPts val="800"/>
              </a:spcAft>
              <a:buFont typeface="Wingdings" charset="2"/>
              <a:buChar char="§"/>
              <a:tabLst/>
            </a:pPr>
            <a:r>
              <a:rPr lang="en-GB" sz="1600" err="1">
                <a:solidFill>
                  <a:schemeClr val="tx2"/>
                </a:solidFill>
              </a:rPr>
              <a:t>Reageer</a:t>
            </a:r>
            <a:r>
              <a:rPr lang="en-GB" sz="1600">
                <a:solidFill>
                  <a:schemeClr val="tx2"/>
                </a:solidFill>
              </a:rPr>
              <a:t> alert </a:t>
            </a:r>
            <a:r>
              <a:rPr lang="en-GB" sz="1600" err="1">
                <a:solidFill>
                  <a:schemeClr val="tx2"/>
                </a:solidFill>
              </a:rPr>
              <a:t>bij</a:t>
            </a:r>
            <a:r>
              <a:rPr lang="en-GB" sz="1600" baseline="0">
                <a:solidFill>
                  <a:schemeClr val="tx2"/>
                </a:solidFill>
              </a:rPr>
              <a:t> </a:t>
            </a:r>
            <a:r>
              <a:rPr lang="en-GB" sz="1600" baseline="0" err="1">
                <a:solidFill>
                  <a:schemeClr val="tx2"/>
                </a:solidFill>
              </a:rPr>
              <a:t>een</a:t>
            </a:r>
            <a:r>
              <a:rPr lang="en-GB" sz="1600" baseline="0">
                <a:solidFill>
                  <a:schemeClr val="tx2"/>
                </a:solidFill>
              </a:rPr>
              <a:t> </a:t>
            </a:r>
            <a:r>
              <a:rPr lang="en-GB" sz="1600" baseline="0" err="1">
                <a:solidFill>
                  <a:schemeClr val="tx2"/>
                </a:solidFill>
              </a:rPr>
              <a:t>noodsignaal</a:t>
            </a:r>
            <a:endParaRPr lang="en-GB" sz="1600" baseline="0">
              <a:solidFill>
                <a:schemeClr val="tx2"/>
              </a:solidFill>
            </a:endParaRPr>
          </a:p>
          <a:p>
            <a:pPr marL="228600" indent="-228600">
              <a:spcAft>
                <a:spcPts val="800"/>
              </a:spcAft>
              <a:buFont typeface="Wingdings" charset="2"/>
              <a:buChar char="§"/>
              <a:tabLst/>
            </a:pPr>
            <a:r>
              <a:rPr lang="en-GB" sz="1600" baseline="0" err="1">
                <a:solidFill>
                  <a:schemeClr val="tx2"/>
                </a:solidFill>
              </a:rPr>
              <a:t>Volg</a:t>
            </a:r>
            <a:r>
              <a:rPr lang="en-GB" sz="1600" baseline="0">
                <a:solidFill>
                  <a:schemeClr val="tx2"/>
                </a:solidFill>
              </a:rPr>
              <a:t> de </a:t>
            </a:r>
            <a:r>
              <a:rPr lang="en-GB" sz="1600" baseline="0" err="1">
                <a:solidFill>
                  <a:schemeClr val="tx2"/>
                </a:solidFill>
              </a:rPr>
              <a:t>instructies</a:t>
            </a:r>
            <a:r>
              <a:rPr lang="en-GB" sz="1600" baseline="0">
                <a:solidFill>
                  <a:schemeClr val="tx2"/>
                </a:solidFill>
              </a:rPr>
              <a:t> op van de </a:t>
            </a:r>
            <a:r>
              <a:rPr lang="en-GB" sz="1600" baseline="0" err="1">
                <a:solidFill>
                  <a:schemeClr val="tx2"/>
                </a:solidFill>
              </a:rPr>
              <a:t>BHV’er</a:t>
            </a:r>
            <a:endParaRPr lang="en-GB" sz="1600" baseline="0">
              <a:solidFill>
                <a:schemeClr val="tx2"/>
              </a:solidFill>
            </a:endParaRPr>
          </a:p>
          <a:p>
            <a:pPr marL="228600" indent="-228600">
              <a:spcAft>
                <a:spcPts val="800"/>
              </a:spcAft>
              <a:buFont typeface="Wingdings" charset="2"/>
              <a:buChar char="§"/>
              <a:tabLst/>
            </a:pPr>
            <a:r>
              <a:rPr lang="en-GB" sz="1600" baseline="0" err="1">
                <a:solidFill>
                  <a:schemeClr val="tx2"/>
                </a:solidFill>
              </a:rPr>
              <a:t>Verlaat</a:t>
            </a:r>
            <a:r>
              <a:rPr lang="en-GB" sz="1600" baseline="0">
                <a:solidFill>
                  <a:schemeClr val="tx2"/>
                </a:solidFill>
              </a:rPr>
              <a:t> het </a:t>
            </a:r>
            <a:r>
              <a:rPr lang="en-GB" sz="1600" baseline="0" err="1">
                <a:solidFill>
                  <a:schemeClr val="tx2"/>
                </a:solidFill>
              </a:rPr>
              <a:t>gebouw</a:t>
            </a:r>
            <a:r>
              <a:rPr lang="en-GB" sz="1600" baseline="0">
                <a:solidFill>
                  <a:schemeClr val="tx2"/>
                </a:solidFill>
              </a:rPr>
              <a:t> via de </a:t>
            </a:r>
            <a:r>
              <a:rPr lang="en-GB" sz="1600" baseline="0" err="1">
                <a:solidFill>
                  <a:schemeClr val="tx2"/>
                </a:solidFill>
              </a:rPr>
              <a:t>meest</a:t>
            </a:r>
            <a:r>
              <a:rPr lang="en-GB" sz="1600" baseline="0">
                <a:solidFill>
                  <a:schemeClr val="tx2"/>
                </a:solidFill>
              </a:rPr>
              <a:t> </a:t>
            </a:r>
            <a:r>
              <a:rPr lang="en-GB" sz="1600" baseline="0" err="1">
                <a:solidFill>
                  <a:schemeClr val="tx2"/>
                </a:solidFill>
              </a:rPr>
              <a:t>nabijgelegen</a:t>
            </a:r>
            <a:r>
              <a:rPr lang="en-GB" sz="1600" baseline="0">
                <a:solidFill>
                  <a:schemeClr val="tx2"/>
                </a:solidFill>
              </a:rPr>
              <a:t> (</a:t>
            </a:r>
            <a:r>
              <a:rPr lang="en-GB" sz="1600" baseline="0" err="1">
                <a:solidFill>
                  <a:schemeClr val="tx2"/>
                </a:solidFill>
              </a:rPr>
              <a:t>nood</a:t>
            </a:r>
            <a:r>
              <a:rPr lang="en-GB" sz="1600" baseline="0">
                <a:solidFill>
                  <a:schemeClr val="tx2"/>
                </a:solidFill>
              </a:rPr>
              <a:t>)</a:t>
            </a:r>
            <a:r>
              <a:rPr lang="en-GB" sz="1600" baseline="0" err="1">
                <a:solidFill>
                  <a:schemeClr val="tx2"/>
                </a:solidFill>
              </a:rPr>
              <a:t>uitgang</a:t>
            </a:r>
            <a:endParaRPr lang="en-GB" sz="1600" baseline="0">
              <a:solidFill>
                <a:schemeClr val="tx2"/>
              </a:solidFill>
            </a:endParaRPr>
          </a:p>
          <a:p>
            <a:pPr marL="228600" indent="-228600">
              <a:spcAft>
                <a:spcPts val="800"/>
              </a:spcAft>
              <a:buFont typeface="Wingdings" charset="2"/>
              <a:buChar char="§"/>
              <a:tabLst/>
            </a:pPr>
            <a:r>
              <a:rPr lang="en-GB" sz="1600" baseline="0">
                <a:solidFill>
                  <a:schemeClr val="tx2"/>
                </a:solidFill>
              </a:rPr>
              <a:t>Ga </a:t>
            </a:r>
            <a:r>
              <a:rPr lang="en-GB" sz="1600" baseline="0" err="1">
                <a:solidFill>
                  <a:schemeClr val="tx2"/>
                </a:solidFill>
              </a:rPr>
              <a:t>naar</a:t>
            </a:r>
            <a:r>
              <a:rPr lang="en-GB" sz="1600" baseline="0">
                <a:solidFill>
                  <a:schemeClr val="tx2"/>
                </a:solidFill>
              </a:rPr>
              <a:t> de </a:t>
            </a:r>
            <a:r>
              <a:rPr lang="en-GB" sz="1600" baseline="0" err="1">
                <a:solidFill>
                  <a:schemeClr val="tx2"/>
                </a:solidFill>
              </a:rPr>
              <a:t>verzamelplaats</a:t>
            </a:r>
            <a:endParaRPr lang="en-GB" sz="1600">
              <a:solidFill>
                <a:schemeClr val="tx2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1185863" y="2805749"/>
            <a:ext cx="2209799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b="1">
                <a:solidFill>
                  <a:schemeClr val="accent1"/>
                </a:solidFill>
              </a:rPr>
              <a:t>848</a:t>
            </a:r>
            <a:endParaRPr lang="en-GB" sz="2400" b="1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</a:rPr>
              <a:t>EXTERNE MEDEWERKERS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EN BEZOEKERS:</a:t>
            </a:r>
          </a:p>
          <a:p>
            <a:r>
              <a:rPr lang="en-GB" sz="1800">
                <a:solidFill>
                  <a:schemeClr val="accent1"/>
                </a:solidFill>
              </a:rPr>
              <a:t>088 85 79 112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5" y="2955180"/>
            <a:ext cx="231118" cy="40563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3786727" y="2486756"/>
            <a:ext cx="1881790" cy="188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229" y="2853808"/>
            <a:ext cx="1610787" cy="1147686"/>
          </a:xfrm>
          <a:prstGeom prst="rect">
            <a:avLst/>
          </a:prstGeom>
        </p:spPr>
      </p:pic>
      <p:grpSp>
        <p:nvGrpSpPr>
          <p:cNvPr id="20" name="Groeperen 19"/>
          <p:cNvGrpSpPr/>
          <p:nvPr userDrawn="1"/>
        </p:nvGrpSpPr>
        <p:grpSpPr>
          <a:xfrm>
            <a:off x="3875659" y="2553991"/>
            <a:ext cx="1703927" cy="191582"/>
            <a:chOff x="3840515" y="2553991"/>
            <a:chExt cx="1703927" cy="191582"/>
          </a:xfrm>
        </p:grpSpPr>
        <p:cxnSp>
          <p:nvCxnSpPr>
            <p:cNvPr id="15" name="Rechte verbindingslijn met pijl 14"/>
            <p:cNvCxnSpPr/>
            <p:nvPr userDrawn="1"/>
          </p:nvCxnSpPr>
          <p:spPr>
            <a:xfrm>
              <a:off x="3840515" y="2553991"/>
              <a:ext cx="191582" cy="191582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/>
            <p:nvPr userDrawn="1"/>
          </p:nvCxnSpPr>
          <p:spPr>
            <a:xfrm flipH="1">
              <a:off x="5352860" y="2553991"/>
              <a:ext cx="191582" cy="191582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eperen 18"/>
          <p:cNvGrpSpPr/>
          <p:nvPr userDrawn="1"/>
        </p:nvGrpSpPr>
        <p:grpSpPr>
          <a:xfrm rot="10800000">
            <a:off x="3875659" y="4129570"/>
            <a:ext cx="1703927" cy="191582"/>
            <a:chOff x="3992915" y="2706391"/>
            <a:chExt cx="1703927" cy="191582"/>
          </a:xfrm>
        </p:grpSpPr>
        <p:cxnSp>
          <p:nvCxnSpPr>
            <p:cNvPr id="17" name="Rechte verbindingslijn met pijl 16"/>
            <p:cNvCxnSpPr/>
            <p:nvPr userDrawn="1"/>
          </p:nvCxnSpPr>
          <p:spPr>
            <a:xfrm>
              <a:off x="3992915" y="2706391"/>
              <a:ext cx="191582" cy="191582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/>
            <p:cNvCxnSpPr/>
            <p:nvPr userDrawn="1"/>
          </p:nvCxnSpPr>
          <p:spPr>
            <a:xfrm flipH="1">
              <a:off x="5505260" y="2706391"/>
              <a:ext cx="191582" cy="191582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el 3"/>
          <p:cNvSpPr txBox="1">
            <a:spLocks/>
          </p:cNvSpPr>
          <p:nvPr userDrawn="1"/>
        </p:nvSpPr>
        <p:spPr>
          <a:xfrm>
            <a:off x="684000" y="486000"/>
            <a:ext cx="8136905" cy="6275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nl-NL" sz="3200" b="0" cap="all" baseline="0">
                <a:solidFill>
                  <a:srgbClr val="002060"/>
                </a:solidFill>
              </a:rPr>
              <a:t>Veilig werken, gezond weer thuis</a:t>
            </a:r>
          </a:p>
        </p:txBody>
      </p:sp>
    </p:spTree>
    <p:extLst>
      <p:ext uri="{BB962C8B-B14F-4D97-AF65-F5344CB8AC3E}">
        <p14:creationId xmlns:p14="http://schemas.microsoft.com/office/powerpoint/2010/main" val="2935534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 userDrawn="1"/>
        </p:nvSpPr>
        <p:spPr>
          <a:xfrm>
            <a:off x="684000" y="684000"/>
            <a:ext cx="5874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SAMEN WERKEN WE AAN EEN </a:t>
            </a:r>
            <a:r>
              <a:rPr lang="en-GB" sz="2800" b="1">
                <a:solidFill>
                  <a:schemeClr val="bg1"/>
                </a:solidFill>
                <a:latin typeface="+mj-lt"/>
              </a:rPr>
              <a:t>BETROUWBARE EN DUURZAME</a:t>
            </a:r>
            <a:r>
              <a:rPr lang="en-GB" sz="2800" b="1" baseline="0">
                <a:solidFill>
                  <a:schemeClr val="bg1"/>
                </a:solidFill>
                <a:latin typeface="+mj-lt"/>
              </a:rPr>
              <a:t> ENERGIEVOORZIENING </a:t>
            </a:r>
            <a:r>
              <a:rPr lang="en-GB" sz="2800" baseline="0">
                <a:solidFill>
                  <a:schemeClr val="bg1"/>
                </a:solidFill>
                <a:latin typeface="+mj-lt"/>
              </a:rPr>
              <a:t>VOOR</a:t>
            </a:r>
          </a:p>
          <a:p>
            <a:r>
              <a:rPr lang="en-GB" sz="2800" baseline="0">
                <a:solidFill>
                  <a:schemeClr val="bg1"/>
                </a:solidFill>
                <a:latin typeface="+mj-lt"/>
              </a:rPr>
              <a:t>VANDAAG ÉN VOOR DE TOEKOMST.</a:t>
            </a:r>
            <a:endParaRPr lang="en-GB" sz="2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1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foto 4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it 9">
            <a:extLst>
              <a:ext uri="{FF2B5EF4-FFF2-40B4-BE49-F238E27FC236}">
                <a16:creationId xmlns:a16="http://schemas.microsoft.com/office/drawing/2014/main" id="{FD03A5D8-BE90-4EFD-8075-776218EE89E0}"/>
              </a:ext>
            </a:extLst>
          </p:cNvPr>
          <p:cNvSpPr/>
          <p:nvPr userDrawn="1"/>
        </p:nvSpPr>
        <p:spPr>
          <a:xfrm>
            <a:off x="-9144" y="-21219"/>
            <a:ext cx="5392900" cy="5368750"/>
          </a:xfrm>
          <a:custGeom>
            <a:avLst/>
            <a:gdLst>
              <a:gd name="connsiteX0" fmla="*/ 0 w 6480000"/>
              <a:gd name="connsiteY0" fmla="*/ 3240000 h 6480000"/>
              <a:gd name="connsiteX1" fmla="*/ 3240000 w 6480000"/>
              <a:gd name="connsiteY1" fmla="*/ 0 h 6480000"/>
              <a:gd name="connsiteX2" fmla="*/ 6480000 w 6480000"/>
              <a:gd name="connsiteY2" fmla="*/ 3240000 h 6480000"/>
              <a:gd name="connsiteX3" fmla="*/ 3240000 w 6480000"/>
              <a:gd name="connsiteY3" fmla="*/ 6480000 h 6480000"/>
              <a:gd name="connsiteX4" fmla="*/ 0 w 6480000"/>
              <a:gd name="connsiteY4" fmla="*/ 3240000 h 6480000"/>
              <a:gd name="connsiteX0" fmla="*/ 0 w 6480000"/>
              <a:gd name="connsiteY0" fmla="*/ 3240000 h 6480000"/>
              <a:gd name="connsiteX1" fmla="*/ 611612 w 6480000"/>
              <a:gd name="connsiteY1" fmla="*/ 2613797 h 6480000"/>
              <a:gd name="connsiteX2" fmla="*/ 3240000 w 6480000"/>
              <a:gd name="connsiteY2" fmla="*/ 0 h 6480000"/>
              <a:gd name="connsiteX3" fmla="*/ 6480000 w 6480000"/>
              <a:gd name="connsiteY3" fmla="*/ 3240000 h 6480000"/>
              <a:gd name="connsiteX4" fmla="*/ 3240000 w 6480000"/>
              <a:gd name="connsiteY4" fmla="*/ 6480000 h 6480000"/>
              <a:gd name="connsiteX5" fmla="*/ 0 w 6480000"/>
              <a:gd name="connsiteY5" fmla="*/ 3240000 h 6480000"/>
              <a:gd name="connsiteX0" fmla="*/ 0 w 6480000"/>
              <a:gd name="connsiteY0" fmla="*/ 3240000 h 6480000"/>
              <a:gd name="connsiteX1" fmla="*/ 1087100 w 6480000"/>
              <a:gd name="connsiteY1" fmla="*/ 2120021 h 6480000"/>
              <a:gd name="connsiteX2" fmla="*/ 3240000 w 6480000"/>
              <a:gd name="connsiteY2" fmla="*/ 0 h 6480000"/>
              <a:gd name="connsiteX3" fmla="*/ 6480000 w 6480000"/>
              <a:gd name="connsiteY3" fmla="*/ 3240000 h 6480000"/>
              <a:gd name="connsiteX4" fmla="*/ 3240000 w 6480000"/>
              <a:gd name="connsiteY4" fmla="*/ 6480000 h 6480000"/>
              <a:gd name="connsiteX5" fmla="*/ 0 w 6480000"/>
              <a:gd name="connsiteY5" fmla="*/ 3240000 h 6480000"/>
              <a:gd name="connsiteX0" fmla="*/ 37612 w 5392900"/>
              <a:gd name="connsiteY0" fmla="*/ 4401288 h 6480000"/>
              <a:gd name="connsiteX1" fmla="*/ 0 w 5392900"/>
              <a:gd name="connsiteY1" fmla="*/ 2120021 h 6480000"/>
              <a:gd name="connsiteX2" fmla="*/ 2152900 w 5392900"/>
              <a:gd name="connsiteY2" fmla="*/ 0 h 6480000"/>
              <a:gd name="connsiteX3" fmla="*/ 5392900 w 5392900"/>
              <a:gd name="connsiteY3" fmla="*/ 3240000 h 6480000"/>
              <a:gd name="connsiteX4" fmla="*/ 2152900 w 5392900"/>
              <a:gd name="connsiteY4" fmla="*/ 6480000 h 6480000"/>
              <a:gd name="connsiteX5" fmla="*/ 37612 w 5392900"/>
              <a:gd name="connsiteY5" fmla="*/ 4401288 h 6480000"/>
              <a:gd name="connsiteX0" fmla="*/ 28468 w 5392900"/>
              <a:gd name="connsiteY0" fmla="*/ 4373856 h 6480000"/>
              <a:gd name="connsiteX1" fmla="*/ 0 w 5392900"/>
              <a:gd name="connsiteY1" fmla="*/ 2120021 h 6480000"/>
              <a:gd name="connsiteX2" fmla="*/ 2152900 w 5392900"/>
              <a:gd name="connsiteY2" fmla="*/ 0 h 6480000"/>
              <a:gd name="connsiteX3" fmla="*/ 5392900 w 5392900"/>
              <a:gd name="connsiteY3" fmla="*/ 3240000 h 6480000"/>
              <a:gd name="connsiteX4" fmla="*/ 2152900 w 5392900"/>
              <a:gd name="connsiteY4" fmla="*/ 6480000 h 6480000"/>
              <a:gd name="connsiteX5" fmla="*/ 28468 w 5392900"/>
              <a:gd name="connsiteY5" fmla="*/ 4373856 h 6480000"/>
              <a:gd name="connsiteX0" fmla="*/ 28468 w 5392900"/>
              <a:gd name="connsiteY0" fmla="*/ 4373856 h 6480000"/>
              <a:gd name="connsiteX1" fmla="*/ 0 w 5392900"/>
              <a:gd name="connsiteY1" fmla="*/ 2120021 h 6480000"/>
              <a:gd name="connsiteX2" fmla="*/ 2152900 w 5392900"/>
              <a:gd name="connsiteY2" fmla="*/ 0 h 6480000"/>
              <a:gd name="connsiteX3" fmla="*/ 2578608 w 5392900"/>
              <a:gd name="connsiteY3" fmla="*/ 410093 h 6480000"/>
              <a:gd name="connsiteX4" fmla="*/ 5392900 w 5392900"/>
              <a:gd name="connsiteY4" fmla="*/ 3240000 h 6480000"/>
              <a:gd name="connsiteX5" fmla="*/ 2152900 w 5392900"/>
              <a:gd name="connsiteY5" fmla="*/ 6480000 h 6480000"/>
              <a:gd name="connsiteX6" fmla="*/ 28468 w 5392900"/>
              <a:gd name="connsiteY6" fmla="*/ 4373856 h 6480000"/>
              <a:gd name="connsiteX0" fmla="*/ 28468 w 5392900"/>
              <a:gd name="connsiteY0" fmla="*/ 4373856 h 6480000"/>
              <a:gd name="connsiteX1" fmla="*/ 0 w 5392900"/>
              <a:gd name="connsiteY1" fmla="*/ 2120021 h 6480000"/>
              <a:gd name="connsiteX2" fmla="*/ 2152900 w 5392900"/>
              <a:gd name="connsiteY2" fmla="*/ 0 h 6480000"/>
              <a:gd name="connsiteX3" fmla="*/ 3255264 w 5392900"/>
              <a:gd name="connsiteY3" fmla="*/ 1132469 h 6480000"/>
              <a:gd name="connsiteX4" fmla="*/ 5392900 w 5392900"/>
              <a:gd name="connsiteY4" fmla="*/ 3240000 h 6480000"/>
              <a:gd name="connsiteX5" fmla="*/ 2152900 w 5392900"/>
              <a:gd name="connsiteY5" fmla="*/ 6480000 h 6480000"/>
              <a:gd name="connsiteX6" fmla="*/ 28468 w 5392900"/>
              <a:gd name="connsiteY6" fmla="*/ 4373856 h 6480000"/>
              <a:gd name="connsiteX0" fmla="*/ 28468 w 5392900"/>
              <a:gd name="connsiteY0" fmla="*/ 3262606 h 5368750"/>
              <a:gd name="connsiteX1" fmla="*/ 0 w 5392900"/>
              <a:gd name="connsiteY1" fmla="*/ 1008771 h 5368750"/>
              <a:gd name="connsiteX2" fmla="*/ 1016250 w 5392900"/>
              <a:gd name="connsiteY2" fmla="*/ 0 h 5368750"/>
              <a:gd name="connsiteX3" fmla="*/ 3255264 w 5392900"/>
              <a:gd name="connsiteY3" fmla="*/ 21219 h 5368750"/>
              <a:gd name="connsiteX4" fmla="*/ 5392900 w 5392900"/>
              <a:gd name="connsiteY4" fmla="*/ 2128750 h 5368750"/>
              <a:gd name="connsiteX5" fmla="*/ 2152900 w 5392900"/>
              <a:gd name="connsiteY5" fmla="*/ 5368750 h 5368750"/>
              <a:gd name="connsiteX6" fmla="*/ 28468 w 5392900"/>
              <a:gd name="connsiteY6" fmla="*/ 3262606 h 5368750"/>
              <a:gd name="connsiteX0" fmla="*/ 28468 w 5392900"/>
              <a:gd name="connsiteY0" fmla="*/ 3262606 h 5368750"/>
              <a:gd name="connsiteX1" fmla="*/ 0 w 5392900"/>
              <a:gd name="connsiteY1" fmla="*/ 1008771 h 5368750"/>
              <a:gd name="connsiteX2" fmla="*/ 1016250 w 5392900"/>
              <a:gd name="connsiteY2" fmla="*/ 0 h 5368750"/>
              <a:gd name="connsiteX3" fmla="*/ 3261614 w 5392900"/>
              <a:gd name="connsiteY3" fmla="*/ 21219 h 5368750"/>
              <a:gd name="connsiteX4" fmla="*/ 5392900 w 5392900"/>
              <a:gd name="connsiteY4" fmla="*/ 2128750 h 5368750"/>
              <a:gd name="connsiteX5" fmla="*/ 2152900 w 5392900"/>
              <a:gd name="connsiteY5" fmla="*/ 5368750 h 5368750"/>
              <a:gd name="connsiteX6" fmla="*/ 28468 w 5392900"/>
              <a:gd name="connsiteY6" fmla="*/ 3262606 h 5368750"/>
              <a:gd name="connsiteX0" fmla="*/ 15768 w 5392900"/>
              <a:gd name="connsiteY0" fmla="*/ 3262606 h 5368750"/>
              <a:gd name="connsiteX1" fmla="*/ 0 w 5392900"/>
              <a:gd name="connsiteY1" fmla="*/ 1008771 h 5368750"/>
              <a:gd name="connsiteX2" fmla="*/ 1016250 w 5392900"/>
              <a:gd name="connsiteY2" fmla="*/ 0 h 5368750"/>
              <a:gd name="connsiteX3" fmla="*/ 3261614 w 5392900"/>
              <a:gd name="connsiteY3" fmla="*/ 21219 h 5368750"/>
              <a:gd name="connsiteX4" fmla="*/ 5392900 w 5392900"/>
              <a:gd name="connsiteY4" fmla="*/ 2128750 h 5368750"/>
              <a:gd name="connsiteX5" fmla="*/ 2152900 w 5392900"/>
              <a:gd name="connsiteY5" fmla="*/ 5368750 h 5368750"/>
              <a:gd name="connsiteX6" fmla="*/ 15768 w 5392900"/>
              <a:gd name="connsiteY6" fmla="*/ 3262606 h 5368750"/>
              <a:gd name="connsiteX0" fmla="*/ 3068 w 5392900"/>
              <a:gd name="connsiteY0" fmla="*/ 3256256 h 5368750"/>
              <a:gd name="connsiteX1" fmla="*/ 0 w 5392900"/>
              <a:gd name="connsiteY1" fmla="*/ 1008771 h 5368750"/>
              <a:gd name="connsiteX2" fmla="*/ 1016250 w 5392900"/>
              <a:gd name="connsiteY2" fmla="*/ 0 h 5368750"/>
              <a:gd name="connsiteX3" fmla="*/ 3261614 w 5392900"/>
              <a:gd name="connsiteY3" fmla="*/ 21219 h 5368750"/>
              <a:gd name="connsiteX4" fmla="*/ 5392900 w 5392900"/>
              <a:gd name="connsiteY4" fmla="*/ 2128750 h 5368750"/>
              <a:gd name="connsiteX5" fmla="*/ 2152900 w 5392900"/>
              <a:gd name="connsiteY5" fmla="*/ 5368750 h 5368750"/>
              <a:gd name="connsiteX6" fmla="*/ 3068 w 5392900"/>
              <a:gd name="connsiteY6" fmla="*/ 3256256 h 536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2900" h="5368750">
                <a:moveTo>
                  <a:pt x="3068" y="3256256"/>
                </a:moveTo>
                <a:cubicBezTo>
                  <a:pt x="2045" y="2507094"/>
                  <a:pt x="1023" y="1757933"/>
                  <a:pt x="0" y="1008771"/>
                </a:cubicBezTo>
                <a:lnTo>
                  <a:pt x="1016250" y="0"/>
                </a:lnTo>
                <a:lnTo>
                  <a:pt x="3261614" y="21219"/>
                </a:lnTo>
                <a:lnTo>
                  <a:pt x="5392900" y="2128750"/>
                </a:lnTo>
                <a:lnTo>
                  <a:pt x="2152900" y="5368750"/>
                </a:lnTo>
                <a:lnTo>
                  <a:pt x="3068" y="3256256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494105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60472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560472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560463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wit log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9"/>
          <p:cNvSpPr/>
          <p:nvPr userDrawn="1"/>
        </p:nvSpPr>
        <p:spPr>
          <a:xfrm>
            <a:off x="1" y="0"/>
            <a:ext cx="9164947" cy="6858000"/>
          </a:xfrm>
          <a:custGeom>
            <a:avLst/>
            <a:gdLst>
              <a:gd name="connsiteX0" fmla="*/ 198653 w 9164947"/>
              <a:gd name="connsiteY0" fmla="*/ 0 h 6858000"/>
              <a:gd name="connsiteX1" fmla="*/ 6655747 w 9164947"/>
              <a:gd name="connsiteY1" fmla="*/ 0 h 6858000"/>
              <a:gd name="connsiteX2" fmla="*/ 9164947 w 9164947"/>
              <a:gd name="connsiteY2" fmla="*/ 2509200 h 6858000"/>
              <a:gd name="connsiteX3" fmla="*/ 4816148 w 9164947"/>
              <a:gd name="connsiteY3" fmla="*/ 6858000 h 6858000"/>
              <a:gd name="connsiteX4" fmla="*/ 2038253 w 9164947"/>
              <a:gd name="connsiteY4" fmla="*/ 6858000 h 6858000"/>
              <a:gd name="connsiteX5" fmla="*/ 0 w 9164947"/>
              <a:gd name="connsiteY5" fmla="*/ 4819748 h 6858000"/>
              <a:gd name="connsiteX6" fmla="*/ 0 w 9164947"/>
              <a:gd name="connsiteY6" fmla="*/ 1986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4947" h="6858000">
                <a:moveTo>
                  <a:pt x="198653" y="0"/>
                </a:moveTo>
                <a:lnTo>
                  <a:pt x="6655747" y="0"/>
                </a:lnTo>
                <a:lnTo>
                  <a:pt x="9164947" y="2509200"/>
                </a:lnTo>
                <a:lnTo>
                  <a:pt x="4816148" y="6858000"/>
                </a:lnTo>
                <a:lnTo>
                  <a:pt x="2038253" y="6858000"/>
                </a:lnTo>
                <a:lnTo>
                  <a:pt x="0" y="4819748"/>
                </a:lnTo>
                <a:lnTo>
                  <a:pt x="0" y="198653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0" y="5164880"/>
            <a:ext cx="2970122" cy="1435037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26570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426570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426561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donker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/>
          <p:nvPr userDrawn="1"/>
        </p:nvSpPr>
        <p:spPr>
          <a:xfrm>
            <a:off x="0" y="0"/>
            <a:ext cx="9165884" cy="6858000"/>
          </a:xfrm>
          <a:custGeom>
            <a:avLst/>
            <a:gdLst>
              <a:gd name="connsiteX0" fmla="*/ 198435 w 9165884"/>
              <a:gd name="connsiteY0" fmla="*/ 0 h 6858000"/>
              <a:gd name="connsiteX1" fmla="*/ 6656287 w 9165884"/>
              <a:gd name="connsiteY1" fmla="*/ 0 h 6858000"/>
              <a:gd name="connsiteX2" fmla="*/ 9165884 w 9165884"/>
              <a:gd name="connsiteY2" fmla="*/ 2509597 h 6858000"/>
              <a:gd name="connsiteX3" fmla="*/ 4817482 w 9165884"/>
              <a:gd name="connsiteY3" fmla="*/ 6858000 h 6858000"/>
              <a:gd name="connsiteX4" fmla="*/ 2038793 w 9165884"/>
              <a:gd name="connsiteY4" fmla="*/ 6858000 h 6858000"/>
              <a:gd name="connsiteX5" fmla="*/ 0 w 9165884"/>
              <a:gd name="connsiteY5" fmla="*/ 4819208 h 6858000"/>
              <a:gd name="connsiteX6" fmla="*/ 0 w 9165884"/>
              <a:gd name="connsiteY6" fmla="*/ 198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884" h="6858000">
                <a:moveTo>
                  <a:pt x="198435" y="0"/>
                </a:moveTo>
                <a:lnTo>
                  <a:pt x="6656287" y="0"/>
                </a:lnTo>
                <a:lnTo>
                  <a:pt x="9165884" y="2509597"/>
                </a:lnTo>
                <a:lnTo>
                  <a:pt x="4817482" y="6858000"/>
                </a:lnTo>
                <a:lnTo>
                  <a:pt x="2038793" y="6858000"/>
                </a:lnTo>
                <a:lnTo>
                  <a:pt x="0" y="4819208"/>
                </a:lnTo>
                <a:lnTo>
                  <a:pt x="0" y="19843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991102" cy="2387600"/>
          </a:xfrm>
        </p:spPr>
        <p:txBody>
          <a:bodyPr anchor="b">
            <a:noAutofit/>
          </a:bodyPr>
          <a:lstStyle>
            <a:lvl1pPr algn="l">
              <a:defRPr sz="4400" b="0" i="0" cap="all" baseline="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991102" cy="6636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01" y="5164880"/>
            <a:ext cx="2970120" cy="1435037"/>
          </a:xfrm>
          <a:prstGeom prst="rect">
            <a:avLst/>
          </a:prstGeom>
        </p:spPr>
      </p:pic>
      <p:sp>
        <p:nvSpPr>
          <p:cNvPr id="7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265700"/>
            <a:ext cx="2247901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4265700"/>
            <a:ext cx="1954755" cy="56113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12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3701" y="4265613"/>
            <a:ext cx="495300" cy="56197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5"/>
          </p:nvPr>
        </p:nvSpPr>
        <p:spPr>
          <a:xfrm>
            <a:off x="683999" y="1563688"/>
            <a:ext cx="5235789" cy="46021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6"/>
          </p:nvPr>
        </p:nvSpPr>
        <p:spPr>
          <a:xfrm>
            <a:off x="6272213" y="1563688"/>
            <a:ext cx="5224462" cy="46021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83998" y="1563688"/>
            <a:ext cx="10812677" cy="4602162"/>
          </a:xfrm>
          <a:solidFill>
            <a:schemeClr val="bg2"/>
          </a:solidFill>
        </p:spPr>
        <p:txBody>
          <a:bodyPr lIns="684000" anchor="ctr" anchorCtr="0"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794" y="6363642"/>
            <a:ext cx="474881" cy="35783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83999" y="485053"/>
            <a:ext cx="10812675" cy="8731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1" y="1563329"/>
            <a:ext cx="10810873" cy="461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26508" y="6356350"/>
            <a:ext cx="253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662928" y="6356350"/>
            <a:ext cx="4229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F4A6-40A7-E04A-A78B-7409A1BC41E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Gelijkbenige driehoek 4"/>
          <p:cNvSpPr>
            <a:spLocks noChangeAspect="1"/>
          </p:cNvSpPr>
          <p:nvPr userDrawn="1"/>
        </p:nvSpPr>
        <p:spPr>
          <a:xfrm rot="5400000">
            <a:off x="-108193" y="561258"/>
            <a:ext cx="540386" cy="324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794" y="6363642"/>
            <a:ext cx="474881" cy="3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68" r:id="rId3"/>
    <p:sldLayoutId id="2147483669" r:id="rId4"/>
    <p:sldLayoutId id="2147483670" r:id="rId5"/>
    <p:sldLayoutId id="2147483649" r:id="rId6"/>
    <p:sldLayoutId id="2147483666" r:id="rId7"/>
    <p:sldLayoutId id="2147483658" r:id="rId8"/>
    <p:sldLayoutId id="2147483659" r:id="rId9"/>
    <p:sldLayoutId id="2147483660" r:id="rId10"/>
    <p:sldLayoutId id="2147483654" r:id="rId11"/>
    <p:sldLayoutId id="2147483655" r:id="rId12"/>
    <p:sldLayoutId id="2147483665" r:id="rId13"/>
    <p:sldLayoutId id="214748366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 baseline="0">
          <a:solidFill>
            <a:schemeClr val="tx2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306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Wingdings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30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tabLst>
          <a:tab pos="3905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06000" algn="l" defTabSz="9144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accent3"/>
        </a:buClr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000" indent="-306000" algn="l" defTabSz="9144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tx1"/>
        </a:buClr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46000" indent="-3060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/>
        </a:buClr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2000" b="1"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400" rtl="0" eaLnBrk="1" latinLnBrk="0" hangingPunct="1">
        <a:defRPr sz="1600" kern="1200">
          <a:solidFill>
            <a:srgbClr val="A29DA2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pos="2139" userDrawn="1">
          <p15:clr>
            <a:srgbClr val="F26B43"/>
          </p15:clr>
        </p15:guide>
        <p15:guide id="7" pos="5541" userDrawn="1">
          <p15:clr>
            <a:srgbClr val="F26B43"/>
          </p15:clr>
        </p15:guide>
        <p15:guide id="8" orient="horz" pos="98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83999" y="485053"/>
            <a:ext cx="10812675" cy="8731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1" y="1563329"/>
            <a:ext cx="10810874" cy="461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26508" y="6356350"/>
            <a:ext cx="253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662928" y="6356350"/>
            <a:ext cx="4229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F4A6-40A7-E04A-A78B-7409A1BC41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elijkbenige driehoek 4"/>
          <p:cNvSpPr>
            <a:spLocks noChangeAspect="1"/>
          </p:cNvSpPr>
          <p:nvPr userDrawn="1"/>
        </p:nvSpPr>
        <p:spPr>
          <a:xfrm rot="5400000">
            <a:off x="-108193" y="593246"/>
            <a:ext cx="540386" cy="324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794" y="6363642"/>
            <a:ext cx="474881" cy="3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5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 baseline="0">
          <a:solidFill>
            <a:schemeClr val="tx2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432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.LucidaGrandeUI" charset="0"/>
        <a:buChar char="◆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360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accent1"/>
        </a:buClr>
        <a:buFont typeface=".LucidaGrandeUI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60875" algn="l" defTabSz="9144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accent3"/>
        </a:buClr>
        <a:buFont typeface=".LucidaGrandeUI" charset="0"/>
        <a:buChar char="◆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00" indent="-324000" algn="l" defTabSz="9144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tx1"/>
        </a:buClr>
        <a:buFont typeface=".LucidaGrandeUI" charset="0"/>
        <a:buChar char="◆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38313" indent="-263525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/>
        </a:buClr>
        <a:buFont typeface=".LucidaGrandeUI" charset="0"/>
        <a:buChar char="◆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42">
          <p15:clr>
            <a:srgbClr val="F26B43"/>
          </p15:clr>
        </p15:guide>
        <p15:guide id="4" pos="432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pos="2139">
          <p15:clr>
            <a:srgbClr val="F26B43"/>
          </p15:clr>
        </p15:guide>
        <p15:guide id="7" pos="5541">
          <p15:clr>
            <a:srgbClr val="F26B43"/>
          </p15:clr>
        </p15:guide>
        <p15:guide id="8" orient="horz" pos="98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83999" y="485053"/>
            <a:ext cx="10812675" cy="8731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1" y="1563329"/>
            <a:ext cx="10810873" cy="461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26508" y="6356350"/>
            <a:ext cx="253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724C-C192-0B4B-BACC-F4624A2DDAF2}" type="datetimeFigureOut">
              <a:rPr lang="nl-NL" smtClean="0"/>
              <a:pPr/>
              <a:t>1-4-2025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662928" y="6356350"/>
            <a:ext cx="4229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F4A6-40A7-E04A-A78B-7409A1BC41E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Gelijkbenige driehoek 4"/>
          <p:cNvSpPr>
            <a:spLocks noChangeAspect="1"/>
          </p:cNvSpPr>
          <p:nvPr userDrawn="1"/>
        </p:nvSpPr>
        <p:spPr>
          <a:xfrm rot="5400000">
            <a:off x="-108193" y="561258"/>
            <a:ext cx="540386" cy="324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794" y="6363642"/>
            <a:ext cx="474881" cy="3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8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 baseline="0">
          <a:solidFill>
            <a:schemeClr val="tx2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306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Wingdings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30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tabLst>
          <a:tab pos="3905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06000" algn="l" defTabSz="9144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accent3"/>
        </a:buClr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000" indent="-306000" algn="l" defTabSz="9144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tx1"/>
        </a:buClr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46000" indent="-3060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/>
        </a:buClr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2000" b="1"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400" rtl="0" eaLnBrk="1" latinLnBrk="0" hangingPunct="1">
        <a:defRPr sz="1600" kern="1200">
          <a:solidFill>
            <a:srgbClr val="A29DA2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42">
          <p15:clr>
            <a:srgbClr val="F26B43"/>
          </p15:clr>
        </p15:guide>
        <p15:guide id="4" pos="432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pos="2139">
          <p15:clr>
            <a:srgbClr val="F26B43"/>
          </p15:clr>
        </p15:guide>
        <p15:guide id="7" pos="5541">
          <p15:clr>
            <a:srgbClr val="F26B43"/>
          </p15:clr>
        </p15:guide>
        <p15:guide id="8" orient="horz" pos="9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enexis.sharepoint.com/sites/THE-260220193/Shared%20Documents/Forms/AllItems.aspx?id=%2Fsites%2FTHE%2D260220193%2FShared%20Documents%2FPatch%20management%20richtlijn%20V1%2E0%2Epdf&amp;parent=%2Fsites%2FTHE%2D260220193%2FShared%20Documents" TargetMode="Externa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80DF3-AC57-49C6-BFFE-1A0C49CF1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162" y="1916942"/>
            <a:ext cx="8498838" cy="1457560"/>
          </a:xfrm>
        </p:spPr>
        <p:txBody>
          <a:bodyPr anchor="t"/>
          <a:lstStyle/>
          <a:p>
            <a:r>
              <a:rPr lang="nl-NL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Life </a:t>
            </a:r>
            <a:r>
              <a:rPr lang="nl-NL" dirty="0" err="1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cycle</a:t>
            </a:r>
            <a:r>
              <a:rPr lang="nl-NL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 management</a:t>
            </a:r>
            <a:br>
              <a:rPr lang="nl-NL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</a:br>
            <a:r>
              <a:rPr lang="nl-NL" sz="2800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continuïteit &amp; digitale veiligheid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375C3B5-DF3E-401A-86B8-E71E433DB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>
                <a:solidFill>
                  <a:schemeClr val="accent1"/>
                </a:solidFill>
              </a:rPr>
              <a:t>Enexis ICT</a:t>
            </a:r>
          </a:p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FAC5F0-4659-4334-B34F-5CAE77CFF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John Smarius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767144-0056-4FFA-A6BC-631369473B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20 juli 2023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1EF8A76-F3A8-4452-83E7-5B6819B141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75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>
            <a:extLst>
              <a:ext uri="{FF2B5EF4-FFF2-40B4-BE49-F238E27FC236}">
                <a16:creationId xmlns:a16="http://schemas.microsoft.com/office/drawing/2014/main" id="{AC8E54BA-65C3-9C4B-B25B-4B18CFEF3EAE}"/>
              </a:ext>
            </a:extLst>
          </p:cNvPr>
          <p:cNvSpPr/>
          <p:nvPr/>
        </p:nvSpPr>
        <p:spPr>
          <a:xfrm>
            <a:off x="1202598" y="1252728"/>
            <a:ext cx="10496343" cy="4928616"/>
          </a:xfrm>
          <a:prstGeom prst="rect">
            <a:avLst/>
          </a:prstGeom>
          <a:solidFill>
            <a:schemeClr val="bg1">
              <a:lumMod val="95000"/>
              <a:alpha val="29981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43DA1F7A-8666-FF43-9C30-1EDCF70B6A0A}"/>
              </a:ext>
            </a:extLst>
          </p:cNvPr>
          <p:cNvSpPr/>
          <p:nvPr/>
        </p:nvSpPr>
        <p:spPr>
          <a:xfrm>
            <a:off x="2353280" y="1752595"/>
            <a:ext cx="3191387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Doel van </a:t>
            </a:r>
            <a:r>
              <a: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deze</a:t>
            </a:r>
            <a:r>
              <a: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presentatie</a:t>
            </a:r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75000"/>
                </a:srgbClr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D96580BD-69B3-AB4D-B408-8CE37010E62A}"/>
              </a:ext>
            </a:extLst>
          </p:cNvPr>
          <p:cNvSpPr/>
          <p:nvPr/>
        </p:nvSpPr>
        <p:spPr>
          <a:xfrm>
            <a:off x="2353280" y="2882932"/>
            <a:ext cx="386337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Waarom</a:t>
            </a:r>
            <a:r>
              <a: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 Life Cycle Management</a:t>
            </a:r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83690B89-DCE9-864F-A197-DE84F7C84C60}"/>
              </a:ext>
            </a:extLst>
          </p:cNvPr>
          <p:cNvSpPr/>
          <p:nvPr/>
        </p:nvSpPr>
        <p:spPr>
          <a:xfrm>
            <a:off x="2353280" y="4013269"/>
            <a:ext cx="386337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Het Life Cycle Management </a:t>
            </a:r>
            <a:r>
              <a: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beleid</a:t>
            </a:r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75000"/>
                </a:srgbClr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72">
            <a:extLst>
              <a:ext uri="{FF2B5EF4-FFF2-40B4-BE49-F238E27FC236}">
                <a16:creationId xmlns:a16="http://schemas.microsoft.com/office/drawing/2014/main" id="{C8B5F655-2BAB-414A-A679-559309DB75B5}"/>
              </a:ext>
            </a:extLst>
          </p:cNvPr>
          <p:cNvSpPr/>
          <p:nvPr/>
        </p:nvSpPr>
        <p:spPr>
          <a:xfrm>
            <a:off x="2353280" y="5143607"/>
            <a:ext cx="405387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dirty="0">
                <a:solidFill>
                  <a:srgbClr val="625D62">
                    <a:lumMod val="75000"/>
                  </a:srgbClr>
                </a:solidFill>
                <a:latin typeface="Arial Nova Cond" panose="020B0506020202020204" pitchFamily="34" charset="0"/>
                <a:cs typeface="Arial" pitchFamily="34" charset="0"/>
              </a:rPr>
              <a:t>De LCM </a:t>
            </a:r>
            <a:r>
              <a:rPr lang="en-IN" sz="2000" dirty="0" err="1">
                <a:solidFill>
                  <a:srgbClr val="625D62">
                    <a:lumMod val="75000"/>
                  </a:srgbClr>
                </a:solidFill>
                <a:latin typeface="Arial Nova Cond" panose="020B0506020202020204" pitchFamily="34" charset="0"/>
                <a:cs typeface="Arial" pitchFamily="34" charset="0"/>
              </a:rPr>
              <a:t>Richtlijnen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625D62">
                  <a:lumMod val="75000"/>
                </a:srgbClr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8588D2B-70F4-444A-834A-E01EADEA354C}"/>
              </a:ext>
            </a:extLst>
          </p:cNvPr>
          <p:cNvSpPr txBox="1">
            <a:spLocks/>
          </p:cNvSpPr>
          <p:nvPr/>
        </p:nvSpPr>
        <p:spPr>
          <a:xfrm>
            <a:off x="1182850" y="316796"/>
            <a:ext cx="6593205" cy="495300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Char char="◆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Inhoud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75000"/>
                </a:srgbClr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72">
            <a:extLst>
              <a:ext uri="{FF2B5EF4-FFF2-40B4-BE49-F238E27FC236}">
                <a16:creationId xmlns:a16="http://schemas.microsoft.com/office/drawing/2014/main" id="{ED8F6110-B3A7-8748-A162-ABF4F5E6F5FA}"/>
              </a:ext>
            </a:extLst>
          </p:cNvPr>
          <p:cNvCxnSpPr>
            <a:cxnSpLocks/>
          </p:cNvCxnSpPr>
          <p:nvPr/>
        </p:nvCxnSpPr>
        <p:spPr>
          <a:xfrm>
            <a:off x="1202598" y="968298"/>
            <a:ext cx="100229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>
            <a:extLst>
              <a:ext uri="{FF2B5EF4-FFF2-40B4-BE49-F238E27FC236}">
                <a16:creationId xmlns:a16="http://schemas.microsoft.com/office/drawing/2014/main" id="{E8C9F387-AA1B-7846-B621-A30665F1F8E0}"/>
              </a:ext>
            </a:extLst>
          </p:cNvPr>
          <p:cNvSpPr/>
          <p:nvPr/>
        </p:nvSpPr>
        <p:spPr>
          <a:xfrm>
            <a:off x="0" y="449726"/>
            <a:ext cx="415636" cy="702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Straight Connector 72">
            <a:extLst>
              <a:ext uri="{FF2B5EF4-FFF2-40B4-BE49-F238E27FC236}">
                <a16:creationId xmlns:a16="http://schemas.microsoft.com/office/drawing/2014/main" id="{985194FB-9D76-F24D-9933-BAA4564B994A}"/>
              </a:ext>
            </a:extLst>
          </p:cNvPr>
          <p:cNvCxnSpPr>
            <a:cxnSpLocks/>
          </p:cNvCxnSpPr>
          <p:nvPr/>
        </p:nvCxnSpPr>
        <p:spPr>
          <a:xfrm>
            <a:off x="2060840" y="2214260"/>
            <a:ext cx="334257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72">
            <a:extLst>
              <a:ext uri="{FF2B5EF4-FFF2-40B4-BE49-F238E27FC236}">
                <a16:creationId xmlns:a16="http://schemas.microsoft.com/office/drawing/2014/main" id="{5C582EC4-FB13-F04E-9DE5-BED54FF8EDD0}"/>
              </a:ext>
            </a:extLst>
          </p:cNvPr>
          <p:cNvCxnSpPr>
            <a:cxnSpLocks/>
          </p:cNvCxnSpPr>
          <p:nvPr/>
        </p:nvCxnSpPr>
        <p:spPr>
          <a:xfrm>
            <a:off x="2060840" y="3344597"/>
            <a:ext cx="334257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2">
            <a:extLst>
              <a:ext uri="{FF2B5EF4-FFF2-40B4-BE49-F238E27FC236}">
                <a16:creationId xmlns:a16="http://schemas.microsoft.com/office/drawing/2014/main" id="{B0833048-1F6F-8241-9B7F-D4FB1C9D5539}"/>
              </a:ext>
            </a:extLst>
          </p:cNvPr>
          <p:cNvCxnSpPr>
            <a:cxnSpLocks/>
          </p:cNvCxnSpPr>
          <p:nvPr/>
        </p:nvCxnSpPr>
        <p:spPr>
          <a:xfrm>
            <a:off x="2060840" y="4473776"/>
            <a:ext cx="334257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2">
            <a:extLst>
              <a:ext uri="{FF2B5EF4-FFF2-40B4-BE49-F238E27FC236}">
                <a16:creationId xmlns:a16="http://schemas.microsoft.com/office/drawing/2014/main" id="{84295142-BB66-6245-8C1C-8FDEA4F20AD8}"/>
              </a:ext>
            </a:extLst>
          </p:cNvPr>
          <p:cNvCxnSpPr>
            <a:cxnSpLocks/>
          </p:cNvCxnSpPr>
          <p:nvPr/>
        </p:nvCxnSpPr>
        <p:spPr>
          <a:xfrm>
            <a:off x="2052354" y="5602955"/>
            <a:ext cx="334257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63">
            <a:extLst>
              <a:ext uri="{FF2B5EF4-FFF2-40B4-BE49-F238E27FC236}">
                <a16:creationId xmlns:a16="http://schemas.microsoft.com/office/drawing/2014/main" id="{250DC896-2850-5042-8B16-8D743B8003E0}"/>
              </a:ext>
            </a:extLst>
          </p:cNvPr>
          <p:cNvSpPr/>
          <p:nvPr/>
        </p:nvSpPr>
        <p:spPr>
          <a:xfrm>
            <a:off x="1709626" y="1994250"/>
            <a:ext cx="481920" cy="4400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7" name="Oval 63">
            <a:extLst>
              <a:ext uri="{FF2B5EF4-FFF2-40B4-BE49-F238E27FC236}">
                <a16:creationId xmlns:a16="http://schemas.microsoft.com/office/drawing/2014/main" id="{60955C01-9545-4240-AFF7-3251DE237810}"/>
              </a:ext>
            </a:extLst>
          </p:cNvPr>
          <p:cNvSpPr/>
          <p:nvPr/>
        </p:nvSpPr>
        <p:spPr>
          <a:xfrm>
            <a:off x="1709626" y="3124587"/>
            <a:ext cx="481920" cy="4400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9" name="Oval 63">
            <a:extLst>
              <a:ext uri="{FF2B5EF4-FFF2-40B4-BE49-F238E27FC236}">
                <a16:creationId xmlns:a16="http://schemas.microsoft.com/office/drawing/2014/main" id="{C50F0750-4DC6-1A4D-A62E-306B2F0C6FCF}"/>
              </a:ext>
            </a:extLst>
          </p:cNvPr>
          <p:cNvSpPr/>
          <p:nvPr/>
        </p:nvSpPr>
        <p:spPr>
          <a:xfrm>
            <a:off x="1709626" y="4253766"/>
            <a:ext cx="481920" cy="4400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1" name="Oval 63">
            <a:extLst>
              <a:ext uri="{FF2B5EF4-FFF2-40B4-BE49-F238E27FC236}">
                <a16:creationId xmlns:a16="http://schemas.microsoft.com/office/drawing/2014/main" id="{F18099DB-E798-6640-A789-4588AEFE817E}"/>
              </a:ext>
            </a:extLst>
          </p:cNvPr>
          <p:cNvSpPr/>
          <p:nvPr/>
        </p:nvSpPr>
        <p:spPr>
          <a:xfrm>
            <a:off x="1701140" y="5382945"/>
            <a:ext cx="481920" cy="4400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4E3FC9E-3F4F-48DB-B2D1-B8520A3E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6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hoek 39">
            <a:extLst>
              <a:ext uri="{FF2B5EF4-FFF2-40B4-BE49-F238E27FC236}">
                <a16:creationId xmlns:a16="http://schemas.microsoft.com/office/drawing/2014/main" id="{852661FF-572B-B349-9C2F-33BCB9BBBDC8}"/>
              </a:ext>
            </a:extLst>
          </p:cNvPr>
          <p:cNvSpPr/>
          <p:nvPr/>
        </p:nvSpPr>
        <p:spPr>
          <a:xfrm>
            <a:off x="0" y="449726"/>
            <a:ext cx="415636" cy="702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A9D2AC5-4546-A143-B965-4C69781B48C9}"/>
              </a:ext>
            </a:extLst>
          </p:cNvPr>
          <p:cNvSpPr txBox="1">
            <a:spLocks/>
          </p:cNvSpPr>
          <p:nvPr/>
        </p:nvSpPr>
        <p:spPr>
          <a:xfrm>
            <a:off x="1670628" y="318477"/>
            <a:ext cx="9497154" cy="495300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Char char="◆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Doel van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deze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presentatie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75000"/>
                </a:srgbClr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cxnSp>
        <p:nvCxnSpPr>
          <p:cNvPr id="200" name="Straight Connector 72">
            <a:extLst>
              <a:ext uri="{FF2B5EF4-FFF2-40B4-BE49-F238E27FC236}">
                <a16:creationId xmlns:a16="http://schemas.microsoft.com/office/drawing/2014/main" id="{107854EB-4B41-8743-9326-0BD4593092FF}"/>
              </a:ext>
            </a:extLst>
          </p:cNvPr>
          <p:cNvCxnSpPr>
            <a:cxnSpLocks/>
          </p:cNvCxnSpPr>
          <p:nvPr/>
        </p:nvCxnSpPr>
        <p:spPr>
          <a:xfrm>
            <a:off x="1202598" y="968298"/>
            <a:ext cx="100229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63">
            <a:extLst>
              <a:ext uri="{FF2B5EF4-FFF2-40B4-BE49-F238E27FC236}">
                <a16:creationId xmlns:a16="http://schemas.microsoft.com/office/drawing/2014/main" id="{12C45E63-4518-044F-953B-048DB35C7170}"/>
              </a:ext>
            </a:extLst>
          </p:cNvPr>
          <p:cNvSpPr/>
          <p:nvPr/>
        </p:nvSpPr>
        <p:spPr>
          <a:xfrm>
            <a:off x="940316" y="710363"/>
            <a:ext cx="524563" cy="4952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E8FEE6-1FA4-48AC-A38E-D32F2162F385}"/>
              </a:ext>
            </a:extLst>
          </p:cNvPr>
          <p:cNvSpPr txBox="1">
            <a:spLocks/>
          </p:cNvSpPr>
          <p:nvPr/>
        </p:nvSpPr>
        <p:spPr>
          <a:xfrm>
            <a:off x="1368867" y="1918935"/>
            <a:ext cx="4957974" cy="3961505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Char char="◆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A464A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Met deze presentatie geven we inzicht in: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4286C"/>
              </a:buClr>
              <a:buSzTx/>
              <a:buFont typeface=".LucidaGrandeUI" charset="0"/>
              <a:buChar char="◆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A464A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Wat Life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rgbClr val="4A464A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Cycle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A464A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Management inhoud</a:t>
            </a:r>
            <a:endParaRPr lang="nl-NL" sz="1600">
              <a:solidFill>
                <a:srgbClr val="4A464A"/>
              </a:solidFill>
              <a:latin typeface="Arial Nova Cond" panose="020B0506020202020204" pitchFamily="34" charset="0"/>
            </a:endParaRP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4286C"/>
              </a:buClr>
              <a:buSzTx/>
              <a:buFont typeface=".LucidaGrandeUI" charset="0"/>
              <a:buChar char="◆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A464A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Hoe het Enexis LCM Beleid eruit ziet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4286C"/>
              </a:buClr>
              <a:buSzTx/>
              <a:buFont typeface=".LucidaGrandeUI" charset="0"/>
              <a:buChar char="◆"/>
              <a:tabLst/>
              <a:defRPr/>
            </a:pPr>
            <a:r>
              <a:rPr lang="nl-NL" sz="1600">
                <a:solidFill>
                  <a:srgbClr val="4A464A"/>
                </a:solidFill>
                <a:latin typeface="Arial Nova Cond" panose="020B0506020202020204" pitchFamily="34" charset="0"/>
              </a:rPr>
              <a:t>Welke LCM Risico’s / Issues we hebben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4A464A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4286C"/>
              </a:buClr>
              <a:buSzTx/>
              <a:buFont typeface=".LucidaGrandeUI" charset="0"/>
              <a:buChar char="◆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A464A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Hoe de LCM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rgbClr val="4A464A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Roadmap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A464A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er voor de komende jaren uit ziet.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625D62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30">
            <a:extLst>
              <a:ext uri="{FF2B5EF4-FFF2-40B4-BE49-F238E27FC236}">
                <a16:creationId xmlns:a16="http://schemas.microsoft.com/office/drawing/2014/main" id="{82146AED-809C-41FB-B3E2-A0D142F05337}"/>
              </a:ext>
            </a:extLst>
          </p:cNvPr>
          <p:cNvCxnSpPr>
            <a:cxnSpLocks/>
          </p:cNvCxnSpPr>
          <p:nvPr/>
        </p:nvCxnSpPr>
        <p:spPr>
          <a:xfrm>
            <a:off x="6495812" y="2031735"/>
            <a:ext cx="0" cy="3148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58A6595-0EDC-4D32-A820-2C8AA656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5142AAB-38AC-421B-A00A-BF3F3636CB71}"/>
              </a:ext>
            </a:extLst>
          </p:cNvPr>
          <p:cNvSpPr txBox="1">
            <a:spLocks/>
          </p:cNvSpPr>
          <p:nvPr/>
        </p:nvSpPr>
        <p:spPr>
          <a:xfrm>
            <a:off x="1670628" y="977560"/>
            <a:ext cx="6486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4286C"/>
              </a:buClr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</a:rPr>
              <a:t>Inzicht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</a:rPr>
              <a:t>geven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</a:rPr>
              <a:t> in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</a:rPr>
              <a:t>waarom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</a:rPr>
              <a:t> Life Cycle Management (LCM)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</a:rPr>
              <a:t>nodig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</a:rPr>
              <a:t> is hoe we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</a:rPr>
              <a:t>daar</a:t>
            </a:r>
            <a:r>
              <a:rPr lang="en-US" sz="1800">
                <a:solidFill>
                  <a:srgbClr val="625D62"/>
                </a:solidFill>
                <a:latin typeface="Arial Nova Cond"/>
              </a:rPr>
              <a:t>mee </a:t>
            </a:r>
            <a:r>
              <a:rPr lang="en-US" sz="1800" err="1">
                <a:solidFill>
                  <a:srgbClr val="625D62"/>
                </a:solidFill>
                <a:latin typeface="Arial Nova Cond"/>
              </a:rPr>
              <a:t>omgaan</a:t>
            </a:r>
            <a:r>
              <a:rPr lang="en-US" sz="1800">
                <a:solidFill>
                  <a:srgbClr val="625D62"/>
                </a:solidFill>
                <a:latin typeface="Arial Nova Cond"/>
              </a:rPr>
              <a:t> en </a:t>
            </a:r>
            <a:r>
              <a:rPr lang="en-US" sz="1800" err="1">
                <a:solidFill>
                  <a:srgbClr val="625D62"/>
                </a:solidFill>
                <a:latin typeface="Arial Nova Cond"/>
              </a:rPr>
              <a:t>waar</a:t>
            </a:r>
            <a:r>
              <a:rPr lang="en-US" sz="1800">
                <a:solidFill>
                  <a:srgbClr val="625D62"/>
                </a:solidFill>
                <a:latin typeface="Arial Nova Cond"/>
              </a:rPr>
              <a:t> we </a:t>
            </a:r>
            <a:r>
              <a:rPr lang="en-US" sz="1800" err="1">
                <a:solidFill>
                  <a:srgbClr val="625D62"/>
                </a:solidFill>
                <a:latin typeface="Arial Nova Cond"/>
              </a:rPr>
              <a:t>staan</a:t>
            </a:r>
            <a:r>
              <a:rPr lang="en-US" sz="1800">
                <a:solidFill>
                  <a:srgbClr val="625D62"/>
                </a:solidFill>
                <a:latin typeface="Arial Nova Cond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5D62"/>
              </a:solidFill>
              <a:effectLst/>
              <a:uLnTx/>
              <a:uFillTx/>
              <a:latin typeface="Arial Nova Con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25F38A-0233-439C-A63E-B6D560EC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968298"/>
            <a:ext cx="44767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F6E5A01-860E-DF41-9424-5D2D54747112}"/>
              </a:ext>
            </a:extLst>
          </p:cNvPr>
          <p:cNvSpPr/>
          <p:nvPr/>
        </p:nvSpPr>
        <p:spPr>
          <a:xfrm>
            <a:off x="0" y="449726"/>
            <a:ext cx="415636" cy="702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9D7D83-7E69-41A1-BC40-1025252605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911" y="1595435"/>
            <a:ext cx="4551787" cy="51226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1100" kern="0" dirty="0">
                <a:solidFill>
                  <a:srgbClr val="4A464A"/>
                </a:solidFill>
              </a:rPr>
              <a:t>Onze IT behoefte verandert continu, waarbij we moeten zorgen dat ons IT landschap in die behoefte kan blijven voorzien en waarbij de continuïteit en veiligheid moeten kunnen worden gewaarborgd.</a:t>
            </a:r>
          </a:p>
          <a:p>
            <a:r>
              <a:rPr lang="nl-NL" sz="1100" kern="0" dirty="0">
                <a:solidFill>
                  <a:srgbClr val="4A464A"/>
                </a:solidFill>
              </a:rPr>
              <a:t>Daarnaast neemt cybercriminaliteit (</a:t>
            </a:r>
            <a:r>
              <a:rPr lang="nl-NL" sz="1100" kern="0" dirty="0" err="1">
                <a:solidFill>
                  <a:srgbClr val="4A464A"/>
                </a:solidFill>
              </a:rPr>
              <a:t>hacks</a:t>
            </a:r>
            <a:r>
              <a:rPr lang="nl-NL" sz="1100" kern="0" dirty="0">
                <a:solidFill>
                  <a:srgbClr val="4A464A"/>
                </a:solidFill>
              </a:rPr>
              <a:t>, </a:t>
            </a:r>
            <a:r>
              <a:rPr lang="nl-NL" sz="1100" kern="0" dirty="0" err="1">
                <a:solidFill>
                  <a:srgbClr val="4A464A"/>
                </a:solidFill>
              </a:rPr>
              <a:t>ransomware</a:t>
            </a:r>
            <a:r>
              <a:rPr lang="nl-NL" sz="1100" kern="0" dirty="0">
                <a:solidFill>
                  <a:srgbClr val="4A464A"/>
                </a:solidFill>
              </a:rPr>
              <a:t>) en datalekken steeds meer toe en moeten we onze systemen en data daar tegen beschermen.</a:t>
            </a:r>
          </a:p>
          <a:p>
            <a:r>
              <a:rPr lang="nl-NL" sz="1100" kern="0" dirty="0">
                <a:solidFill>
                  <a:srgbClr val="4A464A"/>
                </a:solidFill>
              </a:rPr>
              <a:t>Life </a:t>
            </a:r>
            <a:r>
              <a:rPr lang="nl-NL" sz="1100" kern="0" dirty="0" err="1">
                <a:solidFill>
                  <a:srgbClr val="4A464A"/>
                </a:solidFill>
              </a:rPr>
              <a:t>Cycle</a:t>
            </a:r>
            <a:r>
              <a:rPr lang="nl-NL" sz="1100" kern="0" dirty="0">
                <a:solidFill>
                  <a:srgbClr val="4A464A"/>
                </a:solidFill>
              </a:rPr>
              <a:t> Management gaat over het kunnen voorzien in de veranderende IT behoefte en het borgen van de continuïteit van de informatie voorziening en beveiligen van systemen en data tegen ongeautoriseerd gebruik. </a:t>
            </a:r>
            <a:endParaRPr lang="nl-NL" sz="1100" strike="sngStrike" kern="0" dirty="0">
              <a:solidFill>
                <a:srgbClr val="4A464A"/>
              </a:solidFill>
            </a:endParaRPr>
          </a:p>
          <a:p>
            <a:r>
              <a:rPr lang="nl-NL" sz="1100" kern="0" dirty="0">
                <a:solidFill>
                  <a:srgbClr val="4A464A"/>
                </a:solidFill>
              </a:rPr>
              <a:t>Zolang dit kan door het uitvoeren van </a:t>
            </a:r>
            <a:r>
              <a:rPr lang="nl-NL" sz="1100" kern="0" dirty="0" err="1">
                <a:solidFill>
                  <a:srgbClr val="4A464A"/>
                </a:solidFill>
              </a:rPr>
              <a:t>emergency</a:t>
            </a:r>
            <a:r>
              <a:rPr lang="nl-NL" sz="1100" kern="0" dirty="0">
                <a:solidFill>
                  <a:srgbClr val="4A464A"/>
                </a:solidFill>
              </a:rPr>
              <a:t>-, minor- en major releases van bestaande IT producten zullen we dat inzetten.</a:t>
            </a:r>
          </a:p>
          <a:p>
            <a:pPr>
              <a:spcAft>
                <a:spcPts val="600"/>
              </a:spcAft>
            </a:pPr>
            <a:r>
              <a:rPr lang="nl-NL" sz="1100" kern="0" dirty="0">
                <a:solidFill>
                  <a:srgbClr val="4A464A"/>
                </a:solidFill>
              </a:rPr>
              <a:t>Er zijn echter aspecten waardoor IT-producten en diensten aan het einde van hun leven zijn gekomen:</a:t>
            </a:r>
          </a:p>
          <a:p>
            <a:pPr marL="228600" indent="-228600">
              <a:spcAft>
                <a:spcPts val="0"/>
              </a:spcAft>
              <a:buAutoNum type="arabicPeriod"/>
            </a:pPr>
            <a:r>
              <a:rPr lang="nl-NL" sz="1100" kern="0" dirty="0">
                <a:solidFill>
                  <a:srgbClr val="4A464A"/>
                </a:solidFill>
              </a:rPr>
              <a:t>Het voldoet niet meer aan de IT-behoeften van Enexis</a:t>
            </a:r>
            <a:endParaRPr lang="nl-NL" sz="1100" kern="0" dirty="0">
              <a:solidFill>
                <a:srgbClr val="4A464A"/>
              </a:solidFill>
              <a:cs typeface="Arial"/>
            </a:endParaRPr>
          </a:p>
          <a:p>
            <a:pPr marL="228600" indent="-228600">
              <a:spcAft>
                <a:spcPts val="0"/>
              </a:spcAft>
              <a:buAutoNum type="arabicPeriod"/>
            </a:pPr>
            <a:r>
              <a:rPr lang="nl-NL" sz="1100" kern="0" dirty="0">
                <a:solidFill>
                  <a:srgbClr val="4A464A"/>
                </a:solidFill>
              </a:rPr>
              <a:t>Het voldoet technisch niet meer aan onze security- / privacy-eisen en/of doelarchitectuur</a:t>
            </a:r>
          </a:p>
          <a:p>
            <a:pPr marL="228600" indent="-228600">
              <a:spcAft>
                <a:spcPts val="0"/>
              </a:spcAft>
              <a:buAutoNum type="arabicPeriod"/>
            </a:pPr>
            <a:r>
              <a:rPr lang="nl-NL" sz="1100" kern="0" dirty="0">
                <a:solidFill>
                  <a:srgbClr val="4A464A"/>
                </a:solidFill>
              </a:rPr>
              <a:t>Het contract / support voor desbetreffende IT-dienst / product loopt af</a:t>
            </a:r>
            <a:endParaRPr lang="nl-NL" sz="1100" kern="0" dirty="0">
              <a:solidFill>
                <a:srgbClr val="4A464A"/>
              </a:solidFill>
              <a:cs typeface="Arial"/>
            </a:endParaRPr>
          </a:p>
          <a:p>
            <a:pPr>
              <a:spcAft>
                <a:spcPts val="0"/>
              </a:spcAft>
            </a:pPr>
            <a:endParaRPr lang="nl-NL" sz="1100" kern="0" dirty="0">
              <a:solidFill>
                <a:srgbClr val="4A464A"/>
              </a:solidFill>
            </a:endParaRPr>
          </a:p>
          <a:p>
            <a:r>
              <a:rPr lang="nl-NL" sz="1100" kern="0" dirty="0">
                <a:solidFill>
                  <a:srgbClr val="4A464A"/>
                </a:solidFill>
              </a:rPr>
              <a:t>In deze gevallen moet tijdig een selectie en implementatie initiatief worden gestart om het IT-product of dienst te vervangen.</a:t>
            </a:r>
            <a:endParaRPr lang="en-US" sz="1100" kern="0" dirty="0">
              <a:solidFill>
                <a:schemeClr val="tx1"/>
              </a:solidFill>
              <a:latin typeface="Arial Nova" panose="020B05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en-US" sz="1100" kern="0" dirty="0">
              <a:solidFill>
                <a:schemeClr val="tx1"/>
              </a:solidFill>
              <a:latin typeface="Arial Nova" panose="020B05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en-US" sz="1100" kern="0" dirty="0">
              <a:solidFill>
                <a:schemeClr val="tx1"/>
              </a:solidFill>
              <a:latin typeface="Arial Nova" panose="020B05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IN" sz="1100" dirty="0">
              <a:solidFill>
                <a:schemeClr val="tx1"/>
              </a:solidFill>
              <a:latin typeface="Arial Nova" panose="020B05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D5841E-8CB5-47BC-BA43-55133345DC2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499116" y="450012"/>
            <a:ext cx="5667071" cy="495300"/>
          </a:xfrm>
        </p:spPr>
        <p:txBody>
          <a:bodyPr>
            <a:noAutofit/>
          </a:bodyPr>
          <a:lstStyle/>
          <a:p>
            <a:pPr algn="ctr"/>
            <a:r>
              <a:rPr lang="en-US" sz="3200" err="1">
                <a:solidFill>
                  <a:schemeClr val="tx1">
                    <a:lumMod val="75000"/>
                  </a:schemeClr>
                </a:solidFill>
                <a:latin typeface="Arial Nova Cond"/>
              </a:rPr>
              <a:t>Waarom</a:t>
            </a:r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Arial Nova Cond"/>
              </a:rPr>
              <a:t> Life Cycle Management</a:t>
            </a:r>
            <a:endParaRPr lang="nl-NL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4" name="Straight Connector 72">
            <a:extLst>
              <a:ext uri="{FF2B5EF4-FFF2-40B4-BE49-F238E27FC236}">
                <a16:creationId xmlns:a16="http://schemas.microsoft.com/office/drawing/2014/main" id="{8AD3C9DF-EDCA-C24B-8643-7EA190F9B527}"/>
              </a:ext>
            </a:extLst>
          </p:cNvPr>
          <p:cNvCxnSpPr>
            <a:cxnSpLocks/>
          </p:cNvCxnSpPr>
          <p:nvPr/>
        </p:nvCxnSpPr>
        <p:spPr>
          <a:xfrm>
            <a:off x="1001876" y="945026"/>
            <a:ext cx="47595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63">
            <a:extLst>
              <a:ext uri="{FF2B5EF4-FFF2-40B4-BE49-F238E27FC236}">
                <a16:creationId xmlns:a16="http://schemas.microsoft.com/office/drawing/2014/main" id="{CFBE4114-C850-7744-A41D-B20FC7659C3F}"/>
              </a:ext>
            </a:extLst>
          </p:cNvPr>
          <p:cNvSpPr/>
          <p:nvPr/>
        </p:nvSpPr>
        <p:spPr>
          <a:xfrm>
            <a:off x="940316" y="710363"/>
            <a:ext cx="524563" cy="4952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6811F19-0164-44ED-A698-ED468378BC2C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endParaRPr lang="en-GB"/>
          </a:p>
          <a:p>
            <a:fld id="{F68BF4A6-40A7-E04A-A78B-7409A1BC41E0}" type="slidenum">
              <a:rPr lang="en-GB" smtClean="0"/>
              <a:t>4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7787BBE-4AA7-4967-8E2F-4CF4D870D54D}"/>
              </a:ext>
            </a:extLst>
          </p:cNvPr>
          <p:cNvSpPr txBox="1">
            <a:spLocks/>
          </p:cNvSpPr>
          <p:nvPr/>
        </p:nvSpPr>
        <p:spPr>
          <a:xfrm>
            <a:off x="1662318" y="958012"/>
            <a:ext cx="5287122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Het </a:t>
            </a:r>
            <a:r>
              <a:rPr lang="en-US" sz="1800" err="1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aanpassen</a:t>
            </a:r>
            <a:r>
              <a:rPr lang="en-US" sz="1800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aan</a:t>
            </a:r>
            <a:r>
              <a:rPr lang="en-US" sz="1800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 de </a:t>
            </a:r>
            <a:r>
              <a:rPr lang="en-US" sz="1800" err="1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veranderende</a:t>
            </a:r>
            <a:r>
              <a:rPr lang="en-US" sz="1800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behoefte</a:t>
            </a:r>
            <a:r>
              <a:rPr lang="en-US" sz="1800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waarbij</a:t>
            </a:r>
            <a:r>
              <a:rPr lang="en-US" sz="1800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 continuïteit </a:t>
            </a:r>
            <a:r>
              <a:rPr lang="en-US" sz="1800" err="1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en</a:t>
            </a:r>
            <a:r>
              <a:rPr lang="en-US" sz="1800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veiligheid</a:t>
            </a:r>
            <a:r>
              <a:rPr lang="en-US" sz="1800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worden</a:t>
            </a:r>
            <a:r>
              <a:rPr lang="en-US" sz="1800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75000"/>
                  </a:schemeClr>
                </a:solidFill>
                <a:latin typeface="Arial Nova Cond" panose="020B0506020202020204" pitchFamily="34" charset="0"/>
              </a:rPr>
              <a:t>gewaarborgd</a:t>
            </a:r>
            <a:endParaRPr lang="en-US" sz="1800">
              <a:solidFill>
                <a:schemeClr val="tx1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B02ED79-4479-444E-9985-E715240B9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747" y="2230384"/>
            <a:ext cx="4658994" cy="2397231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637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hoek 39">
            <a:extLst>
              <a:ext uri="{FF2B5EF4-FFF2-40B4-BE49-F238E27FC236}">
                <a16:creationId xmlns:a16="http://schemas.microsoft.com/office/drawing/2014/main" id="{852661FF-572B-B349-9C2F-33BCB9BBBDC8}"/>
              </a:ext>
            </a:extLst>
          </p:cNvPr>
          <p:cNvSpPr/>
          <p:nvPr/>
        </p:nvSpPr>
        <p:spPr>
          <a:xfrm>
            <a:off x="0" y="449726"/>
            <a:ext cx="415636" cy="702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A9D2AC5-4546-A143-B965-4C69781B48C9}"/>
              </a:ext>
            </a:extLst>
          </p:cNvPr>
          <p:cNvSpPr txBox="1">
            <a:spLocks/>
          </p:cNvSpPr>
          <p:nvPr/>
        </p:nvSpPr>
        <p:spPr>
          <a:xfrm>
            <a:off x="1670628" y="318477"/>
            <a:ext cx="9497154" cy="495300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Char char="◆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Het Life Cycle Management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Beleid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75000"/>
                </a:srgbClr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cxnSp>
        <p:nvCxnSpPr>
          <p:cNvPr id="200" name="Straight Connector 72">
            <a:extLst>
              <a:ext uri="{FF2B5EF4-FFF2-40B4-BE49-F238E27FC236}">
                <a16:creationId xmlns:a16="http://schemas.microsoft.com/office/drawing/2014/main" id="{107854EB-4B41-8743-9326-0BD4593092FF}"/>
              </a:ext>
            </a:extLst>
          </p:cNvPr>
          <p:cNvCxnSpPr>
            <a:cxnSpLocks/>
          </p:cNvCxnSpPr>
          <p:nvPr/>
        </p:nvCxnSpPr>
        <p:spPr>
          <a:xfrm>
            <a:off x="1202598" y="968298"/>
            <a:ext cx="100229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63">
            <a:extLst>
              <a:ext uri="{FF2B5EF4-FFF2-40B4-BE49-F238E27FC236}">
                <a16:creationId xmlns:a16="http://schemas.microsoft.com/office/drawing/2014/main" id="{12C45E63-4518-044F-953B-048DB35C7170}"/>
              </a:ext>
            </a:extLst>
          </p:cNvPr>
          <p:cNvSpPr/>
          <p:nvPr/>
        </p:nvSpPr>
        <p:spPr>
          <a:xfrm>
            <a:off x="940316" y="710363"/>
            <a:ext cx="524563" cy="4952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E8FEE6-1FA4-48AC-A38E-D32F2162F385}"/>
              </a:ext>
            </a:extLst>
          </p:cNvPr>
          <p:cNvSpPr txBox="1">
            <a:spLocks/>
          </p:cNvSpPr>
          <p:nvPr/>
        </p:nvSpPr>
        <p:spPr>
          <a:xfrm>
            <a:off x="1368867" y="1645694"/>
            <a:ext cx="9698062" cy="52806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Char char="◆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4286C"/>
              </a:buClr>
              <a:buNone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We zijn altijd ‘bij’, zodat de veiligheid en – langdurige – continuïteit van de Enexis IT producten geborgd zijn en Enexis niet is blootgesteld aan onacceptabele risico’s.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  Daar waar geen onderhoud op IT producten wordt gedaan, wordt afgeweken van dit beleid; deze afwijkingen moeten worden geregistreerd en geaccepteerd via het Security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Waivers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 proces en een LCM plan. </a:t>
            </a:r>
            <a:endParaRPr kumimoji="0" lang="en-IN" sz="1200" i="0" u="none" strike="noStrike" kern="1200" cap="none" spc="0" normalizeH="0" baseline="0" noProof="0" dirty="0">
              <a:ln>
                <a:noFill/>
              </a:ln>
              <a:solidFill>
                <a:srgbClr val="625D62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37F6BE79-F4C1-4A19-90E4-F8E2A02A1C46}"/>
              </a:ext>
            </a:extLst>
          </p:cNvPr>
          <p:cNvSpPr txBox="1"/>
          <p:nvPr/>
        </p:nvSpPr>
        <p:spPr>
          <a:xfrm>
            <a:off x="1961445" y="2283158"/>
            <a:ext cx="3604729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algn="r">
              <a:defRPr sz="1400" b="1" kern="0">
                <a:solidFill>
                  <a:srgbClr val="002060"/>
                </a:solidFill>
                <a:latin typeface="Arial Nova Cond" panose="020B0506020202020204" pitchFamily="34" charset="0"/>
                <a:ea typeface="Calibri Light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cs typeface="Segoe UI" panose="020B0502040204020203" pitchFamily="34" charset="0"/>
              </a:rPr>
              <a:t>Waarom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cs typeface="Segoe UI" panose="020B0502040204020203" pitchFamily="34" charset="0"/>
              </a:rPr>
              <a:t> n-1 </a:t>
            </a:r>
            <a:r>
              <a:rPr kumimoji="0" lang="en-US" sz="1400" b="1" i="0" u="none" strike="noStrike" kern="0" cap="none" spc="0" normalizeH="0" baseline="0" noProof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cs typeface="Segoe UI" panose="020B0502040204020203" pitchFamily="34" charset="0"/>
              </a:rPr>
              <a:t>niet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cs typeface="Segoe UI" panose="020B0502040204020203" pitchFamily="34" charset="0"/>
              </a:rPr>
              <a:t>meer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cs typeface="Segoe UI" panose="020B0502040204020203" pitchFamily="34" charset="0"/>
              </a:rPr>
              <a:t>kan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625D62"/>
              </a:solidFill>
              <a:effectLst/>
              <a:uLnTx/>
              <a:uFillTx/>
              <a:latin typeface="Arial Nova Cond" panose="020B0506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30">
            <a:extLst>
              <a:ext uri="{FF2B5EF4-FFF2-40B4-BE49-F238E27FC236}">
                <a16:creationId xmlns:a16="http://schemas.microsoft.com/office/drawing/2014/main" id="{82146AED-809C-41FB-B3E2-A0D142F05337}"/>
              </a:ext>
            </a:extLst>
          </p:cNvPr>
          <p:cNvCxnSpPr>
            <a:cxnSpLocks/>
          </p:cNvCxnSpPr>
          <p:nvPr/>
        </p:nvCxnSpPr>
        <p:spPr>
          <a:xfrm>
            <a:off x="6381071" y="2390880"/>
            <a:ext cx="0" cy="3148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8">
            <a:extLst>
              <a:ext uri="{FF2B5EF4-FFF2-40B4-BE49-F238E27FC236}">
                <a16:creationId xmlns:a16="http://schemas.microsoft.com/office/drawing/2014/main" id="{C8F0CFEA-F14A-4496-8D9C-6980DDBDA69F}"/>
              </a:ext>
            </a:extLst>
          </p:cNvPr>
          <p:cNvSpPr txBox="1"/>
          <p:nvPr/>
        </p:nvSpPr>
        <p:spPr>
          <a:xfrm>
            <a:off x="7450993" y="2283158"/>
            <a:ext cx="288307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algn="r">
              <a:defRPr sz="1400" b="1" kern="0">
                <a:solidFill>
                  <a:srgbClr val="002060"/>
                </a:solidFill>
                <a:latin typeface="Arial Nova Cond" panose="020B0506020202020204" pitchFamily="34" charset="0"/>
                <a:ea typeface="Calibri Light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cs typeface="Segoe UI" panose="020B0502040204020203" pitchFamily="34" charset="0"/>
              </a:rPr>
              <a:t>Wat </a:t>
            </a:r>
            <a:r>
              <a:rPr kumimoji="0" lang="en-US" sz="1400" b="1" i="0" u="none" strike="noStrike" kern="0" cap="none" spc="0" normalizeH="0" baseline="0" noProof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cs typeface="Segoe UI" panose="020B0502040204020203" pitchFamily="34" charset="0"/>
              </a:rPr>
              <a:t>zijn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cs typeface="Segoe UI" panose="020B0502040204020203" pitchFamily="34" charset="0"/>
              </a:rPr>
              <a:t> de </a:t>
            </a:r>
            <a:r>
              <a:rPr kumimoji="0" lang="en-US" sz="1400" b="1" i="0" u="none" strike="noStrike" kern="0" cap="none" spc="0" normalizeH="0" baseline="0" noProof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cs typeface="Segoe UI" panose="020B0502040204020203" pitchFamily="34" charset="0"/>
              </a:rPr>
              <a:t>gevolgen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625D62"/>
              </a:solidFill>
              <a:effectLst/>
              <a:uLnTx/>
              <a:uFillTx/>
              <a:latin typeface="Arial Nova Cond" panose="020B0506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FD41547-1572-4724-A10E-D28F6908F75B}"/>
              </a:ext>
            </a:extLst>
          </p:cNvPr>
          <p:cNvSpPr txBox="1">
            <a:spLocks/>
          </p:cNvSpPr>
          <p:nvPr/>
        </p:nvSpPr>
        <p:spPr>
          <a:xfrm>
            <a:off x="1368867" y="2519288"/>
            <a:ext cx="4789886" cy="3915727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Char char="◆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Dit is de aanleiding op basis van ervaringen: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NL" sz="1200" b="1" dirty="0">
                <a:solidFill>
                  <a:srgbClr val="625D62"/>
                </a:solidFill>
                <a:latin typeface="Arial Nova Cond" panose="020B0506020202020204" pitchFamily="34" charset="0"/>
              </a:rPr>
              <a:t>Veranderingen gaan steeds sneller</a:t>
            </a: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, waardoor het risico groter wordt dat we uit het support lopen als we niet actief onze omgevingen up-to-date houden. Daarnaast worden patches vaak alleen maar geboden op de actuele versie van het product.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Leveranciers ondersteunen maar een 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beperkt aantal oudere versies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, evenals een 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beperkt aantal update/upgrade scenario’s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. Als (meerdere) versies worden overgeslagen is geen support door die leverancier beschikbaar en ontstaan er risico’s voor Enexis.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NL" sz="1200" b="1" dirty="0">
                <a:solidFill>
                  <a:srgbClr val="625D62"/>
                </a:solidFill>
                <a:latin typeface="Arial Nova Cond" panose="020B0506020202020204" pitchFamily="34" charset="0"/>
              </a:rPr>
              <a:t>Geen actief Life </a:t>
            </a:r>
            <a:r>
              <a:rPr lang="nl-NL" sz="1200" b="1" dirty="0" err="1">
                <a:solidFill>
                  <a:srgbClr val="625D62"/>
                </a:solidFill>
                <a:latin typeface="Arial Nova Cond" panose="020B0506020202020204" pitchFamily="34" charset="0"/>
              </a:rPr>
              <a:t>Cycle</a:t>
            </a:r>
            <a:r>
              <a:rPr lang="nl-NL" sz="1200" b="1" dirty="0">
                <a:solidFill>
                  <a:srgbClr val="625D62"/>
                </a:solidFill>
                <a:latin typeface="Arial Nova Cond" panose="020B0506020202020204" pitchFamily="34" charset="0"/>
              </a:rPr>
              <a:t> Management</a:t>
            </a: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, omdat de perceptie is dat we nog tijd genoeg hebben en pas acteren als systemen end-of-support / end-of-life dreigen te raken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NL" sz="1200" b="1" dirty="0">
                <a:solidFill>
                  <a:srgbClr val="625D62"/>
                </a:solidFill>
                <a:latin typeface="Arial Nova Cond" panose="020B0506020202020204" pitchFamily="34" charset="0"/>
              </a:rPr>
              <a:t>Inefficiënt</a:t>
            </a: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, omdat bijblijven minder inspanning vergt dan meerdere releases in één keer uitvoeren door de complexiteit en mogelijke extra handelingen.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lang="nl-NL" sz="1200" dirty="0">
              <a:solidFill>
                <a:srgbClr val="625D62"/>
              </a:solidFill>
              <a:latin typeface="Arial Nova Cond" panose="020B0506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lang="nl-NL" sz="1200" dirty="0">
              <a:solidFill>
                <a:srgbClr val="625D62"/>
              </a:solidFill>
              <a:latin typeface="Arial Nova Cond" panose="020B0506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kumimoji="0" lang="nl-NL" sz="1200" i="0" u="none" strike="noStrike" kern="1200" cap="none" spc="0" normalizeH="0" baseline="0" noProof="0" dirty="0">
              <a:ln>
                <a:noFill/>
              </a:ln>
              <a:solidFill>
                <a:srgbClr val="625D62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kumimoji="0" lang="en-IN" sz="1200" i="0" u="none" strike="noStrike" kern="1200" cap="none" spc="0" normalizeH="0" baseline="0" noProof="0" dirty="0">
              <a:ln>
                <a:noFill/>
              </a:ln>
              <a:solidFill>
                <a:srgbClr val="625D62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90855E4-48C0-4B47-AF26-9DD10BF9BB45}"/>
              </a:ext>
            </a:extLst>
          </p:cNvPr>
          <p:cNvSpPr txBox="1">
            <a:spLocks/>
          </p:cNvSpPr>
          <p:nvPr/>
        </p:nvSpPr>
        <p:spPr>
          <a:xfrm>
            <a:off x="6843620" y="2556777"/>
            <a:ext cx="4789886" cy="36176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Char char="◆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lang="nl-NL" sz="1200" dirty="0">
                <a:solidFill>
                  <a:srgbClr val="625D62"/>
                </a:solidFill>
                <a:latin typeface="Arial Nova Cond"/>
              </a:rPr>
              <a:t>Dit is er nodig om het “We zijn altijd bij tenzij beleid” vorm te geven:</a:t>
            </a: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Actief volgen van de life </a:t>
            </a:r>
            <a:r>
              <a:rPr kumimoji="0" lang="nl-N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cycle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van alle IT producten in de volledige keten door het agile (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DevOps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) team die de verantwoordelijkheid over het product heeft.</a:t>
            </a: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Impactanalyses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van upgrades / releases uitvoeren om de LCM initiatieven structureel op te nemen in de integrale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roadmap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.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 LCM Risico’s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moeten vroegtijdig inzichtelijk worden gemaakt, zodat passende maatregelen tijdig kunnen worden uitgevoerd.</a:t>
            </a: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Structurele inspanning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in iedere PI; het is noodzakelijk om prioriteit te geven en capaciteit in alle Agile teams te reserveren voor het uitvoeren van LCM</a:t>
            </a: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Onderbouwing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nodig als afwijking of uitstel van update of release nodig is en dit leggen we vast via een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waiver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, mét een LCM plan waarin de bewuste risico mitigaties zijn verwoord zodat we in control zijn en blijven.</a:t>
            </a: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NL" sz="1200" b="1" dirty="0">
                <a:solidFill>
                  <a:srgbClr val="625D62"/>
                </a:solidFill>
                <a:latin typeface="Arial Nova Cond"/>
              </a:rPr>
              <a:t>SaaS / PaaS </a:t>
            </a:r>
            <a:r>
              <a:rPr lang="nl-NL" sz="1200" dirty="0">
                <a:solidFill>
                  <a:srgbClr val="625D62"/>
                </a:solidFill>
                <a:latin typeface="Arial Nova Cond"/>
              </a:rPr>
              <a:t>diensten hebben de voorkeur, omdat Life </a:t>
            </a:r>
            <a:r>
              <a:rPr lang="nl-NL" sz="1200" dirty="0" err="1">
                <a:solidFill>
                  <a:srgbClr val="625D62"/>
                </a:solidFill>
                <a:latin typeface="Arial Nova Cond"/>
              </a:rPr>
              <a:t>Cycle</a:t>
            </a:r>
            <a:r>
              <a:rPr lang="nl-NL" sz="1200" dirty="0">
                <a:solidFill>
                  <a:srgbClr val="625D62"/>
                </a:solidFill>
                <a:latin typeface="Arial Nova Cond"/>
              </a:rPr>
              <a:t> Management dan door de leverancier wordt bewaakt en uitgevoerd.</a:t>
            </a: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nl-NL" sz="1200" dirty="0">
              <a:solidFill>
                <a:srgbClr val="625D62"/>
              </a:solidFill>
              <a:latin typeface="Arial Nova Cond" panose="020B0506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None/>
              <a:tabLst/>
              <a:defRPr/>
            </a:pPr>
            <a:endParaRPr lang="nl-NL" sz="1200" dirty="0">
              <a:solidFill>
                <a:srgbClr val="625D62"/>
              </a:solidFill>
              <a:latin typeface="Arial Nova Cond" panose="020B0506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lang="nl-NL" sz="1200" dirty="0">
              <a:solidFill>
                <a:srgbClr val="625D62"/>
              </a:solidFill>
              <a:latin typeface="Arial Nova Cond" panose="020B0506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lang="nl-NL" sz="1200" dirty="0">
              <a:solidFill>
                <a:srgbClr val="625D62"/>
              </a:solidFill>
              <a:latin typeface="Arial Nova Cond" panose="020B0506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kumimoji="0" lang="nl-NL" sz="1200" i="0" u="none" strike="noStrike" kern="1200" cap="none" spc="0" normalizeH="0" baseline="0" noProof="0" dirty="0">
              <a:ln>
                <a:noFill/>
              </a:ln>
              <a:solidFill>
                <a:srgbClr val="625D62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kumimoji="0" lang="en-IN" sz="1200" i="0" u="none" strike="noStrike" kern="1200" cap="none" spc="0" normalizeH="0" baseline="0" noProof="0" dirty="0">
              <a:ln>
                <a:noFill/>
              </a:ln>
              <a:solidFill>
                <a:srgbClr val="625D62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58A6595-0EDC-4D32-A820-2C8AA656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5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5142AAB-38AC-421B-A00A-BF3F3636CB71}"/>
              </a:ext>
            </a:extLst>
          </p:cNvPr>
          <p:cNvSpPr txBox="1">
            <a:spLocks/>
          </p:cNvSpPr>
          <p:nvPr/>
        </p:nvSpPr>
        <p:spPr>
          <a:xfrm>
            <a:off x="1662318" y="1057575"/>
            <a:ext cx="8866345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Arial Nova Cond"/>
              </a:rPr>
              <a:t>N 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Arial Nova Cond"/>
              </a:rPr>
              <a:t>beleid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 Nova Cond"/>
              </a:rPr>
              <a:t>, </a:t>
            </a:r>
            <a:r>
              <a:rPr lang="nl-NL" sz="1800" dirty="0">
                <a:solidFill>
                  <a:schemeClr val="tx1">
                    <a:lumMod val="75000"/>
                  </a:schemeClr>
                </a:solidFill>
                <a:latin typeface="Arial Nova Cond"/>
              </a:rPr>
              <a:t>We maken alleen gebruik van IT producten die actueel zijn en waarbij gegarandeerd is dat risico’s (security en continuïteit) onmiddellijk worden geadresseerd</a:t>
            </a:r>
            <a:endParaRPr lang="en-US" sz="1800" dirty="0">
              <a:solidFill>
                <a:schemeClr val="tx1">
                  <a:lumMod val="75000"/>
                </a:schemeClr>
              </a:solidFill>
              <a:latin typeface="Arial Nova Cond"/>
            </a:endParaRPr>
          </a:p>
        </p:txBody>
      </p:sp>
    </p:spTree>
    <p:extLst>
      <p:ext uri="{BB962C8B-B14F-4D97-AF65-F5344CB8AC3E}">
        <p14:creationId xmlns:p14="http://schemas.microsoft.com/office/powerpoint/2010/main" val="323951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hoek 39">
            <a:extLst>
              <a:ext uri="{FF2B5EF4-FFF2-40B4-BE49-F238E27FC236}">
                <a16:creationId xmlns:a16="http://schemas.microsoft.com/office/drawing/2014/main" id="{852661FF-572B-B349-9C2F-33BCB9BBBDC8}"/>
              </a:ext>
            </a:extLst>
          </p:cNvPr>
          <p:cNvSpPr/>
          <p:nvPr/>
        </p:nvSpPr>
        <p:spPr>
          <a:xfrm>
            <a:off x="0" y="449726"/>
            <a:ext cx="415636" cy="702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7A9D2AC5-4546-A143-B965-4C69781B48C9}"/>
              </a:ext>
            </a:extLst>
          </p:cNvPr>
          <p:cNvSpPr txBox="1">
            <a:spLocks/>
          </p:cNvSpPr>
          <p:nvPr/>
        </p:nvSpPr>
        <p:spPr>
          <a:xfrm>
            <a:off x="1670628" y="318477"/>
            <a:ext cx="6593205" cy="495300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Char char="◆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Het Life Cycle Management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75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Beleid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75000"/>
                </a:srgbClr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109" name="Text Placeholder 4">
            <a:extLst>
              <a:ext uri="{FF2B5EF4-FFF2-40B4-BE49-F238E27FC236}">
                <a16:creationId xmlns:a16="http://schemas.microsoft.com/office/drawing/2014/main" id="{288A68AF-77A1-0245-9FF1-F55375F4F170}"/>
              </a:ext>
            </a:extLst>
          </p:cNvPr>
          <p:cNvSpPr txBox="1">
            <a:spLocks/>
          </p:cNvSpPr>
          <p:nvPr/>
        </p:nvSpPr>
        <p:spPr>
          <a:xfrm>
            <a:off x="8489378" y="3174349"/>
            <a:ext cx="2736183" cy="3221196"/>
          </a:xfrm>
          <a:prstGeom prst="rect">
            <a:avLst/>
          </a:prstGeom>
        </p:spPr>
        <p:txBody>
          <a:bodyPr/>
          <a:lstStyle>
            <a:lvl1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Char char="◆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lang="nl-NL" sz="1200" b="1" dirty="0">
                <a:solidFill>
                  <a:srgbClr val="625D62"/>
                </a:solidFill>
                <a:latin typeface="Arial Nova Cond" panose="020B0506020202020204" pitchFamily="34" charset="0"/>
              </a:rPr>
              <a:t>Major Release: </a:t>
            </a: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Grotere verandering door toevoegen van functionaliteit of technologische verbeteringen of vernieuwing.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Beleid:</a:t>
            </a:r>
          </a:p>
          <a:p>
            <a:pPr>
              <a:buClr>
                <a:srgbClr val="04286C"/>
              </a:buClr>
              <a:buFont typeface="Wingdings" panose="05000000000000000000" pitchFamily="2" charset="2"/>
              <a:buChar char="§"/>
              <a:defRPr/>
            </a:pP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Releases plannen we direct in voor een van de volgende </a:t>
            </a:r>
            <a:r>
              <a:rPr lang="nl-NL" sz="1200" dirty="0" err="1">
                <a:solidFill>
                  <a:srgbClr val="625D62"/>
                </a:solidFill>
                <a:latin typeface="Arial Nova Cond" panose="020B0506020202020204" pitchFamily="34" charset="0"/>
              </a:rPr>
              <a:t>PI’s</a:t>
            </a: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. Doch uiterlijk voor de volgende upgrade of release.</a:t>
            </a:r>
          </a:p>
          <a:p>
            <a:pPr>
              <a:buClr>
                <a:srgbClr val="04286C"/>
              </a:buClr>
              <a:buFont typeface="Wingdings" panose="05000000000000000000" pitchFamily="2" charset="2"/>
              <a:buChar char="§"/>
              <a:defRPr/>
            </a:pP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Als dit niet lukt voor de volgende upgrade of release leggen we reden van afwijken vast en plannen we wanneer we de implementatie uitvoeren.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lang="nl-NL" sz="1200" dirty="0">
              <a:solidFill>
                <a:srgbClr val="625D62"/>
              </a:solidFill>
              <a:latin typeface="Arial Nova Cond" panose="020B0506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lang="nl-NL" sz="1200" dirty="0">
              <a:solidFill>
                <a:srgbClr val="625D62"/>
              </a:solidFill>
              <a:latin typeface="Arial Nova Cond" panose="020B0506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lang="nl-NL" sz="1200" dirty="0">
              <a:solidFill>
                <a:srgbClr val="625D62"/>
              </a:solidFill>
              <a:latin typeface="Arial Nova Cond" panose="020B0506020202020204" pitchFamily="34" charset="0"/>
            </a:endParaRPr>
          </a:p>
        </p:txBody>
      </p:sp>
      <p:sp>
        <p:nvSpPr>
          <p:cNvPr id="110" name="Text Placeholder 5">
            <a:extLst>
              <a:ext uri="{FF2B5EF4-FFF2-40B4-BE49-F238E27FC236}">
                <a16:creationId xmlns:a16="http://schemas.microsoft.com/office/drawing/2014/main" id="{18536F49-C8A1-2B40-B2FA-7EC4C519200B}"/>
              </a:ext>
            </a:extLst>
          </p:cNvPr>
          <p:cNvSpPr txBox="1">
            <a:spLocks/>
          </p:cNvSpPr>
          <p:nvPr/>
        </p:nvSpPr>
        <p:spPr>
          <a:xfrm>
            <a:off x="4625613" y="3082262"/>
            <a:ext cx="3141495" cy="3639214"/>
          </a:xfrm>
          <a:prstGeom prst="rect">
            <a:avLst/>
          </a:prstGeom>
        </p:spPr>
        <p:txBody>
          <a:bodyPr/>
          <a:lstStyle>
            <a:lvl1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Char char="◆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lang="nl-NL" sz="1200" b="1" dirty="0">
                <a:solidFill>
                  <a:srgbClr val="625D62"/>
                </a:solidFill>
                <a:latin typeface="Arial Nova Cond" panose="020B0506020202020204" pitchFamily="34" charset="0"/>
              </a:rPr>
              <a:t>Minor Release: </a:t>
            </a: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Is een toevoeging van kleine verbeteringen en het structureel oplossen van problemen en bugs.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Beleid:</a:t>
            </a:r>
          </a:p>
          <a:p>
            <a:pPr>
              <a:buClr>
                <a:srgbClr val="04286C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Long Term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Supported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versies worden als actuele versie beschouwt andere Minor releases zijn dan niet verplicht.</a:t>
            </a:r>
          </a:p>
          <a:p>
            <a:pPr>
              <a:buClr>
                <a:srgbClr val="04286C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Upgrades, Service Packs en Minor Releases plannen teams in voor de eerst volgende PI om geïmplementeerd te worden.</a:t>
            </a:r>
          </a:p>
          <a:p>
            <a:pPr>
              <a:buClr>
                <a:srgbClr val="04286C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Indien dit niet pas</a:t>
            </a: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t plannen teams de implementatie in een van de volgende </a:t>
            </a:r>
            <a:r>
              <a:rPr lang="nl-NL" sz="1200" dirty="0" err="1">
                <a:solidFill>
                  <a:srgbClr val="625D62"/>
                </a:solidFill>
                <a:latin typeface="Arial Nova Cond" panose="020B0506020202020204" pitchFamily="34" charset="0"/>
              </a:rPr>
              <a:t>PI’s</a:t>
            </a: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. Doch uiterlijk voor de volgende upgrade of release of we leggen de reden van afwijken van het LCM Beleid vast.</a:t>
            </a:r>
          </a:p>
        </p:txBody>
      </p:sp>
      <p:sp>
        <p:nvSpPr>
          <p:cNvPr id="111" name="Text Placeholder 6">
            <a:extLst>
              <a:ext uri="{FF2B5EF4-FFF2-40B4-BE49-F238E27FC236}">
                <a16:creationId xmlns:a16="http://schemas.microsoft.com/office/drawing/2014/main" id="{00EB9E79-8AF3-F74B-AD57-A8ABB3022148}"/>
              </a:ext>
            </a:extLst>
          </p:cNvPr>
          <p:cNvSpPr txBox="1">
            <a:spLocks/>
          </p:cNvSpPr>
          <p:nvPr/>
        </p:nvSpPr>
        <p:spPr>
          <a:xfrm>
            <a:off x="1167161" y="3179335"/>
            <a:ext cx="2736183" cy="3095187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Char char="◆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lang="nl-NL" sz="1200" b="1" dirty="0">
                <a:solidFill>
                  <a:srgbClr val="625D62"/>
                </a:solidFill>
                <a:latin typeface="Arial Nova Cond" panose="020B0506020202020204" pitchFamily="34" charset="0"/>
              </a:rPr>
              <a:t>Emergency Release:</a:t>
            </a: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 Is een snelle oplossing voor een probleem of bug in de huidige versie.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r>
              <a:rPr lang="nl-NL" sz="1200" dirty="0">
                <a:solidFill>
                  <a:srgbClr val="625D62"/>
                </a:solidFill>
                <a:latin typeface="Arial Nova Cond" panose="020B0506020202020204" pitchFamily="34" charset="0"/>
              </a:rPr>
              <a:t>Beleid: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20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Patches die van toepassing zijn worden conform de </a:t>
            </a:r>
            <a:r>
              <a:rPr kumimoji="0" lang="nl-NL" sz="120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  <a:hlinkClick r:id="rId3"/>
              </a:rPr>
              <a:t>patch management richtlijn v1.0</a:t>
            </a:r>
            <a:r>
              <a:rPr kumimoji="0" lang="nl-NL" sz="120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uitgevoerd.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200" i="0" u="none" strike="noStrike" kern="1200" cap="none" spc="0" normalizeH="0" baseline="0" noProof="0" dirty="0">
                <a:ln>
                  <a:noFill/>
                </a:ln>
                <a:solidFill>
                  <a:srgbClr val="625D62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Acute (security) patches dienen direct te worden geïmplementeerd zelfs als daarvoor het systeem uit de lucht moet worden gehaald.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4286C"/>
              </a:buClr>
              <a:buSzTx/>
              <a:buFont typeface=".LucidaGrandeUI" charset="0"/>
              <a:buNone/>
              <a:tabLst/>
              <a:defRPr/>
            </a:pPr>
            <a:endParaRPr kumimoji="0" lang="en-IN" sz="1200" i="0" u="none" strike="noStrike" kern="1200" cap="none" spc="0" normalizeH="0" baseline="0" noProof="0" dirty="0">
              <a:ln>
                <a:noFill/>
              </a:ln>
              <a:solidFill>
                <a:srgbClr val="625D62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112" name="Parallelogram 21">
            <a:extLst>
              <a:ext uri="{FF2B5EF4-FFF2-40B4-BE49-F238E27FC236}">
                <a16:creationId xmlns:a16="http://schemas.microsoft.com/office/drawing/2014/main" id="{A2E5C714-9D9C-5246-B398-196010F9CAE1}"/>
              </a:ext>
            </a:extLst>
          </p:cNvPr>
          <p:cNvSpPr/>
          <p:nvPr/>
        </p:nvSpPr>
        <p:spPr>
          <a:xfrm>
            <a:off x="1628270" y="1350538"/>
            <a:ext cx="2124484" cy="1533524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Parallelogram 22">
            <a:extLst>
              <a:ext uri="{FF2B5EF4-FFF2-40B4-BE49-F238E27FC236}">
                <a16:creationId xmlns:a16="http://schemas.microsoft.com/office/drawing/2014/main" id="{182EF1A6-DA58-3B44-8B49-A788473F35AD}"/>
              </a:ext>
            </a:extLst>
          </p:cNvPr>
          <p:cNvSpPr/>
          <p:nvPr/>
        </p:nvSpPr>
        <p:spPr>
          <a:xfrm>
            <a:off x="5209098" y="1350538"/>
            <a:ext cx="2124484" cy="1533524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Parallelogram 23">
            <a:extLst>
              <a:ext uri="{FF2B5EF4-FFF2-40B4-BE49-F238E27FC236}">
                <a16:creationId xmlns:a16="http://schemas.microsoft.com/office/drawing/2014/main" id="{A7794427-EEAE-2F42-ADB9-7A640CD7105D}"/>
              </a:ext>
            </a:extLst>
          </p:cNvPr>
          <p:cNvSpPr/>
          <p:nvPr/>
        </p:nvSpPr>
        <p:spPr>
          <a:xfrm>
            <a:off x="8903838" y="1352119"/>
            <a:ext cx="2124484" cy="1533524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8" name="Straight Connector 72">
            <a:extLst>
              <a:ext uri="{FF2B5EF4-FFF2-40B4-BE49-F238E27FC236}">
                <a16:creationId xmlns:a16="http://schemas.microsoft.com/office/drawing/2014/main" id="{B3F4BD5D-BF03-C140-9E82-328D5CE761B4}"/>
              </a:ext>
            </a:extLst>
          </p:cNvPr>
          <p:cNvCxnSpPr>
            <a:cxnSpLocks/>
          </p:cNvCxnSpPr>
          <p:nvPr/>
        </p:nvCxnSpPr>
        <p:spPr>
          <a:xfrm>
            <a:off x="1168953" y="3026936"/>
            <a:ext cx="2736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30">
            <a:extLst>
              <a:ext uri="{FF2B5EF4-FFF2-40B4-BE49-F238E27FC236}">
                <a16:creationId xmlns:a16="http://schemas.microsoft.com/office/drawing/2014/main" id="{64A6CC7C-422B-624A-AB05-24CC6C335821}"/>
              </a:ext>
            </a:extLst>
          </p:cNvPr>
          <p:cNvCxnSpPr>
            <a:cxnSpLocks/>
          </p:cNvCxnSpPr>
          <p:nvPr/>
        </p:nvCxnSpPr>
        <p:spPr>
          <a:xfrm>
            <a:off x="4720046" y="3026936"/>
            <a:ext cx="30470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31">
            <a:extLst>
              <a:ext uri="{FF2B5EF4-FFF2-40B4-BE49-F238E27FC236}">
                <a16:creationId xmlns:a16="http://schemas.microsoft.com/office/drawing/2014/main" id="{5F108AF2-F6B5-6847-915F-4C53F2CE17B8}"/>
              </a:ext>
            </a:extLst>
          </p:cNvPr>
          <p:cNvCxnSpPr>
            <a:cxnSpLocks/>
          </p:cNvCxnSpPr>
          <p:nvPr/>
        </p:nvCxnSpPr>
        <p:spPr>
          <a:xfrm>
            <a:off x="8483744" y="3026936"/>
            <a:ext cx="2736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4BDFCF23-51BB-B84B-B902-61D3E38F9A7F}"/>
              </a:ext>
            </a:extLst>
          </p:cNvPr>
          <p:cNvSpPr txBox="1"/>
          <p:nvPr/>
        </p:nvSpPr>
        <p:spPr>
          <a:xfrm>
            <a:off x="1692429" y="2568554"/>
            <a:ext cx="16856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Emergency Release</a:t>
            </a:r>
          </a:p>
        </p:txBody>
      </p:sp>
      <p:sp>
        <p:nvSpPr>
          <p:cNvPr id="173" name="Tekstvak 172">
            <a:extLst>
              <a:ext uri="{FF2B5EF4-FFF2-40B4-BE49-F238E27FC236}">
                <a16:creationId xmlns:a16="http://schemas.microsoft.com/office/drawing/2014/main" id="{4B0EEE37-CDF2-5C4B-9D87-DD6B156EA867}"/>
              </a:ext>
            </a:extLst>
          </p:cNvPr>
          <p:cNvSpPr txBox="1"/>
          <p:nvPr/>
        </p:nvSpPr>
        <p:spPr>
          <a:xfrm>
            <a:off x="5298308" y="2601582"/>
            <a:ext cx="16856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Minor Release</a:t>
            </a:r>
          </a:p>
        </p:txBody>
      </p:sp>
      <p:sp>
        <p:nvSpPr>
          <p:cNvPr id="199" name="Tekstvak 198">
            <a:extLst>
              <a:ext uri="{FF2B5EF4-FFF2-40B4-BE49-F238E27FC236}">
                <a16:creationId xmlns:a16="http://schemas.microsoft.com/office/drawing/2014/main" id="{A5AFEBEA-BBE0-224A-8F75-120E2A715EE9}"/>
              </a:ext>
            </a:extLst>
          </p:cNvPr>
          <p:cNvSpPr txBox="1"/>
          <p:nvPr/>
        </p:nvSpPr>
        <p:spPr>
          <a:xfrm>
            <a:off x="8986766" y="2564707"/>
            <a:ext cx="16856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Major Release</a:t>
            </a:r>
          </a:p>
        </p:txBody>
      </p:sp>
      <p:cxnSp>
        <p:nvCxnSpPr>
          <p:cNvPr id="200" name="Straight Connector 72">
            <a:extLst>
              <a:ext uri="{FF2B5EF4-FFF2-40B4-BE49-F238E27FC236}">
                <a16:creationId xmlns:a16="http://schemas.microsoft.com/office/drawing/2014/main" id="{107854EB-4B41-8743-9326-0BD4593092FF}"/>
              </a:ext>
            </a:extLst>
          </p:cNvPr>
          <p:cNvCxnSpPr>
            <a:cxnSpLocks/>
          </p:cNvCxnSpPr>
          <p:nvPr/>
        </p:nvCxnSpPr>
        <p:spPr>
          <a:xfrm>
            <a:off x="1202598" y="968298"/>
            <a:ext cx="100229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63">
            <a:extLst>
              <a:ext uri="{FF2B5EF4-FFF2-40B4-BE49-F238E27FC236}">
                <a16:creationId xmlns:a16="http://schemas.microsoft.com/office/drawing/2014/main" id="{12C45E63-4518-044F-953B-048DB35C7170}"/>
              </a:ext>
            </a:extLst>
          </p:cNvPr>
          <p:cNvSpPr/>
          <p:nvPr/>
        </p:nvSpPr>
        <p:spPr>
          <a:xfrm>
            <a:off x="940316" y="710363"/>
            <a:ext cx="524563" cy="4952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2174091-9AB3-4FEA-8CC1-BE838215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6</a:t>
            </a:fld>
            <a:endParaRPr lang="en-GB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19E60FFA-4C17-4F40-AF85-8643647ACC42}"/>
              </a:ext>
            </a:extLst>
          </p:cNvPr>
          <p:cNvSpPr txBox="1">
            <a:spLocks/>
          </p:cNvSpPr>
          <p:nvPr/>
        </p:nvSpPr>
        <p:spPr>
          <a:xfrm>
            <a:off x="1662318" y="845901"/>
            <a:ext cx="9327083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Arial Nova Cond"/>
              </a:rPr>
              <a:t>Uitvoeren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 Nova Cond"/>
              </a:rPr>
              <a:t> van het LCM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Arial Nova Cond"/>
              </a:rPr>
              <a:t>beleid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 Nova Cond"/>
              </a:rPr>
              <a:t> op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Arial Nova Cond"/>
              </a:rPr>
              <a:t>niveau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 Nova Cond"/>
              </a:rPr>
              <a:t> van Emergency-, Minor-,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Arial Nova Cond"/>
              </a:rPr>
              <a:t>en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 Nova Cond"/>
              </a:rPr>
              <a:t> Major Releases.</a:t>
            </a:r>
          </a:p>
        </p:txBody>
      </p:sp>
      <p:pic>
        <p:nvPicPr>
          <p:cNvPr id="5" name="Graphic 4" descr="Pleister silhouet">
            <a:extLst>
              <a:ext uri="{FF2B5EF4-FFF2-40B4-BE49-F238E27FC236}">
                <a16:creationId xmlns:a16="http://schemas.microsoft.com/office/drawing/2014/main" id="{C2A2C406-0A14-4BA6-B217-25A0289E5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3312" y="1529043"/>
            <a:ext cx="914400" cy="914400"/>
          </a:xfrm>
          <a:prstGeom prst="rect">
            <a:avLst/>
          </a:prstGeom>
        </p:spPr>
      </p:pic>
      <p:pic>
        <p:nvPicPr>
          <p:cNvPr id="8" name="Graphic 7" descr="Stijgende lijn silhouet">
            <a:extLst>
              <a:ext uri="{FF2B5EF4-FFF2-40B4-BE49-F238E27FC236}">
                <a16:creationId xmlns:a16="http://schemas.microsoft.com/office/drawing/2014/main" id="{E0EC0366-55CE-4A4D-860C-ACEE7B2F90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0342" y="1544308"/>
            <a:ext cx="914400" cy="914400"/>
          </a:xfrm>
          <a:prstGeom prst="rect">
            <a:avLst/>
          </a:prstGeom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0C5EE302-79A2-45F1-AC27-746782A2818B}"/>
              </a:ext>
            </a:extLst>
          </p:cNvPr>
          <p:cNvGrpSpPr/>
          <p:nvPr/>
        </p:nvGrpSpPr>
        <p:grpSpPr>
          <a:xfrm>
            <a:off x="9508880" y="1550554"/>
            <a:ext cx="831214" cy="1003234"/>
            <a:chOff x="9508880" y="1550554"/>
            <a:chExt cx="831214" cy="1003234"/>
          </a:xfrm>
        </p:grpSpPr>
        <p:pic>
          <p:nvPicPr>
            <p:cNvPr id="11" name="Graphic 10" descr="Tandwielen silhouet">
              <a:extLst>
                <a:ext uri="{FF2B5EF4-FFF2-40B4-BE49-F238E27FC236}">
                  <a16:creationId xmlns:a16="http://schemas.microsoft.com/office/drawing/2014/main" id="{C009613B-AE59-4EB3-9BE6-439DAE34D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08880" y="1784207"/>
              <a:ext cx="769581" cy="769581"/>
            </a:xfrm>
            <a:prstGeom prst="rect">
              <a:avLst/>
            </a:prstGeom>
          </p:spPr>
        </p:pic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B3644C1F-C769-412B-AC61-77FDE40077BB}"/>
                </a:ext>
              </a:extLst>
            </p:cNvPr>
            <p:cNvSpPr/>
            <p:nvPr/>
          </p:nvSpPr>
          <p:spPr>
            <a:xfrm>
              <a:off x="9707868" y="1550554"/>
              <a:ext cx="250820" cy="365773"/>
            </a:xfrm>
            <a:custGeom>
              <a:avLst/>
              <a:gdLst>
                <a:gd name="connsiteX0" fmla="*/ 214313 w 428625"/>
                <a:gd name="connsiteY0" fmla="*/ 507511 h 507511"/>
                <a:gd name="connsiteX1" fmla="*/ 428625 w 428625"/>
                <a:gd name="connsiteY1" fmla="*/ 253756 h 507511"/>
                <a:gd name="connsiteX2" fmla="*/ 214313 w 428625"/>
                <a:gd name="connsiteY2" fmla="*/ 0 h 507511"/>
                <a:gd name="connsiteX3" fmla="*/ 0 w 428625"/>
                <a:gd name="connsiteY3" fmla="*/ 253756 h 507511"/>
                <a:gd name="connsiteX4" fmla="*/ 214313 w 428625"/>
                <a:gd name="connsiteY4" fmla="*/ 507511 h 507511"/>
                <a:gd name="connsiteX5" fmla="*/ 214313 w 428625"/>
                <a:gd name="connsiteY5" fmla="*/ 54578 h 507511"/>
                <a:gd name="connsiteX6" fmla="*/ 386496 w 428625"/>
                <a:gd name="connsiteY6" fmla="*/ 253756 h 507511"/>
                <a:gd name="connsiteX7" fmla="*/ 214313 w 428625"/>
                <a:gd name="connsiteY7" fmla="*/ 452933 h 507511"/>
                <a:gd name="connsiteX8" fmla="*/ 42129 w 428625"/>
                <a:gd name="connsiteY8" fmla="*/ 253756 h 507511"/>
                <a:gd name="connsiteX9" fmla="*/ 214313 w 428625"/>
                <a:gd name="connsiteY9" fmla="*/ 54578 h 50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507511">
                  <a:moveTo>
                    <a:pt x="214313" y="507511"/>
                  </a:moveTo>
                  <a:cubicBezTo>
                    <a:pt x="251127" y="389963"/>
                    <a:pt x="329384" y="297342"/>
                    <a:pt x="428625" y="253756"/>
                  </a:cubicBezTo>
                  <a:cubicBezTo>
                    <a:pt x="329384" y="210169"/>
                    <a:pt x="251127" y="117510"/>
                    <a:pt x="214313" y="0"/>
                  </a:cubicBezTo>
                  <a:cubicBezTo>
                    <a:pt x="177489" y="117510"/>
                    <a:pt x="99241" y="210169"/>
                    <a:pt x="0" y="253756"/>
                  </a:cubicBezTo>
                  <a:cubicBezTo>
                    <a:pt x="99241" y="297342"/>
                    <a:pt x="177489" y="390001"/>
                    <a:pt x="214313" y="507511"/>
                  </a:cubicBezTo>
                  <a:close/>
                  <a:moveTo>
                    <a:pt x="214313" y="54578"/>
                  </a:moveTo>
                  <a:cubicBezTo>
                    <a:pt x="248861" y="137718"/>
                    <a:pt x="309225" y="207547"/>
                    <a:pt x="386496" y="253756"/>
                  </a:cubicBezTo>
                  <a:cubicBezTo>
                    <a:pt x="309223" y="299960"/>
                    <a:pt x="248857" y="369790"/>
                    <a:pt x="214313" y="452933"/>
                  </a:cubicBezTo>
                  <a:cubicBezTo>
                    <a:pt x="179761" y="369795"/>
                    <a:pt x="119397" y="299967"/>
                    <a:pt x="42129" y="253756"/>
                  </a:cubicBezTo>
                  <a:cubicBezTo>
                    <a:pt x="119397" y="207544"/>
                    <a:pt x="179761" y="137716"/>
                    <a:pt x="214313" y="5457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88390CC-6317-4427-AA84-BBFC0E602454}"/>
                </a:ext>
              </a:extLst>
            </p:cNvPr>
            <p:cNvSpPr/>
            <p:nvPr/>
          </p:nvSpPr>
          <p:spPr>
            <a:xfrm>
              <a:off x="10079997" y="2034768"/>
              <a:ext cx="260097" cy="372386"/>
            </a:xfrm>
            <a:custGeom>
              <a:avLst/>
              <a:gdLst>
                <a:gd name="connsiteX0" fmla="*/ 0 w 293084"/>
                <a:gd name="connsiteY0" fmla="*/ 173517 h 347033"/>
                <a:gd name="connsiteX1" fmla="*/ 146542 w 293084"/>
                <a:gd name="connsiteY1" fmla="*/ 347034 h 347033"/>
                <a:gd name="connsiteX2" fmla="*/ 293084 w 293084"/>
                <a:gd name="connsiteY2" fmla="*/ 173517 h 347033"/>
                <a:gd name="connsiteX3" fmla="*/ 146542 w 293084"/>
                <a:gd name="connsiteY3" fmla="*/ 0 h 347033"/>
                <a:gd name="connsiteX4" fmla="*/ 0 w 293084"/>
                <a:gd name="connsiteY4" fmla="*/ 173517 h 347033"/>
                <a:gd name="connsiteX5" fmla="*/ 252613 w 293084"/>
                <a:gd name="connsiteY5" fmla="*/ 173517 h 347033"/>
                <a:gd name="connsiteX6" fmla="*/ 146542 w 293084"/>
                <a:gd name="connsiteY6" fmla="*/ 295237 h 347033"/>
                <a:gd name="connsiteX7" fmla="*/ 40472 w 293084"/>
                <a:gd name="connsiteY7" fmla="*/ 173517 h 347033"/>
                <a:gd name="connsiteX8" fmla="*/ 146542 w 293084"/>
                <a:gd name="connsiteY8" fmla="*/ 51759 h 347033"/>
                <a:gd name="connsiteX9" fmla="*/ 252613 w 293084"/>
                <a:gd name="connsiteY9" fmla="*/ 173517 h 3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084" h="347033">
                  <a:moveTo>
                    <a:pt x="0" y="173517"/>
                  </a:moveTo>
                  <a:cubicBezTo>
                    <a:pt x="67856" y="203321"/>
                    <a:pt x="121368" y="266681"/>
                    <a:pt x="146542" y="347034"/>
                  </a:cubicBezTo>
                  <a:cubicBezTo>
                    <a:pt x="171717" y="266681"/>
                    <a:pt x="225228" y="203321"/>
                    <a:pt x="293084" y="173517"/>
                  </a:cubicBezTo>
                  <a:cubicBezTo>
                    <a:pt x="225228" y="143704"/>
                    <a:pt x="171717" y="80334"/>
                    <a:pt x="146542" y="0"/>
                  </a:cubicBezTo>
                  <a:cubicBezTo>
                    <a:pt x="121368" y="80334"/>
                    <a:pt x="67856" y="143704"/>
                    <a:pt x="0" y="173517"/>
                  </a:cubicBezTo>
                  <a:close/>
                  <a:moveTo>
                    <a:pt x="252613" y="173517"/>
                  </a:moveTo>
                  <a:cubicBezTo>
                    <a:pt x="206538" y="203338"/>
                    <a:pt x="169782" y="245517"/>
                    <a:pt x="146542" y="295237"/>
                  </a:cubicBezTo>
                  <a:cubicBezTo>
                    <a:pt x="123302" y="245517"/>
                    <a:pt x="86546" y="203338"/>
                    <a:pt x="40472" y="173517"/>
                  </a:cubicBezTo>
                  <a:cubicBezTo>
                    <a:pt x="86546" y="143680"/>
                    <a:pt x="123301" y="101488"/>
                    <a:pt x="146542" y="51759"/>
                  </a:cubicBezTo>
                  <a:cubicBezTo>
                    <a:pt x="169782" y="101488"/>
                    <a:pt x="206538" y="143680"/>
                    <a:pt x="252613" y="1735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117EDCF3-DB45-4DFD-957D-4827DFEA380A}"/>
                </a:ext>
              </a:extLst>
            </p:cNvPr>
            <p:cNvSpPr/>
            <p:nvPr/>
          </p:nvSpPr>
          <p:spPr>
            <a:xfrm>
              <a:off x="9570513" y="1953185"/>
              <a:ext cx="188147" cy="222827"/>
            </a:xfrm>
            <a:custGeom>
              <a:avLst/>
              <a:gdLst>
                <a:gd name="connsiteX0" fmla="*/ 94069 w 188147"/>
                <a:gd name="connsiteY0" fmla="*/ 222828 h 222827"/>
                <a:gd name="connsiteX1" fmla="*/ 188147 w 188147"/>
                <a:gd name="connsiteY1" fmla="*/ 111443 h 222827"/>
                <a:gd name="connsiteX2" fmla="*/ 94069 w 188147"/>
                <a:gd name="connsiteY2" fmla="*/ 0 h 222827"/>
                <a:gd name="connsiteX3" fmla="*/ 93183 w 188147"/>
                <a:gd name="connsiteY3" fmla="*/ 3000 h 222827"/>
                <a:gd name="connsiteX4" fmla="*/ 91421 w 188147"/>
                <a:gd name="connsiteY4" fmla="*/ 8515 h 222827"/>
                <a:gd name="connsiteX5" fmla="*/ 91421 w 188147"/>
                <a:gd name="connsiteY5" fmla="*/ 8515 h 222827"/>
                <a:gd name="connsiteX6" fmla="*/ 0 w 188147"/>
                <a:gd name="connsiteY6" fmla="*/ 111385 h 222827"/>
                <a:gd name="connsiteX7" fmla="*/ 94069 w 188147"/>
                <a:gd name="connsiteY7" fmla="*/ 222828 h 222827"/>
                <a:gd name="connsiteX8" fmla="*/ 94069 w 188147"/>
                <a:gd name="connsiteY8" fmla="*/ 48844 h 222827"/>
                <a:gd name="connsiteX9" fmla="*/ 150705 w 188147"/>
                <a:gd name="connsiteY9" fmla="*/ 111443 h 222827"/>
                <a:gd name="connsiteX10" fmla="*/ 94088 w 188147"/>
                <a:gd name="connsiteY10" fmla="*/ 173974 h 222827"/>
                <a:gd name="connsiteX11" fmla="*/ 37452 w 188147"/>
                <a:gd name="connsiteY11" fmla="*/ 111385 h 222827"/>
                <a:gd name="connsiteX12" fmla="*/ 94059 w 188147"/>
                <a:gd name="connsiteY12" fmla="*/ 48844 h 22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147" h="222827">
                  <a:moveTo>
                    <a:pt x="94069" y="222828"/>
                  </a:moveTo>
                  <a:cubicBezTo>
                    <a:pt x="107958" y="173902"/>
                    <a:pt x="142234" y="133320"/>
                    <a:pt x="188147" y="111443"/>
                  </a:cubicBezTo>
                  <a:cubicBezTo>
                    <a:pt x="142221" y="89553"/>
                    <a:pt x="107943" y="48948"/>
                    <a:pt x="94069" y="0"/>
                  </a:cubicBezTo>
                  <a:cubicBezTo>
                    <a:pt x="94069" y="0"/>
                    <a:pt x="93488" y="2000"/>
                    <a:pt x="93183" y="3000"/>
                  </a:cubicBezTo>
                  <a:cubicBezTo>
                    <a:pt x="92618" y="4848"/>
                    <a:pt x="92031" y="6687"/>
                    <a:pt x="91421" y="8515"/>
                  </a:cubicBezTo>
                  <a:lnTo>
                    <a:pt x="91421" y="8515"/>
                  </a:lnTo>
                  <a:cubicBezTo>
                    <a:pt x="76085" y="53741"/>
                    <a:pt x="43112" y="90844"/>
                    <a:pt x="0" y="111385"/>
                  </a:cubicBezTo>
                  <a:cubicBezTo>
                    <a:pt x="45925" y="133275"/>
                    <a:pt x="80200" y="173880"/>
                    <a:pt x="94069" y="222828"/>
                  </a:cubicBezTo>
                  <a:close/>
                  <a:moveTo>
                    <a:pt x="94069" y="48844"/>
                  </a:moveTo>
                  <a:cubicBezTo>
                    <a:pt x="108175" y="73577"/>
                    <a:pt x="127503" y="94939"/>
                    <a:pt x="150705" y="111443"/>
                  </a:cubicBezTo>
                  <a:cubicBezTo>
                    <a:pt x="127518" y="127930"/>
                    <a:pt x="108198" y="149268"/>
                    <a:pt x="94088" y="173974"/>
                  </a:cubicBezTo>
                  <a:cubicBezTo>
                    <a:pt x="79979" y="149246"/>
                    <a:pt x="60652" y="127888"/>
                    <a:pt x="37452" y="111385"/>
                  </a:cubicBezTo>
                  <a:cubicBezTo>
                    <a:pt x="60637" y="94894"/>
                    <a:pt x="79953" y="73553"/>
                    <a:pt x="94059" y="4884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22173740-A9EA-722B-2430-55D7B2452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B5C6AA8-0C0B-E05B-CF1B-30DC1D329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47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F6E5A01-860E-DF41-9424-5D2D54747112}"/>
              </a:ext>
            </a:extLst>
          </p:cNvPr>
          <p:cNvSpPr/>
          <p:nvPr/>
        </p:nvSpPr>
        <p:spPr>
          <a:xfrm>
            <a:off x="0" y="449726"/>
            <a:ext cx="415636" cy="702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9D7D83-7E69-41A1-BC40-1025252605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9633" y="1715439"/>
            <a:ext cx="4408869" cy="40953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1100" kern="0" cap="none" dirty="0">
                <a:solidFill>
                  <a:srgbClr val="4A464A"/>
                </a:solidFill>
              </a:rPr>
              <a:t>Het invoeren van N-beleid “we zijn bij tenzij” </a:t>
            </a:r>
            <a:r>
              <a:rPr lang="nl-NL" sz="1100" kern="0" dirty="0">
                <a:solidFill>
                  <a:srgbClr val="4A464A"/>
                </a:solidFill>
              </a:rPr>
              <a:t>heeft grote impact op het change portfolio.</a:t>
            </a:r>
          </a:p>
          <a:p>
            <a:r>
              <a:rPr lang="nl-NL" sz="1100" kern="0" cap="none" dirty="0">
                <a:solidFill>
                  <a:srgbClr val="4A464A"/>
                </a:solidFill>
              </a:rPr>
              <a:t>Daarom passen we de volgende principes toe:</a:t>
            </a:r>
            <a:endParaRPr lang="nl-NL" sz="1100" kern="0" cap="none" dirty="0">
              <a:solidFill>
                <a:srgbClr val="4A464A"/>
              </a:solidFill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lang="nl-NL" sz="1100" kern="0" dirty="0">
                <a:solidFill>
                  <a:srgbClr val="4A464A"/>
                </a:solidFill>
              </a:rPr>
              <a:t>Als het </a:t>
            </a:r>
            <a:r>
              <a:rPr lang="nl-NL" sz="1100" b="1" kern="0" dirty="0">
                <a:solidFill>
                  <a:srgbClr val="4A464A"/>
                </a:solidFill>
              </a:rPr>
              <a:t>systeem up-to-date </a:t>
            </a:r>
            <a:r>
              <a:rPr lang="nl-NL" sz="1100" kern="0" dirty="0">
                <a:solidFill>
                  <a:srgbClr val="4A464A"/>
                </a:solidFill>
              </a:rPr>
              <a:t>is passen we N-Beleid direct toe en houden we de omgeving up-to-date.</a:t>
            </a:r>
            <a:endParaRPr lang="nl-NL" sz="1100" kern="0" dirty="0">
              <a:solidFill>
                <a:srgbClr val="4A464A"/>
              </a:solidFill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lang="nl-NL" sz="1100" kern="0" cap="none" dirty="0">
                <a:solidFill>
                  <a:srgbClr val="4A464A"/>
                </a:solidFill>
              </a:rPr>
              <a:t>Als het </a:t>
            </a:r>
            <a:r>
              <a:rPr lang="nl-NL" sz="1100" b="1" kern="0" cap="none" dirty="0">
                <a:solidFill>
                  <a:srgbClr val="4A464A"/>
                </a:solidFill>
              </a:rPr>
              <a:t>systeem niet up</a:t>
            </a:r>
            <a:r>
              <a:rPr lang="nl-NL" sz="1100" b="1" kern="0" dirty="0">
                <a:solidFill>
                  <a:srgbClr val="4A464A"/>
                </a:solidFill>
              </a:rPr>
              <a:t>-to-date </a:t>
            </a:r>
            <a:r>
              <a:rPr lang="nl-NL" sz="1100" kern="0" dirty="0">
                <a:solidFill>
                  <a:srgbClr val="4A464A"/>
                </a:solidFill>
              </a:rPr>
              <a:t>is vervangen we elk jaar het grootste risico voor die omgeving, totdat we up-to-date zijn. In maximaal 2 jaar moet omgeving up-to-date zijn.</a:t>
            </a:r>
            <a:endParaRPr lang="nl-NL" sz="1100" kern="0" dirty="0">
              <a:solidFill>
                <a:srgbClr val="4A464A"/>
              </a:solidFill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lang="nl-NL" sz="1100" kern="0" dirty="0">
                <a:solidFill>
                  <a:srgbClr val="4A464A"/>
                </a:solidFill>
              </a:rPr>
              <a:t>Als we af moeten wijken van N-beleid leggen we de reden vast en wanneer we wel aan het N-beleid kunnen gaan voldoen middels een </a:t>
            </a:r>
            <a:r>
              <a:rPr lang="nl-NL" sz="1100" kern="0" dirty="0" err="1">
                <a:solidFill>
                  <a:srgbClr val="4A464A"/>
                </a:solidFill>
              </a:rPr>
              <a:t>waiver</a:t>
            </a:r>
            <a:r>
              <a:rPr lang="nl-NL" sz="1100" kern="0" dirty="0">
                <a:solidFill>
                  <a:srgbClr val="4A464A"/>
                </a:solidFill>
              </a:rPr>
              <a:t> en een LCM plan waarmee we in control komen / blijven met formeel ondersteunde versies.</a:t>
            </a:r>
            <a:endParaRPr lang="nl-NL" sz="1100" kern="0" dirty="0">
              <a:solidFill>
                <a:srgbClr val="4A464A"/>
              </a:solidFill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lang="nl-NL" sz="1100" kern="0" dirty="0">
                <a:solidFill>
                  <a:srgbClr val="4A464A"/>
                </a:solidFill>
              </a:rPr>
              <a:t>Voor elke </a:t>
            </a:r>
            <a:r>
              <a:rPr lang="nl-NL" sz="1100" b="1" kern="0" dirty="0">
                <a:solidFill>
                  <a:srgbClr val="4A464A"/>
                </a:solidFill>
              </a:rPr>
              <a:t>nieuwe upgrade / release </a:t>
            </a:r>
            <a:r>
              <a:rPr lang="nl-NL" sz="1100" kern="0" dirty="0">
                <a:solidFill>
                  <a:srgbClr val="4A464A"/>
                </a:solidFill>
              </a:rPr>
              <a:t>doen we een </a:t>
            </a:r>
            <a:r>
              <a:rPr lang="nl-NL" sz="1100" b="1" kern="0" dirty="0">
                <a:solidFill>
                  <a:srgbClr val="4A464A"/>
                </a:solidFill>
              </a:rPr>
              <a:t>impactanalyse </a:t>
            </a:r>
            <a:r>
              <a:rPr lang="nl-NL" sz="1100" kern="0" dirty="0">
                <a:solidFill>
                  <a:srgbClr val="4A464A"/>
                </a:solidFill>
              </a:rPr>
              <a:t>om te weten wat de impact voor de omgeving is als we de release door willen voeren, maar ook wat de gevolgen zijn als we die niet kunnen / willen doen.</a:t>
            </a:r>
            <a:endParaRPr lang="nl-NL" sz="1100" kern="0" dirty="0">
              <a:solidFill>
                <a:srgbClr val="4A464A"/>
              </a:solidFill>
              <a:cs typeface="Arial"/>
            </a:endParaRPr>
          </a:p>
          <a:p>
            <a:r>
              <a:rPr lang="nl-NL" sz="1100" kern="0" dirty="0">
                <a:solidFill>
                  <a:srgbClr val="4A464A"/>
                </a:solidFill>
              </a:rPr>
              <a:t>Hiermee voorkomen we verrassingen en passen we bewust Life </a:t>
            </a:r>
            <a:r>
              <a:rPr lang="nl-NL" sz="1100" kern="0" dirty="0" err="1">
                <a:solidFill>
                  <a:srgbClr val="4A464A"/>
                </a:solidFill>
              </a:rPr>
              <a:t>Cycle</a:t>
            </a:r>
            <a:r>
              <a:rPr lang="nl-NL" sz="1100" kern="0" dirty="0">
                <a:solidFill>
                  <a:srgbClr val="4A464A"/>
                </a:solidFill>
              </a:rPr>
              <a:t> Management toe. Voor een stabiele en veilige informatie voorziening van Enexis.</a:t>
            </a:r>
            <a:endParaRPr lang="nl-NL" sz="1100" kern="0" dirty="0">
              <a:solidFill>
                <a:srgbClr val="4A464A"/>
              </a:solidFill>
              <a:cs typeface="Arial"/>
            </a:endParaRPr>
          </a:p>
          <a:p>
            <a:r>
              <a:rPr lang="nl-NL" sz="1100" kern="0" dirty="0">
                <a:solidFill>
                  <a:srgbClr val="4A464A"/>
                </a:solidFill>
              </a:rPr>
              <a:t>We leggen dit vast in een LCM-plan per applicatie (stack) die periodiek moet worden bijgewerkt/geactualiseerd en worden goedgekeurd door de business </a:t>
            </a:r>
            <a:r>
              <a:rPr lang="nl-NL" sz="1100" kern="0" dirty="0" err="1">
                <a:solidFill>
                  <a:srgbClr val="4A464A"/>
                </a:solidFill>
              </a:rPr>
              <a:t>owner</a:t>
            </a:r>
            <a:r>
              <a:rPr lang="nl-NL" sz="1100" kern="0" dirty="0">
                <a:solidFill>
                  <a:srgbClr val="4A464A"/>
                </a:solidFill>
              </a:rPr>
              <a:t>(s).</a:t>
            </a:r>
            <a:endParaRPr lang="nl-NL" sz="1100" kern="0" dirty="0">
              <a:solidFill>
                <a:srgbClr val="4A464A"/>
              </a:solidFill>
              <a:cs typeface="Arial"/>
            </a:endParaRPr>
          </a:p>
          <a:p>
            <a:pPr>
              <a:spcAft>
                <a:spcPts val="0"/>
              </a:spcAft>
            </a:pPr>
            <a:endParaRPr lang="en-IN" sz="1100" dirty="0">
              <a:solidFill>
                <a:schemeClr val="tx1"/>
              </a:solidFill>
              <a:latin typeface="Arial Nova" panose="020B05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D5841E-8CB5-47BC-BA43-55133345DC2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526439" y="462712"/>
            <a:ext cx="4762060" cy="4953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 Nova Cond"/>
              </a:rPr>
              <a:t>De LCM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Arial Nova Cond"/>
              </a:rPr>
              <a:t>Richtlijnen</a:t>
            </a:r>
            <a:endParaRPr lang="en-US" sz="3200" dirty="0">
              <a:solidFill>
                <a:schemeClr val="tx1">
                  <a:lumMod val="75000"/>
                </a:schemeClr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24" name="Straight Connector 72">
            <a:extLst>
              <a:ext uri="{FF2B5EF4-FFF2-40B4-BE49-F238E27FC236}">
                <a16:creationId xmlns:a16="http://schemas.microsoft.com/office/drawing/2014/main" id="{8AD3C9DF-EDCA-C24B-8643-7EA190F9B527}"/>
              </a:ext>
            </a:extLst>
          </p:cNvPr>
          <p:cNvCxnSpPr>
            <a:cxnSpLocks/>
          </p:cNvCxnSpPr>
          <p:nvPr/>
        </p:nvCxnSpPr>
        <p:spPr>
          <a:xfrm>
            <a:off x="1001876" y="945026"/>
            <a:ext cx="47595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63">
            <a:extLst>
              <a:ext uri="{FF2B5EF4-FFF2-40B4-BE49-F238E27FC236}">
                <a16:creationId xmlns:a16="http://schemas.microsoft.com/office/drawing/2014/main" id="{CFBE4114-C850-7744-A41D-B20FC7659C3F}"/>
              </a:ext>
            </a:extLst>
          </p:cNvPr>
          <p:cNvSpPr/>
          <p:nvPr/>
        </p:nvSpPr>
        <p:spPr>
          <a:xfrm>
            <a:off x="940316" y="710363"/>
            <a:ext cx="524563" cy="4952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848168-B596-4ABB-840F-75EF532A2982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F68BF4A6-40A7-E04A-A78B-7409A1BC41E0}" type="slidenum">
              <a:rPr lang="en-GB" smtClean="0"/>
              <a:t>7</a:t>
            </a:fld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D625129-5567-48C1-8389-A84FB509D7E2}"/>
              </a:ext>
            </a:extLst>
          </p:cNvPr>
          <p:cNvSpPr txBox="1">
            <a:spLocks/>
          </p:cNvSpPr>
          <p:nvPr/>
        </p:nvSpPr>
        <p:spPr>
          <a:xfrm>
            <a:off x="1530352" y="1016718"/>
            <a:ext cx="5089842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.LucidaGrandeUI" charset="0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92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.LucidaGrandeUI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000" indent="-3608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.LucidaGrandeUI" charset="0"/>
              <a:buChar char="◆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00" indent="-32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3" indent="-2635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.LucidaGrandeUI" charset="0"/>
              <a:buChar char="◆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>
                <a:solidFill>
                  <a:schemeClr val="tx1">
                    <a:lumMod val="75000"/>
                  </a:schemeClr>
                </a:solidFill>
                <a:latin typeface="Arial Nova Cond"/>
              </a:rPr>
              <a:t>N-beleid, we zijn bij tenzij en achterstallig onderhoud ruimen we risico-gebaseerd op.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55B532-F381-4C59-900F-1AA5F8B0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231" y="2462890"/>
            <a:ext cx="5359320" cy="357288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297CFFB-1051-42E0-83EC-FC2964CB0F59}"/>
              </a:ext>
            </a:extLst>
          </p:cNvPr>
          <p:cNvSpPr/>
          <p:nvPr/>
        </p:nvSpPr>
        <p:spPr>
          <a:xfrm flipV="1">
            <a:off x="5627231" y="2421700"/>
            <a:ext cx="5359320" cy="3572879"/>
          </a:xfrm>
          <a:prstGeom prst="rect">
            <a:avLst/>
          </a:prstGeom>
          <a:gradFill>
            <a:gsLst>
              <a:gs pos="1000">
                <a:schemeClr val="accent5">
                  <a:lumMod val="60000"/>
                  <a:lumOff val="40000"/>
                  <a:alpha val="22284"/>
                </a:schemeClr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51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584806"/>
      </p:ext>
    </p:extLst>
  </p:cSld>
  <p:clrMapOvr>
    <a:masterClrMapping/>
  </p:clrMapOvr>
</p:sld>
</file>

<file path=ppt/theme/theme1.xml><?xml version="1.0" encoding="utf-8"?>
<a:theme xmlns:a="http://schemas.openxmlformats.org/drawingml/2006/main" name="Enexis Groep">
  <a:themeElements>
    <a:clrScheme name="Enexis Group">
      <a:dk1>
        <a:srgbClr val="625D62"/>
      </a:dk1>
      <a:lt1>
        <a:srgbClr val="FFFFFF"/>
      </a:lt1>
      <a:dk2>
        <a:srgbClr val="04286C"/>
      </a:dk2>
      <a:lt2>
        <a:srgbClr val="E9EAEA"/>
      </a:lt2>
      <a:accent1>
        <a:srgbClr val="DE0073"/>
      </a:accent1>
      <a:accent2>
        <a:srgbClr val="04286C"/>
      </a:accent2>
      <a:accent3>
        <a:srgbClr val="BDDA00"/>
      </a:accent3>
      <a:accent4>
        <a:srgbClr val="625D62"/>
      </a:accent4>
      <a:accent5>
        <a:srgbClr val="3A607E"/>
      </a:accent5>
      <a:accent6>
        <a:srgbClr val="15B2AB"/>
      </a:accent6>
      <a:hlink>
        <a:srgbClr val="15B2AB"/>
      </a:hlink>
      <a:folHlink>
        <a:srgbClr val="4C285B"/>
      </a:folHlink>
    </a:clrScheme>
    <a:fontScheme name="Enexis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indent="-180000">
          <a:spcAft>
            <a:spcPts val="600"/>
          </a:spcAft>
          <a:buClr>
            <a:schemeClr val="tx2"/>
          </a:buClr>
          <a:buFont typeface="Wingdings" charset="2"/>
          <a:buChar char="§"/>
          <a:defRPr b="1" dirty="0" smtClean="0"/>
        </a:defPPr>
      </a:lstStyle>
    </a:txDef>
  </a:objectDefaults>
  <a:extraClrSchemeLst/>
  <a:custClrLst>
    <a:custClr name="Grey">
      <a:srgbClr val="635D63"/>
    </a:custClr>
    <a:custClr name="Magenta">
      <a:srgbClr val="D8127D"/>
    </a:custClr>
    <a:custClr name="Lime">
      <a:srgbClr val="B2CF39"/>
    </a:custClr>
    <a:custClr name="Blue">
      <a:srgbClr val="222B53"/>
    </a:custClr>
    <a:custClr name="Dark">
      <a:srgbClr val="272725"/>
    </a:custClr>
    <a:custClr name="Red">
      <a:srgbClr val="A22B2F"/>
    </a:custClr>
    <a:custClr name="Green">
      <a:srgbClr val="008C44"/>
    </a:custClr>
    <a:custClr name="Turquoise">
      <a:srgbClr val="24A89A"/>
    </a:custClr>
    <a:custClr name="Purple">
      <a:srgbClr val="45214C"/>
    </a:custClr>
    <a:custClr name="Navy">
      <a:srgbClr val="26566B"/>
    </a:custClr>
  </a:custClrLst>
  <a:extLst>
    <a:ext uri="{05A4C25C-085E-4340-85A3-A5531E510DB2}">
      <thm15:themeFamily xmlns:thm15="http://schemas.microsoft.com/office/thememl/2012/main" name="Presentatie2" id="{EB03C7EF-8745-AD4E-9B93-902DAD563B46}" vid="{98F2C7C7-66CC-D04A-ADE4-0CB8621A0782}"/>
    </a:ext>
  </a:extLst>
</a:theme>
</file>

<file path=ppt/theme/theme2.xml><?xml version="1.0" encoding="utf-8"?>
<a:theme xmlns:a="http://schemas.openxmlformats.org/drawingml/2006/main" name="1_Enexis Groep">
  <a:themeElements>
    <a:clrScheme name="Enexis Group">
      <a:dk1>
        <a:srgbClr val="625D62"/>
      </a:dk1>
      <a:lt1>
        <a:srgbClr val="FFFFFF"/>
      </a:lt1>
      <a:dk2>
        <a:srgbClr val="04286C"/>
      </a:dk2>
      <a:lt2>
        <a:srgbClr val="E9EAEA"/>
      </a:lt2>
      <a:accent1>
        <a:srgbClr val="DE0073"/>
      </a:accent1>
      <a:accent2>
        <a:srgbClr val="04286C"/>
      </a:accent2>
      <a:accent3>
        <a:srgbClr val="BDDA00"/>
      </a:accent3>
      <a:accent4>
        <a:srgbClr val="625D62"/>
      </a:accent4>
      <a:accent5>
        <a:srgbClr val="3A607E"/>
      </a:accent5>
      <a:accent6>
        <a:srgbClr val="15B2AB"/>
      </a:accent6>
      <a:hlink>
        <a:srgbClr val="15B2AB"/>
      </a:hlink>
      <a:folHlink>
        <a:srgbClr val="4C285B"/>
      </a:folHlink>
    </a:clrScheme>
    <a:fontScheme name="Enexis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marL="285750" indent="-285750">
          <a:spcAft>
            <a:spcPts val="800"/>
          </a:spcAft>
          <a:buFont typeface=".LucidaGrandeUI" charset="0"/>
          <a:buChar char="◆"/>
          <a:defRPr sz="16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Grey">
      <a:srgbClr val="635D63"/>
    </a:custClr>
    <a:custClr name="Magenta">
      <a:srgbClr val="D8127D"/>
    </a:custClr>
    <a:custClr name="Lime">
      <a:srgbClr val="B2CF39"/>
    </a:custClr>
    <a:custClr name="Blue">
      <a:srgbClr val="222B53"/>
    </a:custClr>
    <a:custClr name="Dark">
      <a:srgbClr val="272725"/>
    </a:custClr>
    <a:custClr name="Red">
      <a:srgbClr val="A22B2F"/>
    </a:custClr>
    <a:custClr name="Green">
      <a:srgbClr val="008C44"/>
    </a:custClr>
    <a:custClr name="Turquoise">
      <a:srgbClr val="24A89A"/>
    </a:custClr>
    <a:custClr name="Purple">
      <a:srgbClr val="45214C"/>
    </a:custClr>
    <a:custClr name="Navy">
      <a:srgbClr val="26566B"/>
    </a:custClr>
  </a:custClrLst>
  <a:extLst>
    <a:ext uri="{05A4C25C-085E-4340-85A3-A5531E510DB2}">
      <thm15:themeFamily xmlns:thm15="http://schemas.microsoft.com/office/thememl/2012/main" name="17080 ENEX - sjabloon Enexis Groep v7" id="{1F5129B8-D4AE-7D47-85F0-D1116301340C}" vid="{38DB5912-6473-B043-A3E9-074EFB87C678}"/>
    </a:ext>
  </a:extLst>
</a:theme>
</file>

<file path=ppt/theme/theme3.xml><?xml version="1.0" encoding="utf-8"?>
<a:theme xmlns:a="http://schemas.openxmlformats.org/drawingml/2006/main" name="2_Enexis Groep">
  <a:themeElements>
    <a:clrScheme name="Enexis Group">
      <a:dk1>
        <a:srgbClr val="625D62"/>
      </a:dk1>
      <a:lt1>
        <a:srgbClr val="FFFFFF"/>
      </a:lt1>
      <a:dk2>
        <a:srgbClr val="04286C"/>
      </a:dk2>
      <a:lt2>
        <a:srgbClr val="E9EAEA"/>
      </a:lt2>
      <a:accent1>
        <a:srgbClr val="DE0073"/>
      </a:accent1>
      <a:accent2>
        <a:srgbClr val="04286C"/>
      </a:accent2>
      <a:accent3>
        <a:srgbClr val="BDDA00"/>
      </a:accent3>
      <a:accent4>
        <a:srgbClr val="625D62"/>
      </a:accent4>
      <a:accent5>
        <a:srgbClr val="3A607E"/>
      </a:accent5>
      <a:accent6>
        <a:srgbClr val="15B2AB"/>
      </a:accent6>
      <a:hlink>
        <a:srgbClr val="15B2AB"/>
      </a:hlink>
      <a:folHlink>
        <a:srgbClr val="4C285B"/>
      </a:folHlink>
    </a:clrScheme>
    <a:fontScheme name="Enexis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indent="-180000">
          <a:spcAft>
            <a:spcPts val="600"/>
          </a:spcAft>
          <a:buClr>
            <a:schemeClr val="tx2"/>
          </a:buClr>
          <a:buFont typeface="Wingdings" charset="2"/>
          <a:buChar char="§"/>
          <a:defRPr b="1" dirty="0" smtClean="0"/>
        </a:defPPr>
      </a:lstStyle>
    </a:txDef>
  </a:objectDefaults>
  <a:extraClrSchemeLst/>
  <a:custClrLst>
    <a:custClr name="Grey">
      <a:srgbClr val="635D63"/>
    </a:custClr>
    <a:custClr name="Magenta">
      <a:srgbClr val="D8127D"/>
    </a:custClr>
    <a:custClr name="Lime">
      <a:srgbClr val="B2CF39"/>
    </a:custClr>
    <a:custClr name="Blue">
      <a:srgbClr val="222B53"/>
    </a:custClr>
    <a:custClr name="Dark">
      <a:srgbClr val="272725"/>
    </a:custClr>
    <a:custClr name="Red">
      <a:srgbClr val="A22B2F"/>
    </a:custClr>
    <a:custClr name="Green">
      <a:srgbClr val="008C44"/>
    </a:custClr>
    <a:custClr name="Turquoise">
      <a:srgbClr val="24A89A"/>
    </a:custClr>
    <a:custClr name="Purple">
      <a:srgbClr val="45214C"/>
    </a:custClr>
    <a:custClr name="Navy">
      <a:srgbClr val="26566B"/>
    </a:custClr>
  </a:custClrLst>
  <a:extLst>
    <a:ext uri="{05A4C25C-085E-4340-85A3-A5531E510DB2}">
      <thm15:themeFamily xmlns:thm15="http://schemas.microsoft.com/office/thememl/2012/main" name="Presentatie2" id="{EB03C7EF-8745-AD4E-9B93-902DAD563B46}" vid="{98F2C7C7-66CC-D04A-ADE4-0CB8621A0782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093946-e448-4381-813b-9b6a78458940" xsi:nil="true"/>
    <lcf76f155ced4ddcb4097134ff3c332f xmlns="5b7efd3a-3daf-4ba2-9eb8-eace542301e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159F673D7F649B1C2F243055D8176" ma:contentTypeVersion="11" ma:contentTypeDescription="Een nieuw document maken." ma:contentTypeScope="" ma:versionID="b2596fa14eaeb63263904763b4b01a8d">
  <xsd:schema xmlns:xsd="http://www.w3.org/2001/XMLSchema" xmlns:xs="http://www.w3.org/2001/XMLSchema" xmlns:p="http://schemas.microsoft.com/office/2006/metadata/properties" xmlns:ns2="5b7efd3a-3daf-4ba2-9eb8-eace542301ea" xmlns:ns3="70093946-e448-4381-813b-9b6a78458940" targetNamespace="http://schemas.microsoft.com/office/2006/metadata/properties" ma:root="true" ma:fieldsID="2eb55dadac046af7e8f2f906956c13d9" ns2:_="" ns3:_="">
    <xsd:import namespace="5b7efd3a-3daf-4ba2-9eb8-eace542301ea"/>
    <xsd:import namespace="70093946-e448-4381-813b-9b6a78458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efd3a-3daf-4ba2-9eb8-eace542301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cbfbc5c3-60d0-4420-b99b-f454b4e667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93946-e448-4381-813b-9b6a7845894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dd8c16a-e8c9-4e68-8cb9-d2e385095cf5}" ma:internalName="TaxCatchAll" ma:showField="CatchAllData" ma:web="70093946-e448-4381-813b-9b6a78458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0E1A28-307B-41AF-8B33-0212D7F93010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324e097d-bb88-4fe7-853d-3bbce479f7c0"/>
    <ds:schemaRef ds:uri="http://schemas.openxmlformats.org/package/2006/metadata/core-properties"/>
    <ds:schemaRef ds:uri="fcb8af46-fb54-46eb-82b6-6fa60a06ccd1"/>
    <ds:schemaRef ds:uri="423d26d8-1975-4fc3-9ff4-f996738cb21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04D366A-09FF-4C3B-A726-829C318643A7}"/>
</file>

<file path=customXml/itemProps3.xml><?xml version="1.0" encoding="utf-8"?>
<ds:datastoreItem xmlns:ds="http://schemas.openxmlformats.org/officeDocument/2006/customXml" ds:itemID="{CCBEA06E-618D-440E-944A-D37009DDD5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06eae61-5f48-49e9-b732-e629c13d94d5}" enabled="1" method="Standard" siteId="{ad89fa4f-e4a0-4ddb-9d18-f7eeec649ff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375</TotalTime>
  <Words>1188</Words>
  <Application>Microsoft Office PowerPoint</Application>
  <PresentationFormat>Widescreen</PresentationFormat>
  <Paragraphs>101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Enexis Groep</vt:lpstr>
      <vt:lpstr>1_Enexis Groep</vt:lpstr>
      <vt:lpstr>2_Enexis Groep</vt:lpstr>
      <vt:lpstr>Life cycle management continuïteit &amp; digitale veiligheid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Management N-beleid</dc:title>
  <dc:creator>Smarius, John</dc:creator>
  <cp:lastModifiedBy>Smarius, John</cp:lastModifiedBy>
  <cp:revision>55</cp:revision>
  <cp:lastPrinted>2017-09-08T12:00:57Z</cp:lastPrinted>
  <dcterms:created xsi:type="dcterms:W3CDTF">2022-04-12T07:44:31Z</dcterms:created>
  <dcterms:modified xsi:type="dcterms:W3CDTF">2025-04-01T15:05:40Z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0x010100ECD159F673D7F649B1C2F243055D8176</vt:lpwstr>
  </property>
</Properties>
</file>