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57" r:id="rId18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>
      <p:cViewPr varScale="1">
        <p:scale>
          <a:sx n="126" d="100"/>
          <a:sy n="126" d="100"/>
        </p:scale>
        <p:origin x="144" y="6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7" d="100"/>
          <a:sy n="97" d="100"/>
        </p:scale>
        <p:origin x="-4042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103DF-F932-4F74-84C1-3D3AC1DC25CF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394E0-2041-454E-B378-E0B31AE3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52264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7504"/>
            <a:ext cx="7772400" cy="11025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653648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A5DE-EDDA-45CD-BA48-BAA541DEAEBE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070C-68D6-43FB-B8AC-10FA5235B5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1377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277575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A5DE-EDDA-45CD-BA48-BAA541DEAEBE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070C-68D6-43FB-B8AC-10FA5235B5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8680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382393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3823933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A5DE-EDDA-45CD-BA48-BAA541DEAEBE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070C-68D6-43FB-B8AC-10FA5235B5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5162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A5DE-EDDA-45CD-BA48-BAA541DEAEBE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070C-68D6-43FB-B8AC-10FA5235B5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092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076711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951571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A5DE-EDDA-45CD-BA48-BAA541DEAEBE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070C-68D6-43FB-B8AC-10FA5235B5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3217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2829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2829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A5DE-EDDA-45CD-BA48-BAA541DEAEBE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070C-68D6-43FB-B8AC-10FA5235B5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691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3987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4041775" cy="23987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A5DE-EDDA-45CD-BA48-BAA541DEAEBE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070C-68D6-43FB-B8AC-10FA5235B5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2464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A5DE-EDDA-45CD-BA48-BAA541DEAEBE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070C-68D6-43FB-B8AC-10FA5235B5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308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A5DE-EDDA-45CD-BA48-BAA541DEAEBE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070C-68D6-43FB-B8AC-10FA5235B5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110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37711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A5DE-EDDA-45CD-BA48-BAA541DEAEBE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070C-68D6-43FB-B8AC-10FA5235B5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013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165816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25982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590869"/>
            <a:ext cx="5486400" cy="3824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A5DE-EDDA-45CD-BA48-BAA541DEAEBE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070C-68D6-43FB-B8AC-10FA5235B5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6727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2857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7A5DE-EDDA-45CD-BA48-BAA541DEAEBE}" type="datetimeFigureOut">
              <a:rPr lang="nl-NL" smtClean="0"/>
              <a:t>14-6-2026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3070C-68D6-43FB-B8AC-10FA5235B5A9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Picture 8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524" y="4011910"/>
            <a:ext cx="1763688" cy="54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4437"/>
            <a:ext cx="9144000" cy="4664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69973"/>
            <a:ext cx="9144000" cy="25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55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52B9CA1-996C-5A9C-30AF-CBEF65456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r>
              <a:rPr lang="en-US" dirty="0"/>
              <a:t>Gemeentehuis Zuidwolde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443F48C-5BDB-1B67-5B36-F09C04E69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1" r="-1" b="22138"/>
          <a:stretch>
            <a:fillRect/>
          </a:stretch>
        </p:blipFill>
        <p:spPr>
          <a:xfrm>
            <a:off x="3575050" y="204788"/>
            <a:ext cx="5111750" cy="3771119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9A3D297-54CC-B212-E19A-0649A462A7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 err="1"/>
              <a:t>Begane</a:t>
            </a:r>
            <a:r>
              <a:rPr lang="en-US" dirty="0"/>
              <a:t> </a:t>
            </a:r>
            <a:r>
              <a:rPr lang="en-US" dirty="0" err="1"/>
              <a:t>grond</a:t>
            </a:r>
            <a:r>
              <a:rPr lang="en-US" dirty="0"/>
              <a:t> – </a:t>
            </a:r>
            <a:r>
              <a:rPr lang="en-US" dirty="0" err="1"/>
              <a:t>hal</a:t>
            </a:r>
            <a:r>
              <a:rPr lang="en-US" dirty="0"/>
              <a:t>/</a:t>
            </a:r>
            <a:r>
              <a:rPr lang="en-US" dirty="0" err="1"/>
              <a:t>bezoekers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0880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27D59-4A08-3D27-09E8-D69A83FE0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46901B0-32C9-C797-C48E-9EDE4E50D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>
            <a:normAutofit/>
          </a:bodyPr>
          <a:lstStyle/>
          <a:p>
            <a:r>
              <a:rPr lang="en-US" dirty="0" err="1"/>
              <a:t>Buitenlocatie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548134A-802A-4695-044F-F83331EB55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 err="1"/>
              <a:t>Brugwachtershuis</a:t>
            </a:r>
            <a:r>
              <a:rPr lang="en-US" dirty="0"/>
              <a:t> </a:t>
            </a:r>
            <a:r>
              <a:rPr lang="en-US" dirty="0" err="1"/>
              <a:t>Trambrug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50337E7-8EC9-FBDA-3DCF-8EEA8CC71D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7299" y="204787"/>
            <a:ext cx="3187886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658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2FE49-A37E-0FFA-003D-2B73B01AF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58AD7DE-5428-39FB-B7E2-F51560A0E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>
            <a:normAutofit/>
          </a:bodyPr>
          <a:lstStyle/>
          <a:p>
            <a:r>
              <a:rPr lang="en-US" dirty="0" err="1"/>
              <a:t>Buitenlocatie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6F54244-1A4C-F749-EE16-7F3182E86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/>
              <a:t>De Condor </a:t>
            </a:r>
            <a:r>
              <a:rPr lang="en-US" dirty="0" err="1"/>
              <a:t>Hollandscheveld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FF91546-35A3-A025-FB3D-BA53BEC1E8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7299" y="204787"/>
            <a:ext cx="3187886" cy="4248471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5735E22-FF27-1D52-A2C4-647C142040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970" y="863127"/>
            <a:ext cx="2199900" cy="29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10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07DB6-A06A-1D28-C9AA-1F46D217C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0014B0D-DD3C-12E6-A639-F4D4924AE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>
            <a:normAutofit/>
          </a:bodyPr>
          <a:lstStyle/>
          <a:p>
            <a:r>
              <a:rPr lang="en-US" dirty="0" err="1"/>
              <a:t>Buitenlocatie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B40A51-3453-DDDB-A801-D10264B2C8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 err="1"/>
              <a:t>Activum</a:t>
            </a:r>
            <a:r>
              <a:rPr lang="en-US" dirty="0"/>
              <a:t> Hoogeveen - </a:t>
            </a:r>
            <a:r>
              <a:rPr lang="en-US" dirty="0" err="1"/>
              <a:t>kantine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2784FC4-815F-B8BE-F1B3-C264170863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7299" y="204787"/>
            <a:ext cx="3187885" cy="424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818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6992-D10D-03D3-7981-E11A11098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05918CD-AFBC-F421-C23B-F3C51941D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>
            <a:normAutofit/>
          </a:bodyPr>
          <a:lstStyle/>
          <a:p>
            <a:r>
              <a:rPr lang="en-US" dirty="0" err="1"/>
              <a:t>Buitenlocatie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B2952FB-B7C1-3378-6099-CBCEF0E5F6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 err="1"/>
              <a:t>Activum</a:t>
            </a:r>
            <a:r>
              <a:rPr lang="en-US" dirty="0"/>
              <a:t> Hoogeveen - vergaderruimte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D7A3A44-134A-943D-BE50-A90ED2775A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1840" y="204787"/>
            <a:ext cx="5184576" cy="389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25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BEA7B-16FD-8C89-1FFF-FBED6B486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EFAB6D8-6B3F-6F94-3C25-C5276DA8D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>
            <a:normAutofit/>
          </a:bodyPr>
          <a:lstStyle/>
          <a:p>
            <a:r>
              <a:rPr lang="en-US" dirty="0" err="1"/>
              <a:t>Buitenlocatie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1A1762D-592F-B39B-6160-968F6E58C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Ekster</a:t>
            </a:r>
            <a:r>
              <a:rPr lang="en-US" dirty="0"/>
              <a:t> Hoogeveen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029E0BE-7522-A8DB-B620-6E2F9818C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9912" y="204787"/>
            <a:ext cx="2919129" cy="389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7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68704-40B8-2AD4-B1A4-FEB5FDCA8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C2A7371-7860-4ED6-6D11-48B3D757C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>
            <a:normAutofit/>
          </a:bodyPr>
          <a:lstStyle/>
          <a:p>
            <a:r>
              <a:rPr lang="en-US" dirty="0" err="1"/>
              <a:t>Zwembad</a:t>
            </a:r>
            <a:r>
              <a:rPr lang="en-US" dirty="0"/>
              <a:t> De </a:t>
            </a:r>
            <a:r>
              <a:rPr lang="en-US" dirty="0" err="1"/>
              <a:t>Dolfijn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C6A8C93-F046-13FC-E52C-6333F0F0F1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/>
              <a:t>Restaurant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0A69778-2815-D1AA-D191-0883695A91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9912" y="204787"/>
            <a:ext cx="2919129" cy="389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65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40C26-40B0-8275-86B9-1902096A9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4C08089-0B36-B498-7E5D-23B4B5986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>
            <a:normAutofit/>
          </a:bodyPr>
          <a:lstStyle/>
          <a:p>
            <a:r>
              <a:rPr lang="en-US" dirty="0" err="1"/>
              <a:t>Zwembad</a:t>
            </a:r>
            <a:r>
              <a:rPr lang="en-US" dirty="0"/>
              <a:t> De </a:t>
            </a:r>
            <a:r>
              <a:rPr lang="en-US" dirty="0" err="1"/>
              <a:t>Dolfijn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63F2484-817B-BBFD-C744-6F1B8CAC6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 err="1"/>
              <a:t>Vergaderzaal</a:t>
            </a:r>
            <a:r>
              <a:rPr lang="en-US" dirty="0"/>
              <a:t> </a:t>
            </a:r>
            <a:r>
              <a:rPr lang="en-US" dirty="0" err="1"/>
              <a:t>kelder</a:t>
            </a:r>
            <a:r>
              <a:rPr lang="en-US" dirty="0"/>
              <a:t> </a:t>
            </a:r>
            <a:r>
              <a:rPr lang="en-US" dirty="0" err="1"/>
              <a:t>zwembad</a:t>
            </a:r>
            <a:r>
              <a:rPr lang="en-US" dirty="0"/>
              <a:t>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073025A-9C30-5663-59FF-884902864E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9912" y="204787"/>
            <a:ext cx="2919128" cy="389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95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05EDCBB-5B96-47E0-96EF-9189EFC1F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E05D989F-9176-461D-9DEE-DF5CFF9FC4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41E2E26-063A-4155-A43F-02751FB1B7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9582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07BC2-6B91-769D-484B-629EA62B4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12A2231-65C1-CFAF-3E55-A7931FFA2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r>
              <a:rPr lang="en-US" dirty="0"/>
              <a:t>Gemeentehuis Zuidwolde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EC5259A-FCB9-61E4-482D-CE6D6F7E86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 err="1"/>
              <a:t>Begane</a:t>
            </a:r>
            <a:r>
              <a:rPr lang="en-US" dirty="0"/>
              <a:t> </a:t>
            </a:r>
            <a:r>
              <a:rPr lang="en-US" dirty="0" err="1"/>
              <a:t>grond</a:t>
            </a:r>
            <a:r>
              <a:rPr lang="en-US" dirty="0"/>
              <a:t> - pantry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37304C1-09F1-1156-CFB4-B00734E6E9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04787"/>
            <a:ext cx="3036226" cy="404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69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65DF5-2D68-AE7A-E7B4-F47AA8B01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DE48BF0-2900-2EA3-ADF2-0176C509B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r>
              <a:rPr lang="en-US" dirty="0"/>
              <a:t>Gemeentehuis Zuidwolde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549D0E1-5E6D-234D-1B79-A69544EB61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 err="1"/>
              <a:t>Begane</a:t>
            </a:r>
            <a:r>
              <a:rPr lang="en-US" dirty="0"/>
              <a:t> </a:t>
            </a:r>
            <a:r>
              <a:rPr lang="en-US" dirty="0" err="1"/>
              <a:t>grond</a:t>
            </a:r>
            <a:r>
              <a:rPr lang="en-US" dirty="0"/>
              <a:t> - </a:t>
            </a:r>
            <a:r>
              <a:rPr lang="en-US" dirty="0" err="1"/>
              <a:t>bodekeuken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5F6E5AF-9A02-9F5C-A36C-85BAA946D0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7904" y="204787"/>
            <a:ext cx="3036225" cy="404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65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C0316-6AEF-CC32-9FEC-10E8AD05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10DF3DC-5474-532B-E022-83E41D5AA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r>
              <a:rPr lang="en-US" dirty="0"/>
              <a:t>Gemeentehuis Zuidwolde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EE4E74E-5719-3806-DCE8-2E9EA3E4A0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/>
              <a:t>1e </a:t>
            </a:r>
            <a:r>
              <a:rPr lang="en-US" dirty="0" err="1"/>
              <a:t>verdieping</a:t>
            </a:r>
            <a:r>
              <a:rPr lang="en-US" dirty="0"/>
              <a:t> - pantry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98332A0-C5A6-EDD7-F030-911E329A00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7904" y="204787"/>
            <a:ext cx="3036226" cy="404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42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BC7EF-86C6-8AE3-7A6B-2E32D8086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06B65D5-6B05-5EBC-F319-DD5D9724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r>
              <a:rPr lang="en-US" dirty="0"/>
              <a:t>Gemeentehuis Zuidwolde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14BB867-F24E-60B8-AEFC-A864A8B83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 err="1"/>
              <a:t>Begane</a:t>
            </a:r>
            <a:r>
              <a:rPr lang="en-US" dirty="0"/>
              <a:t> </a:t>
            </a:r>
            <a:r>
              <a:rPr lang="en-US" dirty="0" err="1"/>
              <a:t>grond</a:t>
            </a:r>
            <a:r>
              <a:rPr lang="en-US" dirty="0"/>
              <a:t> - </a:t>
            </a:r>
            <a:r>
              <a:rPr lang="en-US" dirty="0" err="1"/>
              <a:t>bedrijfsrestaurant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EE5EC72-B2FF-653C-EEA4-9E211FEFD0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7904" y="204787"/>
            <a:ext cx="3036225" cy="404635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570FEBE-3490-DC93-E4B2-5878029F92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26"/>
          <a:stretch>
            <a:fillRect/>
          </a:stretch>
        </p:blipFill>
        <p:spPr>
          <a:xfrm>
            <a:off x="899592" y="2111440"/>
            <a:ext cx="2361996" cy="213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64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C86EC-ABF7-885E-8944-2000CFB71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6CEBA91-91E6-523E-0ECF-B8BA32E82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>
            <a:normAutofit/>
          </a:bodyPr>
          <a:lstStyle/>
          <a:p>
            <a:r>
              <a:rPr lang="en-US" dirty="0" err="1"/>
              <a:t>Buitenlocatie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CBBF46F-7BC7-5E50-5F0D-BF3163846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 err="1"/>
              <a:t>Milieuwerf</a:t>
            </a:r>
            <a:r>
              <a:rPr lang="en-US" dirty="0"/>
              <a:t> Zuidwolde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6DCC320-5365-2F0B-3576-A2CB9C038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7904" y="205487"/>
            <a:ext cx="3036225" cy="404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12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48B82-6554-A405-C49D-C4B3E8CCE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A46297A-5225-4CF2-FA67-2DA73F2BF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>
            <a:normAutofit/>
          </a:bodyPr>
          <a:lstStyle/>
          <a:p>
            <a:r>
              <a:rPr lang="en-US" dirty="0" err="1"/>
              <a:t>Buitenlocatie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A14C72A-4310-3B77-8DC1-52FB19B8B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 err="1"/>
              <a:t>Krakeel</a:t>
            </a:r>
            <a:r>
              <a:rPr lang="en-US" dirty="0"/>
              <a:t> – de Stern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246E2EC-AE73-5E71-419C-D079DD45CF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2117" y="205487"/>
            <a:ext cx="2287798" cy="404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34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634A4-29E4-E6B1-D02B-DF5FDFBC1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A8FFE6B-65FC-165D-C8D0-61CBC456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>
            <a:normAutofit/>
          </a:bodyPr>
          <a:lstStyle/>
          <a:p>
            <a:r>
              <a:rPr lang="en-US" dirty="0" err="1"/>
              <a:t>Buitenlocatie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29D64BF-E0FD-63AF-9A82-6A17F9DC4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 err="1"/>
              <a:t>Begraafplaats</a:t>
            </a:r>
            <a:r>
              <a:rPr lang="en-US" dirty="0"/>
              <a:t> </a:t>
            </a:r>
            <a:r>
              <a:rPr lang="en-US" dirty="0" err="1"/>
              <a:t>Hollandscheveld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70F7374-3299-8006-5553-0D53C1C77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8246" y="338708"/>
            <a:ext cx="4968552" cy="372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98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6A0A5-78BA-08E8-A290-50B4A6E7C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B07C330-A6AA-7E64-D218-CE5B6DFDB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>
            <a:normAutofit/>
          </a:bodyPr>
          <a:lstStyle/>
          <a:p>
            <a:r>
              <a:rPr lang="en-US" dirty="0" err="1"/>
              <a:t>Buitenlocatie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D747F83-911B-0AB8-BE2F-4D8186476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2899581"/>
          </a:xfrm>
        </p:spPr>
        <p:txBody>
          <a:bodyPr/>
          <a:lstStyle/>
          <a:p>
            <a:r>
              <a:rPr lang="en-US" dirty="0" err="1"/>
              <a:t>Begraafplaats</a:t>
            </a:r>
            <a:r>
              <a:rPr lang="en-US" dirty="0"/>
              <a:t> </a:t>
            </a:r>
            <a:r>
              <a:rPr lang="en-US" dirty="0" err="1"/>
              <a:t>Zevenberg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AB7DD69-4C24-B2DE-B52E-654AD9306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6748" y="204787"/>
            <a:ext cx="3188989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1559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De Wolde Hoogeveen">
      <a:dk1>
        <a:sysClr val="windowText" lastClr="000000"/>
      </a:dk1>
      <a:lt1>
        <a:sysClr val="window" lastClr="FFFFFF"/>
      </a:lt1>
      <a:dk2>
        <a:srgbClr val="3152A0"/>
      </a:dk2>
      <a:lt2>
        <a:srgbClr val="EEECE1"/>
      </a:lt2>
      <a:accent1>
        <a:srgbClr val="86ACD7"/>
      </a:accent1>
      <a:accent2>
        <a:srgbClr val="C0504D"/>
      </a:accent2>
      <a:accent3>
        <a:srgbClr val="69BE28"/>
      </a:accent3>
      <a:accent4>
        <a:srgbClr val="8064A2"/>
      </a:accent4>
      <a:accent5>
        <a:srgbClr val="86ACD7"/>
      </a:accent5>
      <a:accent6>
        <a:srgbClr val="F79646"/>
      </a:accent6>
      <a:hlink>
        <a:srgbClr val="3152A0"/>
      </a:hlink>
      <a:folHlink>
        <a:srgbClr val="800080"/>
      </a:folHlink>
    </a:clrScheme>
    <a:fontScheme name="Gemeente De Wolde_Hoogeveen">
      <a:majorFont>
        <a:latin typeface="DaxOT-Bold"/>
        <a:ea typeface=""/>
        <a:cs typeface=""/>
      </a:majorFont>
      <a:minorFont>
        <a:latin typeface="DaxO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menwerkingsorganisatie De Wolden-Hoogeveen 16-9.potx" id="{3DF9935B-CA56-46CF-B1A1-2ECB14E35784}" vid="{C98264E2-8954-4BF7-ADDA-AE2E4B6156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SWO De Wolden-Hoogeveen</Template>
  <TotalTime>20</TotalTime>
  <Words>77</Words>
  <Application>Microsoft Office PowerPoint</Application>
  <PresentationFormat>Diavoorstelling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Arial</vt:lpstr>
      <vt:lpstr>Calibri</vt:lpstr>
      <vt:lpstr>DaxOT</vt:lpstr>
      <vt:lpstr>Verdana</vt:lpstr>
      <vt:lpstr>Kantoorthema</vt:lpstr>
      <vt:lpstr>Gemeentehuis Zuidwolde</vt:lpstr>
      <vt:lpstr>Gemeentehuis Zuidwolde</vt:lpstr>
      <vt:lpstr>Gemeentehuis Zuidwolde</vt:lpstr>
      <vt:lpstr>Gemeentehuis Zuidwolde</vt:lpstr>
      <vt:lpstr>Gemeentehuis Zuidwolde</vt:lpstr>
      <vt:lpstr>Buitenlocatie</vt:lpstr>
      <vt:lpstr>Buitenlocatie</vt:lpstr>
      <vt:lpstr>Buitenlocatie</vt:lpstr>
      <vt:lpstr>Buitenlocatie</vt:lpstr>
      <vt:lpstr>Buitenlocatie</vt:lpstr>
      <vt:lpstr>Buitenlocatie</vt:lpstr>
      <vt:lpstr>Buitenlocatie</vt:lpstr>
      <vt:lpstr>Buitenlocatie</vt:lpstr>
      <vt:lpstr>Buitenlocatie</vt:lpstr>
      <vt:lpstr>Zwembad De Dolfijn</vt:lpstr>
      <vt:lpstr>Zwembad De Dolfijn</vt:lpstr>
      <vt:lpstr>PowerPoint-presentatie</vt:lpstr>
    </vt:vector>
  </TitlesOfParts>
  <Company>Samenwerkingsorganisatie de Wolden Hoogeveen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Yousif, Salpi</dc:creator>
  <cp:lastModifiedBy>Yousif, Salpi</cp:lastModifiedBy>
  <cp:revision>1</cp:revision>
  <dcterms:created xsi:type="dcterms:W3CDTF">2026-06-14T17:48:41Z</dcterms:created>
  <dcterms:modified xsi:type="dcterms:W3CDTF">2026-06-14T18:09:08Z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ype">
    <vt:lpwstr>De Wolde Hoogeveen 16-9</vt:lpwstr>
  </property>
</Properties>
</file>