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73838AB1" w14:textId="7020258E" w:rsidR="00B74B07" w:rsidRPr="00FF1F21" w:rsidRDefault="00A20A01" w:rsidP="002F2A81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EndPr/>
              <w:sdtContent>
                <w:r w:rsidR="002F2A81" w:rsidRPr="002F2A81">
                  <w:t>Bijlage 4.</w:t>
                </w:r>
                <w:r>
                  <w:t>8</w:t>
                </w:r>
                <w:r w:rsidR="002F2A81" w:rsidRPr="002F2A81">
                  <w:t xml:space="preserve"> - Drukberekeningen HVI module</w:t>
                </w:r>
              </w:sdtContent>
            </w:sdt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772428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E5233C" w:rsidRPr="00164C72" w14:paraId="15307782" w14:textId="77777777" w:rsidTr="006763A1">
        <w:tc>
          <w:tcPr>
            <w:tcW w:w="987" w:type="dxa"/>
          </w:tcPr>
          <w:p w14:paraId="0F61EB31" w14:textId="0AE54A9D" w:rsidR="00E5233C" w:rsidRPr="00164C72" w:rsidRDefault="00E5233C" w:rsidP="00E5233C">
            <w:r>
              <w:t>1.0</w:t>
            </w:r>
          </w:p>
        </w:tc>
        <w:tc>
          <w:tcPr>
            <w:tcW w:w="1417" w:type="dxa"/>
          </w:tcPr>
          <w:p w14:paraId="3A8881A8" w14:textId="196C0D3A" w:rsidR="00E5233C" w:rsidRPr="00164C72" w:rsidRDefault="00E5233C" w:rsidP="00E5233C">
            <w:r>
              <w:t>20-02-2025</w:t>
            </w:r>
          </w:p>
        </w:tc>
        <w:tc>
          <w:tcPr>
            <w:tcW w:w="6800" w:type="dxa"/>
          </w:tcPr>
          <w:p w14:paraId="21E2CF1E" w14:textId="614439A4" w:rsidR="00E5233C" w:rsidRPr="00164C72" w:rsidRDefault="00E5233C" w:rsidP="00E5233C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2CFB2CBA" w:rsidR="006763A1" w:rsidRPr="00164C72" w:rsidRDefault="006763A1" w:rsidP="0042554A"/>
        </w:tc>
        <w:tc>
          <w:tcPr>
            <w:tcW w:w="1417" w:type="dxa"/>
          </w:tcPr>
          <w:p w14:paraId="74DC1EC9" w14:textId="3D4F79A9" w:rsidR="006763A1" w:rsidRDefault="006763A1" w:rsidP="0042554A"/>
        </w:tc>
        <w:tc>
          <w:tcPr>
            <w:tcW w:w="6800" w:type="dxa"/>
          </w:tcPr>
          <w:p w14:paraId="3B96079F" w14:textId="0F18966D" w:rsidR="006763A1" w:rsidRPr="00164C72" w:rsidRDefault="006763A1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55F836DD" w14:textId="48417F07" w:rsidR="002F2A81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772428" w:history="1">
        <w:r w:rsidR="002F2A81" w:rsidRPr="00C14545">
          <w:rPr>
            <w:rStyle w:val="Hyperlink"/>
            <w:noProof/>
          </w:rPr>
          <w:t>Revisiegegevens</w:t>
        </w:r>
        <w:r w:rsidR="002F2A81">
          <w:rPr>
            <w:noProof/>
            <w:webHidden/>
          </w:rPr>
          <w:tab/>
        </w:r>
        <w:r w:rsidR="002F2A81">
          <w:rPr>
            <w:noProof/>
            <w:webHidden/>
          </w:rPr>
          <w:fldChar w:fldCharType="begin"/>
        </w:r>
        <w:r w:rsidR="002F2A81">
          <w:rPr>
            <w:noProof/>
            <w:webHidden/>
          </w:rPr>
          <w:instrText xml:space="preserve"> PAGEREF _Toc190772428 \h </w:instrText>
        </w:r>
        <w:r w:rsidR="002F2A81">
          <w:rPr>
            <w:noProof/>
            <w:webHidden/>
          </w:rPr>
        </w:r>
        <w:r w:rsidR="002F2A81">
          <w:rPr>
            <w:noProof/>
            <w:webHidden/>
          </w:rPr>
          <w:fldChar w:fldCharType="separate"/>
        </w:r>
        <w:r w:rsidR="002F2A81">
          <w:rPr>
            <w:noProof/>
            <w:webHidden/>
          </w:rPr>
          <w:t>2</w:t>
        </w:r>
        <w:r w:rsidR="002F2A81">
          <w:rPr>
            <w:noProof/>
            <w:webHidden/>
          </w:rPr>
          <w:fldChar w:fldCharType="end"/>
        </w:r>
      </w:hyperlink>
    </w:p>
    <w:p w14:paraId="2E5DAB1B" w14:textId="460B1AF1" w:rsidR="002F2A81" w:rsidRDefault="002F2A81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772429" w:history="1">
        <w:r w:rsidRPr="00C14545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C14545">
          <w:rPr>
            <w:rStyle w:val="Hyperlink"/>
            <w:noProof/>
          </w:rPr>
          <w:t>Drukberekeningen HVI module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_Toc190772429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5A79F716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56424398" w14:textId="2BA7B598" w:rsidR="008D76D4" w:rsidRPr="008D76D4" w:rsidRDefault="002F2A81" w:rsidP="002F2A81">
      <w:pPr>
        <w:pStyle w:val="Kop1"/>
        <w:numPr>
          <w:ilvl w:val="0"/>
          <w:numId w:val="53"/>
        </w:numPr>
      </w:pPr>
      <w:bookmarkStart w:id="2" w:name="_Toc190772429"/>
      <w:r w:rsidRPr="002F2A81">
        <w:lastRenderedPageBreak/>
        <w:t>Drukberekeningen HVI module</w:t>
      </w:r>
      <w:bookmarkEnd w:id="2"/>
    </w:p>
    <w:sectPr w:rsidR="008D76D4" w:rsidRPr="008D76D4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4F3979F" w14:textId="77777777" w:rsidR="00AC2F56" w:rsidRDefault="00AC2F56">
      <w:r>
        <w:separator/>
      </w:r>
    </w:p>
  </w:endnote>
  <w:endnote w:type="continuationSeparator" w:id="0">
    <w:p w14:paraId="1B34D561" w14:textId="77777777" w:rsidR="00AC2F56" w:rsidRDefault="00AC2F56">
      <w:r>
        <w:continuationSeparator/>
      </w:r>
    </w:p>
  </w:endnote>
  <w:endnote w:type="continuationNotice" w:id="1">
    <w:p w14:paraId="4A2F6A71" w14:textId="77777777" w:rsidR="00AC2F56" w:rsidRDefault="00AC2F56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2729B5D3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3B4359">
      <w:rPr>
        <w:rStyle w:val="Referentiekopje"/>
        <w:szCs w:val="14"/>
      </w:rPr>
      <w:t>20-02-2025</w:t>
    </w:r>
  </w:p>
  <w:p w14:paraId="7D2C0612" w14:textId="02EE5B54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8D76D4">
      <w:rPr>
        <w:rStyle w:val="Referentiekopje"/>
        <w:szCs w:val="14"/>
      </w:rPr>
      <w:t>1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EndPr/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EndPr/>
        <w:sdtContent>
          <w:tc>
            <w:tcPr>
              <w:tcW w:w="8506" w:type="dxa"/>
            </w:tcPr>
            <w:p w14:paraId="2AC917D0" w14:textId="59BE2B5E" w:rsidR="00784584" w:rsidRPr="00910E90" w:rsidRDefault="002F2A81" w:rsidP="00784584">
              <w:pPr>
                <w:rPr>
                  <w:szCs w:val="16"/>
                </w:rPr>
              </w:pPr>
              <w:r w:rsidRPr="002F2A81">
                <w:rPr>
                  <w:rFonts w:eastAsia="Calibri"/>
                  <w:szCs w:val="22"/>
                </w:rPr>
                <w:t>Bijlage 4.</w:t>
              </w:r>
              <w:r w:rsidR="00A20A01">
                <w:rPr>
                  <w:rFonts w:eastAsia="Calibri"/>
                  <w:szCs w:val="22"/>
                </w:rPr>
                <w:t>8</w:t>
              </w:r>
              <w:r w:rsidRPr="002F2A81">
                <w:rPr>
                  <w:rFonts w:eastAsia="Calibri"/>
                  <w:szCs w:val="22"/>
                </w:rPr>
                <w:t xml:space="preserve"> - Drukberekeningen HVI module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EndPr/>
          <w:sdtContent>
            <w:p w14:paraId="5107B9CA" w14:textId="12E0659C" w:rsidR="00784584" w:rsidRPr="00910E90" w:rsidRDefault="000042BB" w:rsidP="00784584">
              <w:pPr>
                <w:rPr>
                  <w:sz w:val="14"/>
                </w:rPr>
              </w:pPr>
              <w:r>
                <w:t>1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77777777" w:rsidR="00784584" w:rsidRDefault="00784584" w:rsidP="00784584">
          <w:r>
            <w:t>20-02-2025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EndPr/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EndPr/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30891ED" w14:textId="77777777" w:rsidR="00AC2F56" w:rsidRDefault="00AC2F56">
      <w:r>
        <w:separator/>
      </w:r>
    </w:p>
  </w:footnote>
  <w:footnote w:type="continuationSeparator" w:id="0">
    <w:p w14:paraId="3A12F07E" w14:textId="77777777" w:rsidR="00AC2F56" w:rsidRDefault="00AC2F56">
      <w:r>
        <w:continuationSeparator/>
      </w:r>
    </w:p>
  </w:footnote>
  <w:footnote w:type="continuationNotice" w:id="1">
    <w:p w14:paraId="50EBA727" w14:textId="77777777" w:rsidR="00AC2F56" w:rsidRDefault="00AC2F56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1B456E5A" w:rsidR="00724A40" w:rsidRDefault="002F2A81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2F2A8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A20A0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8</w:t>
                          </w:r>
                          <w:r w:rsidRPr="002F2A81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- Drukberekeningen HVI module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1B456E5A" w:rsidR="00724A40" w:rsidRDefault="002F2A81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2F2A81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A20A01">
                      <w:rPr>
                        <w:b/>
                        <w:bCs/>
                        <w:sz w:val="14"/>
                        <w:lang w:val="nl"/>
                      </w:rPr>
                      <w:t>8</w:t>
                    </w:r>
                    <w:r w:rsidRPr="002F2A81">
                      <w:rPr>
                        <w:b/>
                        <w:bCs/>
                        <w:sz w:val="14"/>
                        <w:lang w:val="nl"/>
                      </w:rPr>
                      <w:t xml:space="preserve"> - Drukberekeningen HVI module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A1473FE"/>
    <w:multiLevelType w:val="hybridMultilevel"/>
    <w:tmpl w:val="33C67D3C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8" w15:restartNumberingAfterBreak="0">
    <w:nsid w:val="661C0417"/>
    <w:multiLevelType w:val="hybridMultilevel"/>
    <w:tmpl w:val="88605BF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7"/>
  </w:num>
  <w:num w:numId="12" w16cid:durableId="1316648029">
    <w:abstractNumId w:val="15"/>
  </w:num>
  <w:num w:numId="13" w16cid:durableId="433020221">
    <w:abstractNumId w:val="10"/>
  </w:num>
  <w:num w:numId="14" w16cid:durableId="1137340007">
    <w:abstractNumId w:val="19"/>
  </w:num>
  <w:num w:numId="15" w16cid:durableId="1700009805">
    <w:abstractNumId w:val="11"/>
  </w:num>
  <w:num w:numId="16" w16cid:durableId="535117538">
    <w:abstractNumId w:val="13"/>
  </w:num>
  <w:num w:numId="17" w16cid:durableId="124542404">
    <w:abstractNumId w:val="22"/>
  </w:num>
  <w:num w:numId="18" w16cid:durableId="774325924">
    <w:abstractNumId w:val="21"/>
  </w:num>
  <w:num w:numId="19" w16cid:durableId="1744375838">
    <w:abstractNumId w:val="16"/>
  </w:num>
  <w:num w:numId="20" w16cid:durableId="521093783">
    <w:abstractNumId w:val="18"/>
  </w:num>
  <w:num w:numId="21" w16cid:durableId="481852991">
    <w:abstractNumId w:val="12"/>
  </w:num>
  <w:num w:numId="22" w16cid:durableId="1991400982">
    <w:abstractNumId w:val="17"/>
  </w:num>
  <w:num w:numId="23" w16cid:durableId="1694959507">
    <w:abstractNumId w:val="17"/>
  </w:num>
  <w:num w:numId="24" w16cid:durableId="1575166991">
    <w:abstractNumId w:val="17"/>
  </w:num>
  <w:num w:numId="25" w16cid:durableId="265967667">
    <w:abstractNumId w:val="17"/>
  </w:num>
  <w:num w:numId="26" w16cid:durableId="662397360">
    <w:abstractNumId w:val="17"/>
  </w:num>
  <w:num w:numId="27" w16cid:durableId="774717042">
    <w:abstractNumId w:val="17"/>
  </w:num>
  <w:num w:numId="28" w16cid:durableId="2046363177">
    <w:abstractNumId w:val="17"/>
  </w:num>
  <w:num w:numId="29" w16cid:durableId="312759457">
    <w:abstractNumId w:val="17"/>
  </w:num>
  <w:num w:numId="30" w16cid:durableId="1742750535">
    <w:abstractNumId w:val="17"/>
  </w:num>
  <w:num w:numId="31" w16cid:durableId="1052994968">
    <w:abstractNumId w:val="17"/>
  </w:num>
  <w:num w:numId="32" w16cid:durableId="1255241323">
    <w:abstractNumId w:val="17"/>
  </w:num>
  <w:num w:numId="33" w16cid:durableId="969092342">
    <w:abstractNumId w:val="17"/>
  </w:num>
  <w:num w:numId="34" w16cid:durableId="1827553893">
    <w:abstractNumId w:val="17"/>
  </w:num>
  <w:num w:numId="35" w16cid:durableId="652295515">
    <w:abstractNumId w:val="17"/>
  </w:num>
  <w:num w:numId="36" w16cid:durableId="1947615466">
    <w:abstractNumId w:val="17"/>
  </w:num>
  <w:num w:numId="37" w16cid:durableId="1064446782">
    <w:abstractNumId w:val="17"/>
  </w:num>
  <w:num w:numId="38" w16cid:durableId="690305633">
    <w:abstractNumId w:val="17"/>
  </w:num>
  <w:num w:numId="39" w16cid:durableId="1694304613">
    <w:abstractNumId w:val="17"/>
  </w:num>
  <w:num w:numId="40" w16cid:durableId="1751808063">
    <w:abstractNumId w:val="17"/>
  </w:num>
  <w:num w:numId="41" w16cid:durableId="275454533">
    <w:abstractNumId w:val="17"/>
  </w:num>
  <w:num w:numId="42" w16cid:durableId="1936133928">
    <w:abstractNumId w:val="17"/>
  </w:num>
  <w:num w:numId="43" w16cid:durableId="100686095">
    <w:abstractNumId w:val="17"/>
  </w:num>
  <w:num w:numId="44" w16cid:durableId="1646742105">
    <w:abstractNumId w:val="17"/>
  </w:num>
  <w:num w:numId="45" w16cid:durableId="2106684881">
    <w:abstractNumId w:val="17"/>
  </w:num>
  <w:num w:numId="46" w16cid:durableId="813065750">
    <w:abstractNumId w:val="17"/>
  </w:num>
  <w:num w:numId="47" w16cid:durableId="226771565">
    <w:abstractNumId w:val="17"/>
  </w:num>
  <w:num w:numId="48" w16cid:durableId="1657759029">
    <w:abstractNumId w:val="17"/>
  </w:num>
  <w:num w:numId="49" w16cid:durableId="268858598">
    <w:abstractNumId w:val="17"/>
  </w:num>
  <w:num w:numId="50" w16cid:durableId="683244543">
    <w:abstractNumId w:val="14"/>
  </w:num>
  <w:num w:numId="51" w16cid:durableId="956060713">
    <w:abstractNumId w:val="20"/>
  </w:num>
  <w:num w:numId="52" w16cid:durableId="356078781">
    <w:abstractNumId w:val="17"/>
  </w:num>
  <w:num w:numId="53" w16cid:durableId="134182279">
    <w:abstractNumId w:val="1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5615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089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636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A77EA"/>
    <w:rsid w:val="002B1594"/>
    <w:rsid w:val="002B1937"/>
    <w:rsid w:val="002B194E"/>
    <w:rsid w:val="002B2FB7"/>
    <w:rsid w:val="002B3145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2A81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4F28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2B2C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33F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14B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1CC0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69D9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B9F"/>
    <w:rsid w:val="00800CB3"/>
    <w:rsid w:val="0080229C"/>
    <w:rsid w:val="008038EA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5C19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646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A01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099"/>
    <w:rsid w:val="00AB4292"/>
    <w:rsid w:val="00AB749E"/>
    <w:rsid w:val="00AC0233"/>
    <w:rsid w:val="00AC03F7"/>
    <w:rsid w:val="00AC1721"/>
    <w:rsid w:val="00AC2F56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3A9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5C9"/>
    <w:rsid w:val="00B85722"/>
    <w:rsid w:val="00B85A14"/>
    <w:rsid w:val="00B87774"/>
    <w:rsid w:val="00B91810"/>
    <w:rsid w:val="00B9197B"/>
    <w:rsid w:val="00B921E9"/>
    <w:rsid w:val="00B92DC4"/>
    <w:rsid w:val="00B94B32"/>
    <w:rsid w:val="00B95F15"/>
    <w:rsid w:val="00B9614A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0C0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097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0FD8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8C0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358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4763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altName w:val="游明朝"/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2269CF"/>
    <w:rsid w:val="002B2461"/>
    <w:rsid w:val="002B3145"/>
    <w:rsid w:val="002C3782"/>
    <w:rsid w:val="002D3871"/>
    <w:rsid w:val="003133D7"/>
    <w:rsid w:val="004E3789"/>
    <w:rsid w:val="005D633F"/>
    <w:rsid w:val="00636D5D"/>
    <w:rsid w:val="0067514B"/>
    <w:rsid w:val="006F03BD"/>
    <w:rsid w:val="007E483B"/>
    <w:rsid w:val="00875C19"/>
    <w:rsid w:val="00931646"/>
    <w:rsid w:val="009B1603"/>
    <w:rsid w:val="00B57EA3"/>
    <w:rsid w:val="00B855C9"/>
    <w:rsid w:val="00C170C0"/>
    <w:rsid w:val="00C5097E"/>
    <w:rsid w:val="00C57AA5"/>
    <w:rsid w:val="00CC0FD8"/>
    <w:rsid w:val="00D013F6"/>
    <w:rsid w:val="00DD2489"/>
    <w:rsid w:val="00DF3912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TS013738092-1228949260-7796</_dlc_DocId>
    <_dlc_DocIdUrl xmlns="feef5865-a982-42aa-8640-9d4286765ef6">
      <Url>https://prorailbv.sharepoint.com/teams/ModulaireRGG/_layouts/15/DocIdRedir.aspx?ID=TS013738092-1228949260-7796</Url>
      <Description>TS013738092-1228949260-7796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2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AE9BAE4-8168-45AA-8901-0F62F9E0C470}"/>
</file>

<file path=customXml/itemProps4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1014</TotalTime>
  <Pages>4</Pages>
  <Words>28</Words>
  <Characters>434</Characters>
  <Application>Microsoft Office Word</Application>
  <DocSecurity>0</DocSecurity>
  <Lines>3</Lines>
  <Paragraphs>1</Paragraphs>
  <ScaleCrop>false</ScaleCrop>
  <Company>ProRail</Company>
  <LinksUpToDate>false</LinksUpToDate>
  <CharactersWithSpaces>461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186</cp:revision>
  <cp:lastPrinted>2014-12-29T13:55:00Z</cp:lastPrinted>
  <dcterms:created xsi:type="dcterms:W3CDTF">2022-09-01T08:07:00Z</dcterms:created>
  <dcterms:modified xsi:type="dcterms:W3CDTF">2025-02-25T07:36:00Z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3249bcb5-8dc4-4e6f-a60c-5f4f2644d91b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