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107BAC09" w14:textId="46F03334" w:rsidR="00B74B07" w:rsidRDefault="00000000" w:rsidP="0042554A">
            <w:sdt>
              <w:sdtPr>
                <w:alias w:val="Project"/>
                <w:tag w:val="Project"/>
                <w:id w:val="-941992169"/>
                <w:placeholder>
                  <w:docPart w:val="8E494D51ABDB460B88BCA5AA882309BC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Content>
                <w:r w:rsidR="009E633F" w:rsidRPr="009E633F">
                  <w:t xml:space="preserve">Bijlage </w:t>
                </w:r>
                <w:r w:rsidR="009E633F">
                  <w:t>3</w:t>
                </w:r>
                <w:r w:rsidR="009E633F" w:rsidRPr="009E633F">
                  <w:t>.1 - Constructieberekening Plat dak en HSB-wanden</w:t>
                </w:r>
              </w:sdtContent>
            </w:sdt>
          </w:p>
          <w:p w14:paraId="73838AB1" w14:textId="72ED927D" w:rsidR="00B74B07" w:rsidRPr="00FF1F21" w:rsidRDefault="00B74B07" w:rsidP="0042554A">
            <w:pPr>
              <w:spacing w:before="240" w:after="60"/>
              <w:outlineLvl w:val="6"/>
            </w:pP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347610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6763A1" w:rsidRPr="00164C72" w14:paraId="15307782" w14:textId="77777777" w:rsidTr="006763A1">
        <w:tc>
          <w:tcPr>
            <w:tcW w:w="987" w:type="dxa"/>
          </w:tcPr>
          <w:p w14:paraId="0F61EB31" w14:textId="0F9C885F" w:rsidR="006763A1" w:rsidRPr="00164C72" w:rsidRDefault="00C941B7" w:rsidP="0042554A">
            <w:r>
              <w:t>1.0</w:t>
            </w:r>
          </w:p>
        </w:tc>
        <w:tc>
          <w:tcPr>
            <w:tcW w:w="1417" w:type="dxa"/>
          </w:tcPr>
          <w:p w14:paraId="3A8881A8" w14:textId="22FC3529" w:rsidR="006763A1" w:rsidRPr="00164C72" w:rsidRDefault="00C941B7" w:rsidP="0042554A">
            <w:r>
              <w:t>20-02-2025</w:t>
            </w:r>
          </w:p>
        </w:tc>
        <w:tc>
          <w:tcPr>
            <w:tcW w:w="6800" w:type="dxa"/>
          </w:tcPr>
          <w:p w14:paraId="21E2CF1E" w14:textId="42BF7E07" w:rsidR="006763A1" w:rsidRPr="00164C72" w:rsidRDefault="00C941B7" w:rsidP="0042554A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0609EA2C" w:rsidR="006763A1" w:rsidRPr="00164C72" w:rsidRDefault="006763A1" w:rsidP="0042554A"/>
        </w:tc>
        <w:tc>
          <w:tcPr>
            <w:tcW w:w="1417" w:type="dxa"/>
          </w:tcPr>
          <w:p w14:paraId="74DC1EC9" w14:textId="57CD9CEC" w:rsidR="006763A1" w:rsidRDefault="006763A1" w:rsidP="0042554A"/>
        </w:tc>
        <w:tc>
          <w:tcPr>
            <w:tcW w:w="6800" w:type="dxa"/>
          </w:tcPr>
          <w:p w14:paraId="3B96079F" w14:textId="609F3BFF" w:rsidR="006763A1" w:rsidRPr="00164C72" w:rsidRDefault="006763A1" w:rsidP="0042554A"/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468E1751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727D28AB" w:rsidR="006763A1" w:rsidRDefault="006763A1" w:rsidP="0042554A"/>
        </w:tc>
        <w:tc>
          <w:tcPr>
            <w:tcW w:w="6800" w:type="dxa"/>
          </w:tcPr>
          <w:p w14:paraId="14EFBD3F" w14:textId="456944B2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7A32BF31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1BB497DD" w:rsidR="006763A1" w:rsidRDefault="006763A1" w:rsidP="0042554A"/>
        </w:tc>
        <w:tc>
          <w:tcPr>
            <w:tcW w:w="6800" w:type="dxa"/>
          </w:tcPr>
          <w:p w14:paraId="0A498BBB" w14:textId="5421472E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0431054B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5D50EA15" w:rsidR="006763A1" w:rsidRDefault="006763A1" w:rsidP="0042554A"/>
        </w:tc>
        <w:tc>
          <w:tcPr>
            <w:tcW w:w="6800" w:type="dxa"/>
          </w:tcPr>
          <w:p w14:paraId="15FC02E3" w14:textId="07DDA6B4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3263FD49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36F36484" w:rsidR="006763A1" w:rsidRDefault="006763A1" w:rsidP="0042554A"/>
        </w:tc>
        <w:tc>
          <w:tcPr>
            <w:tcW w:w="6800" w:type="dxa"/>
          </w:tcPr>
          <w:p w14:paraId="4F7218CE" w14:textId="67A4C3AB" w:rsidR="006763A1" w:rsidRDefault="006763A1" w:rsidP="0042554A"/>
        </w:tc>
      </w:tr>
      <w:tr w:rsidR="006763A1" w:rsidRPr="00164C72" w14:paraId="17F696F1" w14:textId="77777777" w:rsidTr="006763A1">
        <w:tc>
          <w:tcPr>
            <w:tcW w:w="987" w:type="dxa"/>
          </w:tcPr>
          <w:p w14:paraId="7E34D108" w14:textId="4E47F4D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FBDC554" w:rsidR="006763A1" w:rsidRDefault="006763A1" w:rsidP="0042554A"/>
        </w:tc>
        <w:tc>
          <w:tcPr>
            <w:tcW w:w="6800" w:type="dxa"/>
          </w:tcPr>
          <w:p w14:paraId="0CAB054A" w14:textId="40F8B17C" w:rsidR="006763A1" w:rsidRDefault="006763A1" w:rsidP="0042554A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635CDC6B" w14:textId="353F0C06" w:rsidR="009E633F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347610" w:history="1">
        <w:r w:rsidR="009E633F" w:rsidRPr="00BB4FE0">
          <w:rPr>
            <w:rStyle w:val="Hyperlink"/>
            <w:noProof/>
          </w:rPr>
          <w:t>Revisiegegevens</w:t>
        </w:r>
        <w:r w:rsidR="009E633F">
          <w:rPr>
            <w:noProof/>
            <w:webHidden/>
          </w:rPr>
          <w:tab/>
        </w:r>
        <w:r w:rsidR="009E633F">
          <w:rPr>
            <w:noProof/>
            <w:webHidden/>
          </w:rPr>
          <w:fldChar w:fldCharType="begin"/>
        </w:r>
        <w:r w:rsidR="009E633F">
          <w:rPr>
            <w:noProof/>
            <w:webHidden/>
          </w:rPr>
          <w:instrText xml:space="preserve"> PAGEREF _Toc190347610 \h </w:instrText>
        </w:r>
        <w:r w:rsidR="009E633F">
          <w:rPr>
            <w:noProof/>
            <w:webHidden/>
          </w:rPr>
        </w:r>
        <w:r w:rsidR="009E633F">
          <w:rPr>
            <w:noProof/>
            <w:webHidden/>
          </w:rPr>
          <w:fldChar w:fldCharType="separate"/>
        </w:r>
        <w:r w:rsidR="0080066D">
          <w:rPr>
            <w:noProof/>
            <w:webHidden/>
          </w:rPr>
          <w:t>2</w:t>
        </w:r>
        <w:r w:rsidR="009E633F">
          <w:rPr>
            <w:noProof/>
            <w:webHidden/>
          </w:rPr>
          <w:fldChar w:fldCharType="end"/>
        </w:r>
      </w:hyperlink>
    </w:p>
    <w:p w14:paraId="7C80E21D" w14:textId="4086A373" w:rsidR="009E633F" w:rsidRDefault="009E633F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347611" w:history="1">
        <w:r w:rsidRPr="00BB4FE0">
          <w:rPr>
            <w:rStyle w:val="Hyperlink"/>
            <w:noProof/>
            <w:spacing w:val="10"/>
          </w:rPr>
          <w:t>1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BB4FE0">
          <w:rPr>
            <w:rStyle w:val="Hyperlink"/>
            <w:noProof/>
          </w:rPr>
          <w:t>Constructieberekening Plat dak en HSB-wanden.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_Toc190347611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0066D"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776F6C4A" w:rsidR="009D04D8" w:rsidRDefault="009D04D8" w:rsidP="009D04D8">
      <w:r>
        <w:rPr>
          <w:rFonts w:ascii="Times New Roman" w:hAnsi="Times New Roman"/>
        </w:rPr>
        <w:fldChar w:fldCharType="end"/>
      </w:r>
    </w:p>
    <w:p w14:paraId="2E2B67A7" w14:textId="64CEF1DC" w:rsidR="00C941B7" w:rsidRDefault="009D04D8" w:rsidP="00F272C8">
      <w:pPr>
        <w:pStyle w:val="Kop1"/>
      </w:pPr>
      <w:r>
        <w:br w:type="page"/>
      </w:r>
      <w:bookmarkStart w:id="2" w:name="_Toc190347611"/>
      <w:r w:rsidR="009E633F" w:rsidRPr="009E633F">
        <w:lastRenderedPageBreak/>
        <w:t>Constructieberekening Plat dak en HSB-wanden.</w:t>
      </w:r>
      <w:bookmarkEnd w:id="2"/>
    </w:p>
    <w:p w14:paraId="69902A95" w14:textId="72215EFC" w:rsidR="00C941B7" w:rsidRPr="00C941B7" w:rsidRDefault="00C941B7" w:rsidP="00C941B7"/>
    <w:sectPr w:rsidR="00C941B7" w:rsidRPr="00C941B7" w:rsidSect="00C941B7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8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DBA6D73" w14:textId="77777777" w:rsidR="00714EEB" w:rsidRDefault="00714EEB">
      <w:r>
        <w:separator/>
      </w:r>
    </w:p>
  </w:endnote>
  <w:endnote w:type="continuationSeparator" w:id="0">
    <w:p w14:paraId="57090C17" w14:textId="77777777" w:rsidR="00714EEB" w:rsidRDefault="00714EEB">
      <w:r>
        <w:continuationSeparator/>
      </w:r>
    </w:p>
  </w:endnote>
  <w:endnote w:type="continuationNotice" w:id="1">
    <w:p w14:paraId="53DF5098" w14:textId="77777777" w:rsidR="00714EEB" w:rsidRDefault="00714EEB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690D42AC" w:rsidR="00724A40" w:rsidRPr="005C5E46" w:rsidRDefault="00724A40" w:rsidP="003430C3">
    <w:pPr>
      <w:pStyle w:val="Voettekst"/>
      <w:tabs>
        <w:tab w:val="clear" w:pos="4536"/>
        <w:tab w:val="left" w:pos="567"/>
        <w:tab w:val="center" w:pos="8505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6AE16B07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3430C3">
      <w:rPr>
        <w:rStyle w:val="Referentiekopje"/>
        <w:szCs w:val="14"/>
      </w:rPr>
      <w:t>20-02-2025</w:t>
    </w:r>
  </w:p>
  <w:p w14:paraId="7D2C0612" w14:textId="66EE4D08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8E7809">
      <w:rPr>
        <w:rStyle w:val="Referentiekopje"/>
        <w:szCs w:val="14"/>
      </w:rPr>
      <w:t>1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C97D9A" w14:paraId="0622AEEA" w14:textId="77777777" w:rsidTr="005435FE">
      <w:trPr>
        <w:cantSplit/>
        <w:trHeight w:val="240"/>
      </w:trPr>
      <w:tc>
        <w:tcPr>
          <w:tcW w:w="2268" w:type="dxa"/>
        </w:tcPr>
        <w:p w14:paraId="1FC67CBB" w14:textId="77777777" w:rsidR="00C97D9A" w:rsidRPr="009915D4" w:rsidRDefault="00C97D9A" w:rsidP="00C97D9A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619EF58D989D433493E694C7A0EF8A1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1CABCEA1" w14:textId="77777777" w:rsidR="00C97D9A" w:rsidRDefault="00C97D9A" w:rsidP="00C97D9A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C97D9A" w:rsidRPr="009915D4" w14:paraId="0DE532E3" w14:textId="77777777" w:rsidTr="005435FE">
      <w:trPr>
        <w:cantSplit/>
        <w:trHeight w:val="240"/>
      </w:trPr>
      <w:tc>
        <w:tcPr>
          <w:tcW w:w="2268" w:type="dxa"/>
        </w:tcPr>
        <w:p w14:paraId="7B9CF1DD" w14:textId="77777777" w:rsidR="00C97D9A" w:rsidRPr="00910E90" w:rsidRDefault="00C97D9A" w:rsidP="00C97D9A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2716970024B54347AF7BB30D499D8D13"/>
          </w:placeholder>
        </w:sdtPr>
        <w:sdtContent>
          <w:tc>
            <w:tcPr>
              <w:tcW w:w="8506" w:type="dxa"/>
            </w:tcPr>
            <w:p w14:paraId="4EF7A797" w14:textId="7978A6DA" w:rsidR="00C97D9A" w:rsidRPr="00C97D9A" w:rsidRDefault="00C97D9A" w:rsidP="00C97D9A">
              <w:sdt>
                <w:sdtPr>
                  <w:alias w:val="Project"/>
                  <w:tag w:val="Project"/>
                  <w:id w:val="1735664767"/>
                  <w:placeholder>
                    <w:docPart w:val="A3BD3FFD4DE74A869996DF3D727D680A"/>
                  </w:placeholder>
  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  <w:text/>
                </w:sdtPr>
                <w:sdtContent>
                  <w:r w:rsidRPr="009E633F">
                    <w:t xml:space="preserve">Bijlage </w:t>
                  </w:r>
                  <w:r>
                    <w:t>3</w:t>
                  </w:r>
                  <w:r w:rsidRPr="009E633F">
                    <w:t>.1 - Constructieberekening Plat dak en HSB-wanden</w:t>
                  </w:r>
                </w:sdtContent>
              </w:sdt>
            </w:p>
          </w:tc>
        </w:sdtContent>
      </w:sdt>
    </w:tr>
    <w:tr w:rsidR="00C97D9A" w:rsidRPr="009915D4" w14:paraId="4F472BC3" w14:textId="77777777" w:rsidTr="005435FE">
      <w:trPr>
        <w:cantSplit/>
        <w:trHeight w:val="240"/>
      </w:trPr>
      <w:tc>
        <w:tcPr>
          <w:tcW w:w="2268" w:type="dxa"/>
        </w:tcPr>
        <w:p w14:paraId="2CDDD893" w14:textId="77777777" w:rsidR="00C97D9A" w:rsidRPr="00910E90" w:rsidRDefault="00C97D9A" w:rsidP="00C97D9A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D28DCCFDAEF24730921CA6FB489566ED"/>
            </w:placeholder>
            <w:text/>
          </w:sdtPr>
          <w:sdtContent>
            <w:p w14:paraId="55CA5C63" w14:textId="77777777" w:rsidR="00C97D9A" w:rsidRPr="00910E90" w:rsidRDefault="00C97D9A" w:rsidP="00C97D9A">
              <w:pPr>
                <w:rPr>
                  <w:sz w:val="14"/>
                </w:rPr>
              </w:pPr>
              <w:r>
                <w:t>1.0</w:t>
              </w:r>
            </w:p>
          </w:sdtContent>
        </w:sdt>
      </w:tc>
    </w:tr>
    <w:tr w:rsidR="00C97D9A" w:rsidRPr="009915D4" w14:paraId="419271F7" w14:textId="77777777" w:rsidTr="005435FE">
      <w:trPr>
        <w:cantSplit/>
        <w:trHeight w:val="240"/>
      </w:trPr>
      <w:tc>
        <w:tcPr>
          <w:tcW w:w="2268" w:type="dxa"/>
        </w:tcPr>
        <w:p w14:paraId="7866C3F5" w14:textId="77777777" w:rsidR="00C97D9A" w:rsidRDefault="00C97D9A" w:rsidP="00C97D9A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19789254" w14:textId="77777777" w:rsidR="00C97D9A" w:rsidRDefault="00C97D9A" w:rsidP="00C97D9A">
          <w:r>
            <w:t>20-02-2025</w:t>
          </w:r>
        </w:p>
      </w:tc>
    </w:tr>
    <w:tr w:rsidR="00C97D9A" w:rsidRPr="009915D4" w14:paraId="393EA0AB" w14:textId="77777777" w:rsidTr="005435FE">
      <w:trPr>
        <w:cantSplit/>
        <w:trHeight w:val="240"/>
      </w:trPr>
      <w:tc>
        <w:tcPr>
          <w:tcW w:w="2268" w:type="dxa"/>
        </w:tcPr>
        <w:p w14:paraId="2A2AD537" w14:textId="77777777" w:rsidR="00C97D9A" w:rsidRPr="00910E90" w:rsidRDefault="00C97D9A" w:rsidP="00C97D9A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184A0EB3111A4C9795B963B38C0DFAB4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48427992" w14:textId="77777777" w:rsidR="00C97D9A" w:rsidRDefault="00C97D9A" w:rsidP="00C97D9A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C97D9A" w:rsidRPr="009915D4" w14:paraId="52BDD9D5" w14:textId="77777777" w:rsidTr="005435FE">
      <w:trPr>
        <w:cantSplit/>
        <w:trHeight w:val="240"/>
      </w:trPr>
      <w:tc>
        <w:tcPr>
          <w:tcW w:w="2268" w:type="dxa"/>
        </w:tcPr>
        <w:p w14:paraId="32A696AA" w14:textId="77777777" w:rsidR="00C97D9A" w:rsidRPr="00166D95" w:rsidRDefault="00C97D9A" w:rsidP="00C97D9A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1787965545"/>
            <w:placeholder>
              <w:docPart w:val="2B40FB0FB4114FAB8BE479BF1933D08D"/>
            </w:placeholder>
            <w:text/>
          </w:sdtPr>
          <w:sdtContent>
            <w:p w14:paraId="3BEEC9BB" w14:textId="77777777" w:rsidR="00C97D9A" w:rsidRPr="00166D95" w:rsidRDefault="00C97D9A" w:rsidP="00C97D9A">
              <w:r>
                <w:t>ProRail</w:t>
              </w:r>
            </w:p>
          </w:sdtContent>
        </w:sdt>
      </w:tc>
    </w:tr>
  </w:tbl>
  <w:p w14:paraId="32CC7041" w14:textId="5E3C35FE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  <w:r>
      <w:rPr>
        <w:rStyle w:val="Paginanummer"/>
        <w:sz w:val="16"/>
      </w:rPr>
      <w:t xml:space="preserve"> </w:t>
    </w:r>
  </w:p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207A060" w14:textId="77777777" w:rsidR="00714EEB" w:rsidRDefault="00714EEB">
      <w:r>
        <w:separator/>
      </w:r>
    </w:p>
  </w:footnote>
  <w:footnote w:type="continuationSeparator" w:id="0">
    <w:p w14:paraId="6BA6A0E5" w14:textId="77777777" w:rsidR="00714EEB" w:rsidRDefault="00714EEB">
      <w:r>
        <w:continuationSeparator/>
      </w:r>
    </w:p>
  </w:footnote>
  <w:footnote w:type="continuationNotice" w:id="1">
    <w:p w14:paraId="69AAF3DB" w14:textId="77777777" w:rsidR="00714EEB" w:rsidRDefault="00714EEB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0BB8F26D" w:rsidR="00724A40" w:rsidRDefault="009E633F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9E633F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3.1 - Constructieberekening Plat dak en HSB-wanden.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0BB8F26D" w:rsidR="00724A40" w:rsidRDefault="009E633F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9E633F">
                      <w:rPr>
                        <w:b/>
                        <w:bCs/>
                        <w:sz w:val="14"/>
                        <w:lang w:val="nl"/>
                      </w:rPr>
                      <w:t>Bijlage 3.1 - Constructieberekening Plat dak en HSB-wanden.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905253528" name="Afbeelding 905253528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9516463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7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6"/>
  </w:num>
  <w:num w:numId="12" w16cid:durableId="1316648029">
    <w:abstractNumId w:val="14"/>
  </w:num>
  <w:num w:numId="13" w16cid:durableId="433020221">
    <w:abstractNumId w:val="10"/>
  </w:num>
  <w:num w:numId="14" w16cid:durableId="1137340007">
    <w:abstractNumId w:val="17"/>
  </w:num>
  <w:num w:numId="15" w16cid:durableId="1700009805">
    <w:abstractNumId w:val="11"/>
  </w:num>
  <w:num w:numId="16" w16cid:durableId="535117538">
    <w:abstractNumId w:val="12"/>
  </w:num>
  <w:num w:numId="17" w16cid:durableId="124542404">
    <w:abstractNumId w:val="19"/>
  </w:num>
  <w:num w:numId="18" w16cid:durableId="774325924">
    <w:abstractNumId w:val="18"/>
  </w:num>
  <w:num w:numId="19" w16cid:durableId="1625960923">
    <w:abstractNumId w:val="15"/>
  </w:num>
  <w:num w:numId="20" w16cid:durableId="683244543">
    <w:abstractNumId w:val="13"/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56AD"/>
    <w:rsid w:val="00046BAB"/>
    <w:rsid w:val="00047D34"/>
    <w:rsid w:val="00050C20"/>
    <w:rsid w:val="00052F64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27FC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266C"/>
    <w:rsid w:val="000D29B6"/>
    <w:rsid w:val="000D3391"/>
    <w:rsid w:val="000D3606"/>
    <w:rsid w:val="000D38C7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F0ACA"/>
    <w:rsid w:val="000F0F84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401A"/>
    <w:rsid w:val="00127333"/>
    <w:rsid w:val="0012797E"/>
    <w:rsid w:val="00131997"/>
    <w:rsid w:val="00131B0A"/>
    <w:rsid w:val="00133357"/>
    <w:rsid w:val="001334F9"/>
    <w:rsid w:val="00134050"/>
    <w:rsid w:val="0013535A"/>
    <w:rsid w:val="00136ED0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5DF2"/>
    <w:rsid w:val="00177DF6"/>
    <w:rsid w:val="001808AF"/>
    <w:rsid w:val="001833ED"/>
    <w:rsid w:val="001871AC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329C"/>
    <w:rsid w:val="001A488F"/>
    <w:rsid w:val="001A48CF"/>
    <w:rsid w:val="001A69B3"/>
    <w:rsid w:val="001A74D9"/>
    <w:rsid w:val="001B5711"/>
    <w:rsid w:val="001B7409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41CD"/>
    <w:rsid w:val="00264D16"/>
    <w:rsid w:val="002662B6"/>
    <w:rsid w:val="0026658A"/>
    <w:rsid w:val="00266702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8B1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0C3"/>
    <w:rsid w:val="0034314E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5EC2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3529"/>
    <w:rsid w:val="003F4055"/>
    <w:rsid w:val="003F6E32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D6"/>
    <w:rsid w:val="0041019F"/>
    <w:rsid w:val="00412C28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0E3E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366E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3A3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717"/>
    <w:rsid w:val="00547E53"/>
    <w:rsid w:val="00547F72"/>
    <w:rsid w:val="00552499"/>
    <w:rsid w:val="00554FEB"/>
    <w:rsid w:val="0055526D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AB0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5CF2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E46"/>
    <w:rsid w:val="005C60AB"/>
    <w:rsid w:val="005C6781"/>
    <w:rsid w:val="005C6EAC"/>
    <w:rsid w:val="005D1106"/>
    <w:rsid w:val="005D14CD"/>
    <w:rsid w:val="005D188F"/>
    <w:rsid w:val="005D25C9"/>
    <w:rsid w:val="005D2BF7"/>
    <w:rsid w:val="005D65AA"/>
    <w:rsid w:val="005D6F68"/>
    <w:rsid w:val="005D78C5"/>
    <w:rsid w:val="005D7A93"/>
    <w:rsid w:val="005D7DD1"/>
    <w:rsid w:val="005E38F6"/>
    <w:rsid w:val="005E3B58"/>
    <w:rsid w:val="005E4A8C"/>
    <w:rsid w:val="005E6079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BFF"/>
    <w:rsid w:val="00633ADC"/>
    <w:rsid w:val="00633C38"/>
    <w:rsid w:val="006340E4"/>
    <w:rsid w:val="006347C0"/>
    <w:rsid w:val="00635CE6"/>
    <w:rsid w:val="006367E0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8BB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F5C"/>
    <w:rsid w:val="00687FCC"/>
    <w:rsid w:val="0069059E"/>
    <w:rsid w:val="00690942"/>
    <w:rsid w:val="00693983"/>
    <w:rsid w:val="00696FB6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116F"/>
    <w:rsid w:val="006E59A7"/>
    <w:rsid w:val="006E59EB"/>
    <w:rsid w:val="006E7514"/>
    <w:rsid w:val="006F03B3"/>
    <w:rsid w:val="006F0BFB"/>
    <w:rsid w:val="006F2279"/>
    <w:rsid w:val="006F2B8D"/>
    <w:rsid w:val="006F3AE2"/>
    <w:rsid w:val="006F4E4F"/>
    <w:rsid w:val="006F65D8"/>
    <w:rsid w:val="006F704C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4EEB"/>
    <w:rsid w:val="0071614B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10B3"/>
    <w:rsid w:val="007326F6"/>
    <w:rsid w:val="00733F70"/>
    <w:rsid w:val="00734F9A"/>
    <w:rsid w:val="007362FA"/>
    <w:rsid w:val="00736F59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80668"/>
    <w:rsid w:val="00780C13"/>
    <w:rsid w:val="00783082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0F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7B93"/>
    <w:rsid w:val="007E7ECD"/>
    <w:rsid w:val="007F0714"/>
    <w:rsid w:val="007F16B3"/>
    <w:rsid w:val="007F2074"/>
    <w:rsid w:val="007F3876"/>
    <w:rsid w:val="007F7308"/>
    <w:rsid w:val="007F7714"/>
    <w:rsid w:val="007F780E"/>
    <w:rsid w:val="0080066D"/>
    <w:rsid w:val="00800CB3"/>
    <w:rsid w:val="0080229C"/>
    <w:rsid w:val="008038EA"/>
    <w:rsid w:val="00804BF7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390D"/>
    <w:rsid w:val="008551B1"/>
    <w:rsid w:val="0085573F"/>
    <w:rsid w:val="00857067"/>
    <w:rsid w:val="0086103B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52F"/>
    <w:rsid w:val="00897D1B"/>
    <w:rsid w:val="00897F0E"/>
    <w:rsid w:val="008A0BE4"/>
    <w:rsid w:val="008A28AA"/>
    <w:rsid w:val="008A42AB"/>
    <w:rsid w:val="008A599E"/>
    <w:rsid w:val="008A63F3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4E98"/>
    <w:rsid w:val="008C581E"/>
    <w:rsid w:val="008C5EDC"/>
    <w:rsid w:val="008D0594"/>
    <w:rsid w:val="008D11A5"/>
    <w:rsid w:val="008D35C7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E1931"/>
    <w:rsid w:val="008E4D43"/>
    <w:rsid w:val="008E4F02"/>
    <w:rsid w:val="008E634B"/>
    <w:rsid w:val="008E65F3"/>
    <w:rsid w:val="008E7809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6AC6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587"/>
    <w:rsid w:val="00963CE6"/>
    <w:rsid w:val="00964330"/>
    <w:rsid w:val="009648A3"/>
    <w:rsid w:val="00967320"/>
    <w:rsid w:val="0097097D"/>
    <w:rsid w:val="00973F40"/>
    <w:rsid w:val="00974768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633F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5E2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292"/>
    <w:rsid w:val="00AC0233"/>
    <w:rsid w:val="00AC1721"/>
    <w:rsid w:val="00AC410D"/>
    <w:rsid w:val="00AC471B"/>
    <w:rsid w:val="00AC6A38"/>
    <w:rsid w:val="00AC7F09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698"/>
    <w:rsid w:val="00B11284"/>
    <w:rsid w:val="00B1331B"/>
    <w:rsid w:val="00B137E4"/>
    <w:rsid w:val="00B14626"/>
    <w:rsid w:val="00B17D09"/>
    <w:rsid w:val="00B20BF7"/>
    <w:rsid w:val="00B231AA"/>
    <w:rsid w:val="00B249D1"/>
    <w:rsid w:val="00B26164"/>
    <w:rsid w:val="00B26F96"/>
    <w:rsid w:val="00B31AD6"/>
    <w:rsid w:val="00B3261E"/>
    <w:rsid w:val="00B3298B"/>
    <w:rsid w:val="00B33001"/>
    <w:rsid w:val="00B335D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722"/>
    <w:rsid w:val="00B85A14"/>
    <w:rsid w:val="00B87774"/>
    <w:rsid w:val="00B9197B"/>
    <w:rsid w:val="00B921E9"/>
    <w:rsid w:val="00B92DC4"/>
    <w:rsid w:val="00B94B32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A68"/>
    <w:rsid w:val="00BB0894"/>
    <w:rsid w:val="00BB1314"/>
    <w:rsid w:val="00BB2616"/>
    <w:rsid w:val="00BB2B91"/>
    <w:rsid w:val="00BB422B"/>
    <w:rsid w:val="00BB43C3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27F9"/>
    <w:rsid w:val="00BE362B"/>
    <w:rsid w:val="00BE3B76"/>
    <w:rsid w:val="00BE49F0"/>
    <w:rsid w:val="00BE5062"/>
    <w:rsid w:val="00BE543D"/>
    <w:rsid w:val="00BE5C3A"/>
    <w:rsid w:val="00BE6C9C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58CB"/>
    <w:rsid w:val="00C15D2B"/>
    <w:rsid w:val="00C17647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1B7"/>
    <w:rsid w:val="00C94E5B"/>
    <w:rsid w:val="00C9511B"/>
    <w:rsid w:val="00C953DE"/>
    <w:rsid w:val="00C96BB6"/>
    <w:rsid w:val="00C975B0"/>
    <w:rsid w:val="00C97B84"/>
    <w:rsid w:val="00C97D9A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5193"/>
    <w:rsid w:val="00CB560F"/>
    <w:rsid w:val="00CB5DAE"/>
    <w:rsid w:val="00CC0DC3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6924"/>
    <w:rsid w:val="00CD7060"/>
    <w:rsid w:val="00CE2A22"/>
    <w:rsid w:val="00CE4FCC"/>
    <w:rsid w:val="00CE53CF"/>
    <w:rsid w:val="00CE5672"/>
    <w:rsid w:val="00CE6BFB"/>
    <w:rsid w:val="00CF1B92"/>
    <w:rsid w:val="00CF3165"/>
    <w:rsid w:val="00CF39A5"/>
    <w:rsid w:val="00CF5123"/>
    <w:rsid w:val="00CF5479"/>
    <w:rsid w:val="00CF553E"/>
    <w:rsid w:val="00CF5F72"/>
    <w:rsid w:val="00CF720E"/>
    <w:rsid w:val="00CF7FD0"/>
    <w:rsid w:val="00D00E74"/>
    <w:rsid w:val="00D029B6"/>
    <w:rsid w:val="00D0622C"/>
    <w:rsid w:val="00D06742"/>
    <w:rsid w:val="00D06DEF"/>
    <w:rsid w:val="00D07549"/>
    <w:rsid w:val="00D0769C"/>
    <w:rsid w:val="00D109FF"/>
    <w:rsid w:val="00D11391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3FCF"/>
    <w:rsid w:val="00D3431B"/>
    <w:rsid w:val="00D40490"/>
    <w:rsid w:val="00D4596E"/>
    <w:rsid w:val="00D46847"/>
    <w:rsid w:val="00D46AFA"/>
    <w:rsid w:val="00D46B5D"/>
    <w:rsid w:val="00D4773C"/>
    <w:rsid w:val="00D50830"/>
    <w:rsid w:val="00D51504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57B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3E8"/>
    <w:rsid w:val="00DA14FE"/>
    <w:rsid w:val="00DA630B"/>
    <w:rsid w:val="00DB30E6"/>
    <w:rsid w:val="00DB38BE"/>
    <w:rsid w:val="00DB3C2B"/>
    <w:rsid w:val="00DB487E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3F15"/>
    <w:rsid w:val="00DE4BF5"/>
    <w:rsid w:val="00DE5300"/>
    <w:rsid w:val="00DE6A1E"/>
    <w:rsid w:val="00DF23D1"/>
    <w:rsid w:val="00DF263F"/>
    <w:rsid w:val="00DF3264"/>
    <w:rsid w:val="00DF456F"/>
    <w:rsid w:val="00DF5E7A"/>
    <w:rsid w:val="00DF747D"/>
    <w:rsid w:val="00E00A96"/>
    <w:rsid w:val="00E00EB8"/>
    <w:rsid w:val="00E0104C"/>
    <w:rsid w:val="00E0207B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21988"/>
    <w:rsid w:val="00E2236C"/>
    <w:rsid w:val="00E224AA"/>
    <w:rsid w:val="00E229B0"/>
    <w:rsid w:val="00E239EE"/>
    <w:rsid w:val="00E243F5"/>
    <w:rsid w:val="00E2623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20A5"/>
    <w:rsid w:val="00E72A60"/>
    <w:rsid w:val="00E72CCB"/>
    <w:rsid w:val="00E7332C"/>
    <w:rsid w:val="00E73A59"/>
    <w:rsid w:val="00E740F7"/>
    <w:rsid w:val="00E749C1"/>
    <w:rsid w:val="00E7520E"/>
    <w:rsid w:val="00E75A15"/>
    <w:rsid w:val="00E76E5A"/>
    <w:rsid w:val="00E80C4E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0D2A"/>
    <w:rsid w:val="00EB2046"/>
    <w:rsid w:val="00EB260D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136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2A6B"/>
    <w:rsid w:val="00F73B2E"/>
    <w:rsid w:val="00F73CC0"/>
    <w:rsid w:val="00F73FE8"/>
    <w:rsid w:val="00F7400D"/>
    <w:rsid w:val="00F7617C"/>
    <w:rsid w:val="00F76400"/>
    <w:rsid w:val="00F769BB"/>
    <w:rsid w:val="00F8182C"/>
    <w:rsid w:val="00F818BD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F7"/>
    <w:rsid w:val="00FB1C61"/>
    <w:rsid w:val="00FB30BD"/>
    <w:rsid w:val="00FB38A2"/>
    <w:rsid w:val="00FB4179"/>
    <w:rsid w:val="00FB4BEB"/>
    <w:rsid w:val="00FB5A12"/>
    <w:rsid w:val="00FB664D"/>
    <w:rsid w:val="00FC0534"/>
    <w:rsid w:val="00FC0BDF"/>
    <w:rsid w:val="00FC19C0"/>
    <w:rsid w:val="00FC4782"/>
    <w:rsid w:val="00FD0AA3"/>
    <w:rsid w:val="00FD197B"/>
    <w:rsid w:val="00FD1A82"/>
    <w:rsid w:val="00FD1B55"/>
    <w:rsid w:val="00FD1EE7"/>
    <w:rsid w:val="00FD27A8"/>
    <w:rsid w:val="00FD3316"/>
    <w:rsid w:val="00FD3417"/>
    <w:rsid w:val="00FD3CB5"/>
    <w:rsid w:val="00FD42FD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E494D51ABDB460B88BCA5AA882309B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E994ACB-59CB-44F2-A76C-C388F5F926AD}"/>
      </w:docPartPr>
      <w:docPartBody>
        <w:p w:rsidR="002C3782" w:rsidRDefault="002C3782" w:rsidP="002C3782">
          <w:pPr>
            <w:pStyle w:val="8E494D51ABDB460B88BCA5AA882309BC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619EF58D989D433493E694C7A0EF8A1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AE93310-AEB3-4E02-AB20-DA3E4DA9FD57}"/>
      </w:docPartPr>
      <w:docPartBody>
        <w:p w:rsidR="00000000" w:rsidRDefault="00C21077" w:rsidP="00C21077">
          <w:pPr>
            <w:pStyle w:val="619EF58D989D433493E694C7A0EF8A1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2716970024B54347AF7BB30D499D8D1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B85050-9DF7-4A54-A929-8A0A9423852D}"/>
      </w:docPartPr>
      <w:docPartBody>
        <w:p w:rsidR="00000000" w:rsidRDefault="00C21077" w:rsidP="00C21077">
          <w:pPr>
            <w:pStyle w:val="2716970024B54347AF7BB30D499D8D13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D28DCCFDAEF24730921CA6FB489566E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0D45DE2-11E4-4586-801F-C4C349F9DE58}"/>
      </w:docPartPr>
      <w:docPartBody>
        <w:p w:rsidR="00000000" w:rsidRDefault="00C21077" w:rsidP="00C21077">
          <w:pPr>
            <w:pStyle w:val="D28DCCFDAEF24730921CA6FB489566ED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184A0EB3111A4C9795B963B38C0DFAB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0547D3E-2EDC-4B82-A900-342982FEBBB8}"/>
      </w:docPartPr>
      <w:docPartBody>
        <w:p w:rsidR="00000000" w:rsidRDefault="00C21077" w:rsidP="00C21077">
          <w:pPr>
            <w:pStyle w:val="184A0EB3111A4C9795B963B38C0DFAB4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2B40FB0FB4114FAB8BE479BF1933D08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60080CC-6B05-4381-9D08-C4C470BBFF14}"/>
      </w:docPartPr>
      <w:docPartBody>
        <w:p w:rsidR="00000000" w:rsidRDefault="00C21077" w:rsidP="00C21077">
          <w:pPr>
            <w:pStyle w:val="2B40FB0FB4114FAB8BE479BF1933D08D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A3BD3FFD4DE74A869996DF3D727D680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B354EFA-1AF7-4908-AF65-2FA4EDCB5CFF}"/>
      </w:docPartPr>
      <w:docPartBody>
        <w:p w:rsidR="00000000" w:rsidRDefault="00C21077" w:rsidP="00C21077">
          <w:pPr>
            <w:pStyle w:val="A3BD3FFD4DE74A869996DF3D727D680A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0827FC"/>
    <w:rsid w:val="002C3782"/>
    <w:rsid w:val="00395EC2"/>
    <w:rsid w:val="004540D3"/>
    <w:rsid w:val="004E3789"/>
    <w:rsid w:val="005107E9"/>
    <w:rsid w:val="008C4E98"/>
    <w:rsid w:val="00A325E2"/>
    <w:rsid w:val="00B57EA3"/>
    <w:rsid w:val="00C21077"/>
    <w:rsid w:val="00E80C4E"/>
    <w:rsid w:val="00E94B63"/>
    <w:rsid w:val="00FE0DF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8E494D51ABDB460B88BCA5AA882309BC">
    <w:name w:val="8E494D51ABDB460B88BCA5AA882309BC"/>
    <w:rsid w:val="002C3782"/>
  </w:style>
  <w:style w:type="character" w:styleId="Tekstvantijdelijkeaanduiding">
    <w:name w:val="Placeholder Text"/>
    <w:uiPriority w:val="99"/>
    <w:semiHidden/>
    <w:rsid w:val="00C21077"/>
    <w:rPr>
      <w:color w:val="808080"/>
    </w:rPr>
  </w:style>
  <w:style w:type="paragraph" w:customStyle="1" w:styleId="287ECA9CA755461C8555BD02FF3399D2">
    <w:name w:val="287ECA9CA755461C8555BD02FF3399D2"/>
    <w:rsid w:val="00C21077"/>
  </w:style>
  <w:style w:type="paragraph" w:customStyle="1" w:styleId="619EF58D989D433493E694C7A0EF8A1D">
    <w:name w:val="619EF58D989D433493E694C7A0EF8A1D"/>
    <w:rsid w:val="00C21077"/>
  </w:style>
  <w:style w:type="paragraph" w:customStyle="1" w:styleId="2716970024B54347AF7BB30D499D8D13">
    <w:name w:val="2716970024B54347AF7BB30D499D8D13"/>
    <w:rsid w:val="00C21077"/>
  </w:style>
  <w:style w:type="paragraph" w:customStyle="1" w:styleId="D28DCCFDAEF24730921CA6FB489566ED">
    <w:name w:val="D28DCCFDAEF24730921CA6FB489566ED"/>
    <w:rsid w:val="00C21077"/>
  </w:style>
  <w:style w:type="paragraph" w:customStyle="1" w:styleId="184A0EB3111A4C9795B963B38C0DFAB4">
    <w:name w:val="184A0EB3111A4C9795B963B38C0DFAB4"/>
    <w:rsid w:val="00C21077"/>
  </w:style>
  <w:style w:type="paragraph" w:customStyle="1" w:styleId="2B40FB0FB4114FAB8BE479BF1933D08D">
    <w:name w:val="2B40FB0FB4114FAB8BE479BF1933D08D"/>
    <w:rsid w:val="00C21077"/>
  </w:style>
  <w:style w:type="paragraph" w:customStyle="1" w:styleId="A3BD3FFD4DE74A869996DF3D727D680A">
    <w:name w:val="A3BD3FFD4DE74A869996DF3D727D680A"/>
    <w:rsid w:val="00C2107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LongProperties xmlns="http://schemas.microsoft.com/office/2006/metadata/longProperties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TS013738092-1228949260-7923</_dlc_DocId>
    <_dlc_DocIdUrl xmlns="feef5865-a982-42aa-8640-9d4286765ef6">
      <Url>https://prorailbv.sharepoint.com/teams/ModulaireRGG/_layouts/15/DocIdRedir.aspx?ID=TS013738092-1228949260-7923</Url>
      <Description>TS013738092-1228949260-7923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AD2342-59EA-4FA2-A796-AF835172F08B}"/>
</file>

<file path=customXml/itemProps3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customXml/itemProps6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39</TotalTime>
  <Pages>4</Pages>
  <Words>74</Words>
  <Characters>438</Characters>
  <Application>Microsoft Office Word</Application>
  <DocSecurity>0</DocSecurity>
  <Lines>13</Lines>
  <Paragraphs>9</Paragraphs>
  <ScaleCrop>false</ScaleCrop>
  <Company>ProRail</Company>
  <LinksUpToDate>false</LinksUpToDate>
  <CharactersWithSpaces>503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100</cp:revision>
  <cp:lastPrinted>2025-02-25T06:44:00Z</cp:lastPrinted>
  <dcterms:created xsi:type="dcterms:W3CDTF">2022-09-01T08:07:00Z</dcterms:created>
  <dcterms:modified xsi:type="dcterms:W3CDTF">2025-02-25T06:53:00Z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12522613-2d6b-4d84-8dcd-f161df16b35a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